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style7.xml" ContentType="application/vnd.ms-office.chart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charts/style2.xml" ContentType="application/vnd.ms-office.chartstyle+xml"/>
  <Override PartName="/ppt/charts/chart6.xml" ContentType="application/vnd.openxmlformats-officedocument.drawingml.chart+xml"/>
  <Override PartName="/ppt/charts/colors2.xml" ContentType="application/vnd.ms-office.chartcolor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olors7.xml" ContentType="application/vnd.ms-office.chartcolorstyle+xml"/>
  <Override PartName="/ppt/charts/colors5.xml" ContentType="application/vnd.ms-office.chartcolorstyle+xml"/>
  <Override PartName="/ppt/charts/style6.xml" ContentType="application/vnd.ms-office.chartstyl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5.xml" ContentType="application/vnd.ms-office.chartstyl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9" r:id="rId2"/>
    <p:sldId id="329" r:id="rId3"/>
    <p:sldId id="307" r:id="rId4"/>
    <p:sldId id="276" r:id="rId5"/>
    <p:sldId id="321" r:id="rId6"/>
    <p:sldId id="322" r:id="rId7"/>
    <p:sldId id="326" r:id="rId8"/>
    <p:sldId id="316" r:id="rId9"/>
    <p:sldId id="318" r:id="rId10"/>
    <p:sldId id="319" r:id="rId11"/>
    <p:sldId id="323" r:id="rId12"/>
    <p:sldId id="311" r:id="rId13"/>
    <p:sldId id="312" r:id="rId14"/>
    <p:sldId id="299" r:id="rId15"/>
    <p:sldId id="292" r:id="rId16"/>
    <p:sldId id="309" r:id="rId17"/>
    <p:sldId id="308" r:id="rId18"/>
    <p:sldId id="327" r:id="rId19"/>
    <p:sldId id="328" r:id="rId20"/>
    <p:sldId id="303" r:id="rId21"/>
  </p:sldIdLst>
  <p:sldSz cx="9144000" cy="6858000" type="screen4x3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orient="horz" pos="508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6" orient="horz" pos="4144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5443" userDrawn="1">
          <p15:clr>
            <a:srgbClr val="A4A3A4"/>
          </p15:clr>
        </p15:guide>
        <p15:guide id="10" pos="29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ner Benedetta (AMUNDI.ITA)" initials="GB(" lastIdx="0" clrIdx="0">
    <p:extLst>
      <p:ext uri="{19B8F6BF-5375-455C-9EA6-DF929625EA0E}">
        <p15:presenceInfo xmlns:p15="http://schemas.microsoft.com/office/powerpoint/2012/main" userId="S-1-5-21-308745964-1832278455-1399102546-225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006C31"/>
    <a:srgbClr val="FFCC00"/>
    <a:srgbClr val="BCC016"/>
    <a:srgbClr val="FFFFFF"/>
    <a:srgbClr val="D7D7D7"/>
    <a:srgbClr val="E1E1E1"/>
    <a:srgbClr val="EBEBEB"/>
    <a:srgbClr val="F5F5F5"/>
    <a:srgbClr val="005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8" autoAdjust="0"/>
    <p:restoredTop sz="97203" autoAdjust="0"/>
  </p:normalViewPr>
  <p:slideViewPr>
    <p:cSldViewPr snapToGrid="0" snapToObjects="1">
      <p:cViewPr varScale="1">
        <p:scale>
          <a:sx n="107" d="100"/>
          <a:sy n="107" d="100"/>
        </p:scale>
        <p:origin x="1242" y="114"/>
      </p:cViewPr>
      <p:guideLst>
        <p:guide orient="horz" pos="2205"/>
        <p:guide orient="horz" pos="508"/>
        <p:guide orient="horz" pos="958"/>
        <p:guide orient="horz" pos="1162"/>
        <p:guide orient="horz" pos="3816"/>
        <p:guide orient="horz" pos="4144"/>
        <p:guide pos="2880"/>
        <p:guide pos="340"/>
        <p:guide pos="5443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99619209723189E-2"/>
          <c:y val="6.2559298793647231E-2"/>
          <c:w val="0.91302135644916671"/>
          <c:h val="0.80098853071491805"/>
        </c:manualLayout>
      </c:layout>
      <c:lineChart>
        <c:grouping val="standard"/>
        <c:varyColors val="0"/>
        <c:ser>
          <c:idx val="0"/>
          <c:order val="0"/>
          <c:tx>
            <c:strRef>
              <c:f>'Serie dal lancio'!$D$9</c:f>
              <c:strCache>
                <c:ptCount val="1"/>
                <c:pt idx="0">
                  <c:v>Serie a 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'Serie dal lancio'!$A$10:$A$1104</c:f>
              <c:numCache>
                <c:formatCode>m/d/yyyy</c:formatCode>
                <c:ptCount val="1095"/>
                <c:pt idx="0">
                  <c:v>36161</c:v>
                </c:pt>
                <c:pt idx="1">
                  <c:v>36168</c:v>
                </c:pt>
                <c:pt idx="2">
                  <c:v>36175</c:v>
                </c:pt>
                <c:pt idx="3">
                  <c:v>36182</c:v>
                </c:pt>
                <c:pt idx="4">
                  <c:v>36189</c:v>
                </c:pt>
                <c:pt idx="5">
                  <c:v>36196</c:v>
                </c:pt>
                <c:pt idx="6">
                  <c:v>36203</c:v>
                </c:pt>
                <c:pt idx="7">
                  <c:v>36210</c:v>
                </c:pt>
                <c:pt idx="8">
                  <c:v>36217</c:v>
                </c:pt>
                <c:pt idx="9">
                  <c:v>36224</c:v>
                </c:pt>
                <c:pt idx="10">
                  <c:v>36231</c:v>
                </c:pt>
                <c:pt idx="11">
                  <c:v>36238</c:v>
                </c:pt>
                <c:pt idx="12">
                  <c:v>36245</c:v>
                </c:pt>
                <c:pt idx="13">
                  <c:v>36252</c:v>
                </c:pt>
                <c:pt idx="14">
                  <c:v>36259</c:v>
                </c:pt>
                <c:pt idx="15">
                  <c:v>36266</c:v>
                </c:pt>
                <c:pt idx="16">
                  <c:v>36273</c:v>
                </c:pt>
                <c:pt idx="17">
                  <c:v>36280</c:v>
                </c:pt>
                <c:pt idx="18">
                  <c:v>36287</c:v>
                </c:pt>
                <c:pt idx="19">
                  <c:v>36294</c:v>
                </c:pt>
                <c:pt idx="20">
                  <c:v>36301</c:v>
                </c:pt>
                <c:pt idx="21">
                  <c:v>36308</c:v>
                </c:pt>
                <c:pt idx="22">
                  <c:v>36315</c:v>
                </c:pt>
                <c:pt idx="23">
                  <c:v>36322</c:v>
                </c:pt>
                <c:pt idx="24">
                  <c:v>36329</c:v>
                </c:pt>
                <c:pt idx="25">
                  <c:v>36336</c:v>
                </c:pt>
                <c:pt idx="26">
                  <c:v>36343</c:v>
                </c:pt>
                <c:pt idx="27">
                  <c:v>36350</c:v>
                </c:pt>
                <c:pt idx="28">
                  <c:v>36357</c:v>
                </c:pt>
                <c:pt idx="29">
                  <c:v>36364</c:v>
                </c:pt>
                <c:pt idx="30">
                  <c:v>36371</c:v>
                </c:pt>
                <c:pt idx="31">
                  <c:v>36378</c:v>
                </c:pt>
                <c:pt idx="32">
                  <c:v>36385</c:v>
                </c:pt>
                <c:pt idx="33">
                  <c:v>36392</c:v>
                </c:pt>
                <c:pt idx="34">
                  <c:v>36399</c:v>
                </c:pt>
                <c:pt idx="35">
                  <c:v>36406</c:v>
                </c:pt>
                <c:pt idx="36">
                  <c:v>36413</c:v>
                </c:pt>
                <c:pt idx="37">
                  <c:v>36420</c:v>
                </c:pt>
                <c:pt idx="38">
                  <c:v>36427</c:v>
                </c:pt>
                <c:pt idx="39">
                  <c:v>36434</c:v>
                </c:pt>
                <c:pt idx="40">
                  <c:v>36441</c:v>
                </c:pt>
                <c:pt idx="41">
                  <c:v>36448</c:v>
                </c:pt>
                <c:pt idx="42">
                  <c:v>36455</c:v>
                </c:pt>
                <c:pt idx="43">
                  <c:v>36462</c:v>
                </c:pt>
                <c:pt idx="44">
                  <c:v>36469</c:v>
                </c:pt>
                <c:pt idx="45">
                  <c:v>36476</c:v>
                </c:pt>
                <c:pt idx="46">
                  <c:v>36483</c:v>
                </c:pt>
                <c:pt idx="47">
                  <c:v>36490</c:v>
                </c:pt>
                <c:pt idx="48">
                  <c:v>36497</c:v>
                </c:pt>
                <c:pt idx="49">
                  <c:v>36504</c:v>
                </c:pt>
                <c:pt idx="50">
                  <c:v>36511</c:v>
                </c:pt>
                <c:pt idx="51">
                  <c:v>36518</c:v>
                </c:pt>
                <c:pt idx="52">
                  <c:v>36525</c:v>
                </c:pt>
                <c:pt idx="53">
                  <c:v>36532</c:v>
                </c:pt>
                <c:pt idx="54">
                  <c:v>36539</c:v>
                </c:pt>
                <c:pt idx="55">
                  <c:v>36546</c:v>
                </c:pt>
                <c:pt idx="56">
                  <c:v>36553</c:v>
                </c:pt>
                <c:pt idx="57">
                  <c:v>36560</c:v>
                </c:pt>
                <c:pt idx="58">
                  <c:v>36567</c:v>
                </c:pt>
                <c:pt idx="59">
                  <c:v>36574</c:v>
                </c:pt>
                <c:pt idx="60">
                  <c:v>36581</c:v>
                </c:pt>
                <c:pt idx="61">
                  <c:v>36588</c:v>
                </c:pt>
                <c:pt idx="62">
                  <c:v>36595</c:v>
                </c:pt>
                <c:pt idx="63">
                  <c:v>36602</c:v>
                </c:pt>
                <c:pt idx="64">
                  <c:v>36609</c:v>
                </c:pt>
                <c:pt idx="65">
                  <c:v>36616</c:v>
                </c:pt>
                <c:pt idx="66">
                  <c:v>36623</c:v>
                </c:pt>
                <c:pt idx="67">
                  <c:v>36630</c:v>
                </c:pt>
                <c:pt idx="68">
                  <c:v>36637</c:v>
                </c:pt>
                <c:pt idx="69">
                  <c:v>36644</c:v>
                </c:pt>
                <c:pt idx="70">
                  <c:v>36651</c:v>
                </c:pt>
                <c:pt idx="71">
                  <c:v>36658</c:v>
                </c:pt>
                <c:pt idx="72">
                  <c:v>36665</c:v>
                </c:pt>
                <c:pt idx="73">
                  <c:v>36672</c:v>
                </c:pt>
                <c:pt idx="74">
                  <c:v>36679</c:v>
                </c:pt>
                <c:pt idx="75">
                  <c:v>36686</c:v>
                </c:pt>
                <c:pt idx="76">
                  <c:v>36693</c:v>
                </c:pt>
                <c:pt idx="77">
                  <c:v>36700</c:v>
                </c:pt>
                <c:pt idx="78">
                  <c:v>36707</c:v>
                </c:pt>
                <c:pt idx="79">
                  <c:v>36714</c:v>
                </c:pt>
                <c:pt idx="80">
                  <c:v>36721</c:v>
                </c:pt>
                <c:pt idx="81">
                  <c:v>36728</c:v>
                </c:pt>
                <c:pt idx="82">
                  <c:v>36735</c:v>
                </c:pt>
                <c:pt idx="83">
                  <c:v>36742</c:v>
                </c:pt>
                <c:pt idx="84">
                  <c:v>36749</c:v>
                </c:pt>
                <c:pt idx="85">
                  <c:v>36756</c:v>
                </c:pt>
                <c:pt idx="86">
                  <c:v>36763</c:v>
                </c:pt>
                <c:pt idx="87">
                  <c:v>36770</c:v>
                </c:pt>
                <c:pt idx="88">
                  <c:v>36777</c:v>
                </c:pt>
                <c:pt idx="89">
                  <c:v>36784</c:v>
                </c:pt>
                <c:pt idx="90">
                  <c:v>36791</c:v>
                </c:pt>
                <c:pt idx="91">
                  <c:v>36798</c:v>
                </c:pt>
                <c:pt idx="92">
                  <c:v>36805</c:v>
                </c:pt>
                <c:pt idx="93">
                  <c:v>36812</c:v>
                </c:pt>
                <c:pt idx="94">
                  <c:v>36819</c:v>
                </c:pt>
                <c:pt idx="95">
                  <c:v>36826</c:v>
                </c:pt>
                <c:pt idx="96">
                  <c:v>36833</c:v>
                </c:pt>
                <c:pt idx="97">
                  <c:v>36840</c:v>
                </c:pt>
                <c:pt idx="98">
                  <c:v>36847</c:v>
                </c:pt>
                <c:pt idx="99">
                  <c:v>36854</c:v>
                </c:pt>
                <c:pt idx="100">
                  <c:v>36861</c:v>
                </c:pt>
                <c:pt idx="101">
                  <c:v>36868</c:v>
                </c:pt>
                <c:pt idx="102">
                  <c:v>36875</c:v>
                </c:pt>
                <c:pt idx="103">
                  <c:v>36882</c:v>
                </c:pt>
                <c:pt idx="104">
                  <c:v>36889</c:v>
                </c:pt>
                <c:pt idx="105">
                  <c:v>36896</c:v>
                </c:pt>
                <c:pt idx="106">
                  <c:v>36903</c:v>
                </c:pt>
                <c:pt idx="107">
                  <c:v>36910</c:v>
                </c:pt>
                <c:pt idx="108">
                  <c:v>36917</c:v>
                </c:pt>
                <c:pt idx="109">
                  <c:v>36924</c:v>
                </c:pt>
                <c:pt idx="110">
                  <c:v>36931</c:v>
                </c:pt>
                <c:pt idx="111">
                  <c:v>36938</c:v>
                </c:pt>
                <c:pt idx="112">
                  <c:v>36945</c:v>
                </c:pt>
                <c:pt idx="113">
                  <c:v>36952</c:v>
                </c:pt>
                <c:pt idx="114">
                  <c:v>36959</c:v>
                </c:pt>
                <c:pt idx="115">
                  <c:v>36966</c:v>
                </c:pt>
                <c:pt idx="116">
                  <c:v>36973</c:v>
                </c:pt>
                <c:pt idx="117">
                  <c:v>36980</c:v>
                </c:pt>
                <c:pt idx="118">
                  <c:v>36987</c:v>
                </c:pt>
                <c:pt idx="119">
                  <c:v>36994</c:v>
                </c:pt>
                <c:pt idx="120">
                  <c:v>37001</c:v>
                </c:pt>
                <c:pt idx="121">
                  <c:v>37008</c:v>
                </c:pt>
                <c:pt idx="122">
                  <c:v>37015</c:v>
                </c:pt>
                <c:pt idx="123">
                  <c:v>37022</c:v>
                </c:pt>
                <c:pt idx="124">
                  <c:v>37029</c:v>
                </c:pt>
                <c:pt idx="125">
                  <c:v>37036</c:v>
                </c:pt>
                <c:pt idx="126">
                  <c:v>37043</c:v>
                </c:pt>
                <c:pt idx="127">
                  <c:v>37050</c:v>
                </c:pt>
                <c:pt idx="128">
                  <c:v>37057</c:v>
                </c:pt>
                <c:pt idx="129">
                  <c:v>37064</c:v>
                </c:pt>
                <c:pt idx="130">
                  <c:v>37071</c:v>
                </c:pt>
                <c:pt idx="131">
                  <c:v>37078</c:v>
                </c:pt>
                <c:pt idx="132">
                  <c:v>37085</c:v>
                </c:pt>
                <c:pt idx="133">
                  <c:v>37092</c:v>
                </c:pt>
                <c:pt idx="134">
                  <c:v>37099</c:v>
                </c:pt>
                <c:pt idx="135">
                  <c:v>37106</c:v>
                </c:pt>
                <c:pt idx="136">
                  <c:v>37113</c:v>
                </c:pt>
                <c:pt idx="137">
                  <c:v>37120</c:v>
                </c:pt>
                <c:pt idx="138">
                  <c:v>37127</c:v>
                </c:pt>
                <c:pt idx="139">
                  <c:v>37134</c:v>
                </c:pt>
                <c:pt idx="140">
                  <c:v>37141</c:v>
                </c:pt>
                <c:pt idx="141">
                  <c:v>37148</c:v>
                </c:pt>
                <c:pt idx="142">
                  <c:v>37155</c:v>
                </c:pt>
                <c:pt idx="143">
                  <c:v>37162</c:v>
                </c:pt>
                <c:pt idx="144">
                  <c:v>37169</c:v>
                </c:pt>
                <c:pt idx="145">
                  <c:v>37176</c:v>
                </c:pt>
                <c:pt idx="146">
                  <c:v>37183</c:v>
                </c:pt>
                <c:pt idx="147">
                  <c:v>37190</c:v>
                </c:pt>
                <c:pt idx="148">
                  <c:v>37197</c:v>
                </c:pt>
                <c:pt idx="149">
                  <c:v>37204</c:v>
                </c:pt>
                <c:pt idx="150">
                  <c:v>37211</c:v>
                </c:pt>
                <c:pt idx="151">
                  <c:v>37218</c:v>
                </c:pt>
                <c:pt idx="152">
                  <c:v>37225</c:v>
                </c:pt>
                <c:pt idx="153">
                  <c:v>37232</c:v>
                </c:pt>
                <c:pt idx="154">
                  <c:v>37239</c:v>
                </c:pt>
                <c:pt idx="155">
                  <c:v>37246</c:v>
                </c:pt>
                <c:pt idx="156">
                  <c:v>37253</c:v>
                </c:pt>
                <c:pt idx="157">
                  <c:v>37260</c:v>
                </c:pt>
                <c:pt idx="158">
                  <c:v>37267</c:v>
                </c:pt>
                <c:pt idx="159">
                  <c:v>37274</c:v>
                </c:pt>
                <c:pt idx="160">
                  <c:v>37281</c:v>
                </c:pt>
                <c:pt idx="161">
                  <c:v>37288</c:v>
                </c:pt>
                <c:pt idx="162">
                  <c:v>37295</c:v>
                </c:pt>
                <c:pt idx="163">
                  <c:v>37302</c:v>
                </c:pt>
                <c:pt idx="164">
                  <c:v>37309</c:v>
                </c:pt>
                <c:pt idx="165">
                  <c:v>37316</c:v>
                </c:pt>
                <c:pt idx="166">
                  <c:v>37323</c:v>
                </c:pt>
                <c:pt idx="167">
                  <c:v>37330</c:v>
                </c:pt>
                <c:pt idx="168">
                  <c:v>37337</c:v>
                </c:pt>
                <c:pt idx="169">
                  <c:v>37344</c:v>
                </c:pt>
                <c:pt idx="170">
                  <c:v>37351</c:v>
                </c:pt>
                <c:pt idx="171">
                  <c:v>37358</c:v>
                </c:pt>
                <c:pt idx="172">
                  <c:v>37365</c:v>
                </c:pt>
                <c:pt idx="173">
                  <c:v>37372</c:v>
                </c:pt>
                <c:pt idx="174">
                  <c:v>37379</c:v>
                </c:pt>
                <c:pt idx="175">
                  <c:v>37386</c:v>
                </c:pt>
                <c:pt idx="176">
                  <c:v>37393</c:v>
                </c:pt>
                <c:pt idx="177">
                  <c:v>37400</c:v>
                </c:pt>
                <c:pt idx="178">
                  <c:v>37407</c:v>
                </c:pt>
                <c:pt idx="179">
                  <c:v>37414</c:v>
                </c:pt>
                <c:pt idx="180">
                  <c:v>37421</c:v>
                </c:pt>
                <c:pt idx="181">
                  <c:v>37428</c:v>
                </c:pt>
                <c:pt idx="182">
                  <c:v>37435</c:v>
                </c:pt>
                <c:pt idx="183">
                  <c:v>37442</c:v>
                </c:pt>
                <c:pt idx="184">
                  <c:v>37449</c:v>
                </c:pt>
                <c:pt idx="185">
                  <c:v>37456</c:v>
                </c:pt>
                <c:pt idx="186">
                  <c:v>37463</c:v>
                </c:pt>
                <c:pt idx="187">
                  <c:v>37470</c:v>
                </c:pt>
                <c:pt idx="188">
                  <c:v>37477</c:v>
                </c:pt>
                <c:pt idx="189">
                  <c:v>37484</c:v>
                </c:pt>
                <c:pt idx="190">
                  <c:v>37491</c:v>
                </c:pt>
                <c:pt idx="191">
                  <c:v>37498</c:v>
                </c:pt>
                <c:pt idx="192">
                  <c:v>37505</c:v>
                </c:pt>
                <c:pt idx="193">
                  <c:v>37512</c:v>
                </c:pt>
                <c:pt idx="194">
                  <c:v>37519</c:v>
                </c:pt>
                <c:pt idx="195">
                  <c:v>37526</c:v>
                </c:pt>
                <c:pt idx="196">
                  <c:v>37533</c:v>
                </c:pt>
                <c:pt idx="197">
                  <c:v>37540</c:v>
                </c:pt>
                <c:pt idx="198">
                  <c:v>37547</c:v>
                </c:pt>
                <c:pt idx="199">
                  <c:v>37554</c:v>
                </c:pt>
                <c:pt idx="200">
                  <c:v>37561</c:v>
                </c:pt>
                <c:pt idx="201">
                  <c:v>37568</c:v>
                </c:pt>
                <c:pt idx="202">
                  <c:v>37575</c:v>
                </c:pt>
                <c:pt idx="203">
                  <c:v>37582</c:v>
                </c:pt>
                <c:pt idx="204">
                  <c:v>37589</c:v>
                </c:pt>
                <c:pt idx="205">
                  <c:v>37596</c:v>
                </c:pt>
                <c:pt idx="206">
                  <c:v>37603</c:v>
                </c:pt>
                <c:pt idx="207">
                  <c:v>37610</c:v>
                </c:pt>
                <c:pt idx="208">
                  <c:v>37617</c:v>
                </c:pt>
                <c:pt idx="209">
                  <c:v>37624</c:v>
                </c:pt>
                <c:pt idx="210">
                  <c:v>37631</c:v>
                </c:pt>
                <c:pt idx="211">
                  <c:v>37638</c:v>
                </c:pt>
                <c:pt idx="212">
                  <c:v>37645</c:v>
                </c:pt>
                <c:pt idx="213">
                  <c:v>37652</c:v>
                </c:pt>
                <c:pt idx="214">
                  <c:v>37659</c:v>
                </c:pt>
                <c:pt idx="215">
                  <c:v>37666</c:v>
                </c:pt>
                <c:pt idx="216">
                  <c:v>37673</c:v>
                </c:pt>
                <c:pt idx="217">
                  <c:v>37680</c:v>
                </c:pt>
                <c:pt idx="218">
                  <c:v>37687</c:v>
                </c:pt>
                <c:pt idx="219">
                  <c:v>37694</c:v>
                </c:pt>
                <c:pt idx="220">
                  <c:v>37701</c:v>
                </c:pt>
                <c:pt idx="221">
                  <c:v>37708</c:v>
                </c:pt>
                <c:pt idx="222">
                  <c:v>37715</c:v>
                </c:pt>
                <c:pt idx="223">
                  <c:v>37722</c:v>
                </c:pt>
                <c:pt idx="224">
                  <c:v>37729</c:v>
                </c:pt>
                <c:pt idx="225">
                  <c:v>37736</c:v>
                </c:pt>
                <c:pt idx="226">
                  <c:v>37743</c:v>
                </c:pt>
                <c:pt idx="227">
                  <c:v>37750</c:v>
                </c:pt>
                <c:pt idx="228">
                  <c:v>37757</c:v>
                </c:pt>
                <c:pt idx="229">
                  <c:v>37764</c:v>
                </c:pt>
                <c:pt idx="230">
                  <c:v>37771</c:v>
                </c:pt>
                <c:pt idx="231">
                  <c:v>37778</c:v>
                </c:pt>
                <c:pt idx="232">
                  <c:v>37785</c:v>
                </c:pt>
                <c:pt idx="233">
                  <c:v>37792</c:v>
                </c:pt>
                <c:pt idx="234">
                  <c:v>37799</c:v>
                </c:pt>
                <c:pt idx="235">
                  <c:v>37806</c:v>
                </c:pt>
                <c:pt idx="236">
                  <c:v>37813</c:v>
                </c:pt>
                <c:pt idx="237">
                  <c:v>37820</c:v>
                </c:pt>
                <c:pt idx="238">
                  <c:v>37827</c:v>
                </c:pt>
                <c:pt idx="239">
                  <c:v>37834</c:v>
                </c:pt>
                <c:pt idx="240">
                  <c:v>37841</c:v>
                </c:pt>
                <c:pt idx="241">
                  <c:v>37848</c:v>
                </c:pt>
                <c:pt idx="242">
                  <c:v>37855</c:v>
                </c:pt>
                <c:pt idx="243">
                  <c:v>37862</c:v>
                </c:pt>
                <c:pt idx="244">
                  <c:v>37869</c:v>
                </c:pt>
                <c:pt idx="245">
                  <c:v>37876</c:v>
                </c:pt>
                <c:pt idx="246">
                  <c:v>37883</c:v>
                </c:pt>
                <c:pt idx="247">
                  <c:v>37890</c:v>
                </c:pt>
                <c:pt idx="248">
                  <c:v>37897</c:v>
                </c:pt>
                <c:pt idx="249">
                  <c:v>37904</c:v>
                </c:pt>
                <c:pt idx="250">
                  <c:v>37911</c:v>
                </c:pt>
                <c:pt idx="251">
                  <c:v>37918</c:v>
                </c:pt>
                <c:pt idx="252">
                  <c:v>37925</c:v>
                </c:pt>
                <c:pt idx="253">
                  <c:v>37932</c:v>
                </c:pt>
                <c:pt idx="254">
                  <c:v>37939</c:v>
                </c:pt>
                <c:pt idx="255">
                  <c:v>37946</c:v>
                </c:pt>
                <c:pt idx="256">
                  <c:v>37953</c:v>
                </c:pt>
                <c:pt idx="257">
                  <c:v>37960</c:v>
                </c:pt>
                <c:pt idx="258">
                  <c:v>37967</c:v>
                </c:pt>
                <c:pt idx="259">
                  <c:v>37974</c:v>
                </c:pt>
                <c:pt idx="260">
                  <c:v>37981</c:v>
                </c:pt>
                <c:pt idx="261">
                  <c:v>37988</c:v>
                </c:pt>
                <c:pt idx="262">
                  <c:v>37995</c:v>
                </c:pt>
                <c:pt idx="263">
                  <c:v>38002</c:v>
                </c:pt>
                <c:pt idx="264">
                  <c:v>38009</c:v>
                </c:pt>
                <c:pt idx="265">
                  <c:v>38016</c:v>
                </c:pt>
                <c:pt idx="266">
                  <c:v>38023</c:v>
                </c:pt>
                <c:pt idx="267">
                  <c:v>38030</c:v>
                </c:pt>
                <c:pt idx="268">
                  <c:v>38037</c:v>
                </c:pt>
                <c:pt idx="269">
                  <c:v>38044</c:v>
                </c:pt>
                <c:pt idx="270">
                  <c:v>38051</c:v>
                </c:pt>
                <c:pt idx="271">
                  <c:v>38058</c:v>
                </c:pt>
                <c:pt idx="272">
                  <c:v>38065</c:v>
                </c:pt>
                <c:pt idx="273">
                  <c:v>38072</c:v>
                </c:pt>
                <c:pt idx="274">
                  <c:v>38079</c:v>
                </c:pt>
                <c:pt idx="275">
                  <c:v>38086</c:v>
                </c:pt>
                <c:pt idx="276">
                  <c:v>38093</c:v>
                </c:pt>
                <c:pt idx="277">
                  <c:v>38100</c:v>
                </c:pt>
                <c:pt idx="278">
                  <c:v>38107</c:v>
                </c:pt>
                <c:pt idx="279">
                  <c:v>38114</c:v>
                </c:pt>
                <c:pt idx="280">
                  <c:v>38121</c:v>
                </c:pt>
                <c:pt idx="281">
                  <c:v>38128</c:v>
                </c:pt>
                <c:pt idx="282">
                  <c:v>38135</c:v>
                </c:pt>
                <c:pt idx="283">
                  <c:v>38142</c:v>
                </c:pt>
                <c:pt idx="284">
                  <c:v>38149</c:v>
                </c:pt>
                <c:pt idx="285">
                  <c:v>38156</c:v>
                </c:pt>
                <c:pt idx="286">
                  <c:v>38163</c:v>
                </c:pt>
                <c:pt idx="287">
                  <c:v>38170</c:v>
                </c:pt>
                <c:pt idx="288">
                  <c:v>38177</c:v>
                </c:pt>
                <c:pt idx="289">
                  <c:v>38184</c:v>
                </c:pt>
                <c:pt idx="290">
                  <c:v>38191</c:v>
                </c:pt>
                <c:pt idx="291">
                  <c:v>38198</c:v>
                </c:pt>
                <c:pt idx="292">
                  <c:v>38205</c:v>
                </c:pt>
                <c:pt idx="293">
                  <c:v>38212</c:v>
                </c:pt>
                <c:pt idx="294">
                  <c:v>38219</c:v>
                </c:pt>
                <c:pt idx="295">
                  <c:v>38226</c:v>
                </c:pt>
                <c:pt idx="296">
                  <c:v>38233</c:v>
                </c:pt>
                <c:pt idx="297">
                  <c:v>38240</c:v>
                </c:pt>
                <c:pt idx="298">
                  <c:v>38247</c:v>
                </c:pt>
                <c:pt idx="299">
                  <c:v>38254</c:v>
                </c:pt>
                <c:pt idx="300">
                  <c:v>38261</c:v>
                </c:pt>
                <c:pt idx="301">
                  <c:v>38268</c:v>
                </c:pt>
                <c:pt idx="302">
                  <c:v>38275</c:v>
                </c:pt>
                <c:pt idx="303">
                  <c:v>38282</c:v>
                </c:pt>
                <c:pt idx="304">
                  <c:v>38289</c:v>
                </c:pt>
                <c:pt idx="305">
                  <c:v>38296</c:v>
                </c:pt>
                <c:pt idx="306">
                  <c:v>38303</c:v>
                </c:pt>
                <c:pt idx="307">
                  <c:v>38310</c:v>
                </c:pt>
                <c:pt idx="308">
                  <c:v>38317</c:v>
                </c:pt>
                <c:pt idx="309">
                  <c:v>38324</c:v>
                </c:pt>
                <c:pt idx="310">
                  <c:v>38331</c:v>
                </c:pt>
                <c:pt idx="311">
                  <c:v>38338</c:v>
                </c:pt>
                <c:pt idx="312">
                  <c:v>38345</c:v>
                </c:pt>
                <c:pt idx="313">
                  <c:v>38352</c:v>
                </c:pt>
                <c:pt idx="314">
                  <c:v>38359</c:v>
                </c:pt>
                <c:pt idx="315">
                  <c:v>38366</c:v>
                </c:pt>
                <c:pt idx="316">
                  <c:v>38373</c:v>
                </c:pt>
                <c:pt idx="317">
                  <c:v>38380</c:v>
                </c:pt>
                <c:pt idx="318">
                  <c:v>38387</c:v>
                </c:pt>
                <c:pt idx="319">
                  <c:v>38394</c:v>
                </c:pt>
                <c:pt idx="320">
                  <c:v>38401</c:v>
                </c:pt>
                <c:pt idx="321">
                  <c:v>38408</c:v>
                </c:pt>
                <c:pt idx="322">
                  <c:v>38415</c:v>
                </c:pt>
                <c:pt idx="323">
                  <c:v>38422</c:v>
                </c:pt>
                <c:pt idx="324">
                  <c:v>38429</c:v>
                </c:pt>
                <c:pt idx="325">
                  <c:v>38436</c:v>
                </c:pt>
                <c:pt idx="326">
                  <c:v>38443</c:v>
                </c:pt>
                <c:pt idx="327">
                  <c:v>38450</c:v>
                </c:pt>
                <c:pt idx="328">
                  <c:v>38457</c:v>
                </c:pt>
                <c:pt idx="329">
                  <c:v>38464</c:v>
                </c:pt>
                <c:pt idx="330">
                  <c:v>38471</c:v>
                </c:pt>
                <c:pt idx="331">
                  <c:v>38478</c:v>
                </c:pt>
                <c:pt idx="332">
                  <c:v>38485</c:v>
                </c:pt>
                <c:pt idx="333">
                  <c:v>38492</c:v>
                </c:pt>
                <c:pt idx="334">
                  <c:v>38499</c:v>
                </c:pt>
                <c:pt idx="335">
                  <c:v>38506</c:v>
                </c:pt>
                <c:pt idx="336">
                  <c:v>38513</c:v>
                </c:pt>
                <c:pt idx="337">
                  <c:v>38520</c:v>
                </c:pt>
                <c:pt idx="338">
                  <c:v>38527</c:v>
                </c:pt>
                <c:pt idx="339">
                  <c:v>38534</c:v>
                </c:pt>
                <c:pt idx="340">
                  <c:v>38541</c:v>
                </c:pt>
                <c:pt idx="341">
                  <c:v>38548</c:v>
                </c:pt>
                <c:pt idx="342">
                  <c:v>38555</c:v>
                </c:pt>
                <c:pt idx="343">
                  <c:v>38562</c:v>
                </c:pt>
                <c:pt idx="344">
                  <c:v>38569</c:v>
                </c:pt>
                <c:pt idx="345">
                  <c:v>38576</c:v>
                </c:pt>
                <c:pt idx="346">
                  <c:v>38583</c:v>
                </c:pt>
                <c:pt idx="347">
                  <c:v>38590</c:v>
                </c:pt>
                <c:pt idx="348">
                  <c:v>38597</c:v>
                </c:pt>
                <c:pt idx="349">
                  <c:v>38604</c:v>
                </c:pt>
                <c:pt idx="350">
                  <c:v>38611</c:v>
                </c:pt>
                <c:pt idx="351">
                  <c:v>38618</c:v>
                </c:pt>
                <c:pt idx="352">
                  <c:v>38625</c:v>
                </c:pt>
                <c:pt idx="353">
                  <c:v>38632</c:v>
                </c:pt>
                <c:pt idx="354">
                  <c:v>38639</c:v>
                </c:pt>
                <c:pt idx="355">
                  <c:v>38646</c:v>
                </c:pt>
                <c:pt idx="356">
                  <c:v>38653</c:v>
                </c:pt>
                <c:pt idx="357">
                  <c:v>38660</c:v>
                </c:pt>
                <c:pt idx="358">
                  <c:v>38667</c:v>
                </c:pt>
                <c:pt idx="359">
                  <c:v>38674</c:v>
                </c:pt>
                <c:pt idx="360">
                  <c:v>38681</c:v>
                </c:pt>
                <c:pt idx="361">
                  <c:v>38688</c:v>
                </c:pt>
                <c:pt idx="362">
                  <c:v>38695</c:v>
                </c:pt>
                <c:pt idx="363">
                  <c:v>38702</c:v>
                </c:pt>
                <c:pt idx="364">
                  <c:v>38709</c:v>
                </c:pt>
                <c:pt idx="365">
                  <c:v>38716</c:v>
                </c:pt>
                <c:pt idx="366">
                  <c:v>38723</c:v>
                </c:pt>
                <c:pt idx="367">
                  <c:v>38730</c:v>
                </c:pt>
                <c:pt idx="368">
                  <c:v>38737</c:v>
                </c:pt>
                <c:pt idx="369">
                  <c:v>38744</c:v>
                </c:pt>
                <c:pt idx="370">
                  <c:v>38751</c:v>
                </c:pt>
                <c:pt idx="371">
                  <c:v>38758</c:v>
                </c:pt>
                <c:pt idx="372">
                  <c:v>38765</c:v>
                </c:pt>
                <c:pt idx="373">
                  <c:v>38772</c:v>
                </c:pt>
                <c:pt idx="374">
                  <c:v>38779</c:v>
                </c:pt>
                <c:pt idx="375">
                  <c:v>38786</c:v>
                </c:pt>
                <c:pt idx="376">
                  <c:v>38793</c:v>
                </c:pt>
                <c:pt idx="377">
                  <c:v>38800</c:v>
                </c:pt>
                <c:pt idx="378">
                  <c:v>38807</c:v>
                </c:pt>
                <c:pt idx="379">
                  <c:v>38814</c:v>
                </c:pt>
                <c:pt idx="380">
                  <c:v>38821</c:v>
                </c:pt>
                <c:pt idx="381">
                  <c:v>38828</c:v>
                </c:pt>
                <c:pt idx="382">
                  <c:v>38835</c:v>
                </c:pt>
                <c:pt idx="383">
                  <c:v>38842</c:v>
                </c:pt>
                <c:pt idx="384">
                  <c:v>38849</c:v>
                </c:pt>
                <c:pt idx="385">
                  <c:v>38856</c:v>
                </c:pt>
                <c:pt idx="386">
                  <c:v>38863</c:v>
                </c:pt>
                <c:pt idx="387">
                  <c:v>38870</c:v>
                </c:pt>
                <c:pt idx="388">
                  <c:v>38877</c:v>
                </c:pt>
                <c:pt idx="389">
                  <c:v>38884</c:v>
                </c:pt>
                <c:pt idx="390">
                  <c:v>38891</c:v>
                </c:pt>
                <c:pt idx="391">
                  <c:v>38898</c:v>
                </c:pt>
                <c:pt idx="392">
                  <c:v>38905</c:v>
                </c:pt>
                <c:pt idx="393">
                  <c:v>38912</c:v>
                </c:pt>
                <c:pt idx="394">
                  <c:v>38919</c:v>
                </c:pt>
                <c:pt idx="395">
                  <c:v>38926</c:v>
                </c:pt>
                <c:pt idx="396">
                  <c:v>38933</c:v>
                </c:pt>
                <c:pt idx="397">
                  <c:v>38940</c:v>
                </c:pt>
                <c:pt idx="398">
                  <c:v>38947</c:v>
                </c:pt>
                <c:pt idx="399">
                  <c:v>38954</c:v>
                </c:pt>
                <c:pt idx="400">
                  <c:v>38961</c:v>
                </c:pt>
                <c:pt idx="401">
                  <c:v>38968</c:v>
                </c:pt>
                <c:pt idx="402">
                  <c:v>38975</c:v>
                </c:pt>
                <c:pt idx="403">
                  <c:v>38982</c:v>
                </c:pt>
                <c:pt idx="404">
                  <c:v>38989</c:v>
                </c:pt>
                <c:pt idx="405">
                  <c:v>38996</c:v>
                </c:pt>
                <c:pt idx="406">
                  <c:v>39003</c:v>
                </c:pt>
                <c:pt idx="407">
                  <c:v>39010</c:v>
                </c:pt>
                <c:pt idx="408">
                  <c:v>39017</c:v>
                </c:pt>
                <c:pt idx="409">
                  <c:v>39024</c:v>
                </c:pt>
                <c:pt idx="410">
                  <c:v>39031</c:v>
                </c:pt>
                <c:pt idx="411">
                  <c:v>39038</c:v>
                </c:pt>
                <c:pt idx="412">
                  <c:v>39045</c:v>
                </c:pt>
                <c:pt idx="413">
                  <c:v>39052</c:v>
                </c:pt>
                <c:pt idx="414">
                  <c:v>39059</c:v>
                </c:pt>
                <c:pt idx="415">
                  <c:v>39066</c:v>
                </c:pt>
                <c:pt idx="416">
                  <c:v>39073</c:v>
                </c:pt>
                <c:pt idx="417">
                  <c:v>39080</c:v>
                </c:pt>
                <c:pt idx="418">
                  <c:v>39087</c:v>
                </c:pt>
                <c:pt idx="419">
                  <c:v>39094</c:v>
                </c:pt>
                <c:pt idx="420">
                  <c:v>39101</c:v>
                </c:pt>
                <c:pt idx="421">
                  <c:v>39108</c:v>
                </c:pt>
                <c:pt idx="422">
                  <c:v>39115</c:v>
                </c:pt>
                <c:pt idx="423">
                  <c:v>39122</c:v>
                </c:pt>
                <c:pt idx="424">
                  <c:v>39129</c:v>
                </c:pt>
                <c:pt idx="425">
                  <c:v>39136</c:v>
                </c:pt>
                <c:pt idx="426">
                  <c:v>39143</c:v>
                </c:pt>
                <c:pt idx="427">
                  <c:v>39150</c:v>
                </c:pt>
                <c:pt idx="428">
                  <c:v>39157</c:v>
                </c:pt>
                <c:pt idx="429">
                  <c:v>39164</c:v>
                </c:pt>
                <c:pt idx="430">
                  <c:v>39171</c:v>
                </c:pt>
                <c:pt idx="431">
                  <c:v>39178</c:v>
                </c:pt>
                <c:pt idx="432">
                  <c:v>39185</c:v>
                </c:pt>
                <c:pt idx="433">
                  <c:v>39192</c:v>
                </c:pt>
                <c:pt idx="434">
                  <c:v>39199</c:v>
                </c:pt>
                <c:pt idx="435">
                  <c:v>39206</c:v>
                </c:pt>
                <c:pt idx="436">
                  <c:v>39213</c:v>
                </c:pt>
                <c:pt idx="437">
                  <c:v>39220</c:v>
                </c:pt>
                <c:pt idx="438">
                  <c:v>39227</c:v>
                </c:pt>
                <c:pt idx="439">
                  <c:v>39234</c:v>
                </c:pt>
                <c:pt idx="440">
                  <c:v>39241</c:v>
                </c:pt>
                <c:pt idx="441">
                  <c:v>39248</c:v>
                </c:pt>
                <c:pt idx="442">
                  <c:v>39255</c:v>
                </c:pt>
                <c:pt idx="443">
                  <c:v>39262</c:v>
                </c:pt>
                <c:pt idx="444">
                  <c:v>39269</c:v>
                </c:pt>
                <c:pt idx="445">
                  <c:v>39276</c:v>
                </c:pt>
                <c:pt idx="446">
                  <c:v>39283</c:v>
                </c:pt>
                <c:pt idx="447">
                  <c:v>39290</c:v>
                </c:pt>
                <c:pt idx="448">
                  <c:v>39297</c:v>
                </c:pt>
                <c:pt idx="449">
                  <c:v>39304</c:v>
                </c:pt>
                <c:pt idx="450">
                  <c:v>39311</c:v>
                </c:pt>
                <c:pt idx="451">
                  <c:v>39318</c:v>
                </c:pt>
                <c:pt idx="452">
                  <c:v>39325</c:v>
                </c:pt>
                <c:pt idx="453">
                  <c:v>39332</c:v>
                </c:pt>
                <c:pt idx="454">
                  <c:v>39339</c:v>
                </c:pt>
                <c:pt idx="455">
                  <c:v>39346</c:v>
                </c:pt>
                <c:pt idx="456">
                  <c:v>39353</c:v>
                </c:pt>
                <c:pt idx="457">
                  <c:v>39360</c:v>
                </c:pt>
                <c:pt idx="458">
                  <c:v>39367</c:v>
                </c:pt>
                <c:pt idx="459">
                  <c:v>39374</c:v>
                </c:pt>
                <c:pt idx="460">
                  <c:v>39381</c:v>
                </c:pt>
                <c:pt idx="461">
                  <c:v>39388</c:v>
                </c:pt>
                <c:pt idx="462">
                  <c:v>39395</c:v>
                </c:pt>
                <c:pt idx="463">
                  <c:v>39402</c:v>
                </c:pt>
                <c:pt idx="464">
                  <c:v>39409</c:v>
                </c:pt>
                <c:pt idx="465">
                  <c:v>39416</c:v>
                </c:pt>
                <c:pt idx="466">
                  <c:v>39423</c:v>
                </c:pt>
                <c:pt idx="467">
                  <c:v>39430</c:v>
                </c:pt>
                <c:pt idx="468">
                  <c:v>39437</c:v>
                </c:pt>
                <c:pt idx="469">
                  <c:v>39444</c:v>
                </c:pt>
                <c:pt idx="470">
                  <c:v>39451</c:v>
                </c:pt>
                <c:pt idx="471">
                  <c:v>39458</c:v>
                </c:pt>
                <c:pt idx="472">
                  <c:v>39465</c:v>
                </c:pt>
                <c:pt idx="473">
                  <c:v>39472</c:v>
                </c:pt>
                <c:pt idx="474">
                  <c:v>39479</c:v>
                </c:pt>
                <c:pt idx="475">
                  <c:v>39486</c:v>
                </c:pt>
                <c:pt idx="476">
                  <c:v>39493</c:v>
                </c:pt>
                <c:pt idx="477">
                  <c:v>39500</c:v>
                </c:pt>
                <c:pt idx="478">
                  <c:v>39507</c:v>
                </c:pt>
                <c:pt idx="479">
                  <c:v>39514</c:v>
                </c:pt>
                <c:pt idx="480">
                  <c:v>39521</c:v>
                </c:pt>
                <c:pt idx="481">
                  <c:v>39528</c:v>
                </c:pt>
                <c:pt idx="482">
                  <c:v>39535</c:v>
                </c:pt>
                <c:pt idx="483">
                  <c:v>39542</c:v>
                </c:pt>
                <c:pt idx="484">
                  <c:v>39549</c:v>
                </c:pt>
                <c:pt idx="485">
                  <c:v>39556</c:v>
                </c:pt>
                <c:pt idx="486">
                  <c:v>39563</c:v>
                </c:pt>
                <c:pt idx="487">
                  <c:v>39570</c:v>
                </c:pt>
                <c:pt idx="488">
                  <c:v>39577</c:v>
                </c:pt>
                <c:pt idx="489">
                  <c:v>39584</c:v>
                </c:pt>
                <c:pt idx="490">
                  <c:v>39591</c:v>
                </c:pt>
                <c:pt idx="491">
                  <c:v>39598</c:v>
                </c:pt>
                <c:pt idx="492">
                  <c:v>39605</c:v>
                </c:pt>
                <c:pt idx="493">
                  <c:v>39612</c:v>
                </c:pt>
                <c:pt idx="494">
                  <c:v>39619</c:v>
                </c:pt>
                <c:pt idx="495">
                  <c:v>39626</c:v>
                </c:pt>
                <c:pt idx="496">
                  <c:v>39633</c:v>
                </c:pt>
                <c:pt idx="497">
                  <c:v>39640</c:v>
                </c:pt>
                <c:pt idx="498">
                  <c:v>39647</c:v>
                </c:pt>
                <c:pt idx="499">
                  <c:v>39654</c:v>
                </c:pt>
                <c:pt idx="500">
                  <c:v>39661</c:v>
                </c:pt>
                <c:pt idx="501">
                  <c:v>39668</c:v>
                </c:pt>
                <c:pt idx="502">
                  <c:v>39675</c:v>
                </c:pt>
                <c:pt idx="503">
                  <c:v>39682</c:v>
                </c:pt>
                <c:pt idx="504">
                  <c:v>39689</c:v>
                </c:pt>
                <c:pt idx="505">
                  <c:v>39696</c:v>
                </c:pt>
                <c:pt idx="506">
                  <c:v>39703</c:v>
                </c:pt>
                <c:pt idx="507">
                  <c:v>39710</c:v>
                </c:pt>
                <c:pt idx="508">
                  <c:v>39717</c:v>
                </c:pt>
                <c:pt idx="509">
                  <c:v>39724</c:v>
                </c:pt>
                <c:pt idx="510">
                  <c:v>39731</c:v>
                </c:pt>
                <c:pt idx="511">
                  <c:v>39738</c:v>
                </c:pt>
                <c:pt idx="512">
                  <c:v>39745</c:v>
                </c:pt>
                <c:pt idx="513">
                  <c:v>39752</c:v>
                </c:pt>
                <c:pt idx="514">
                  <c:v>39759</c:v>
                </c:pt>
                <c:pt idx="515">
                  <c:v>39766</c:v>
                </c:pt>
                <c:pt idx="516">
                  <c:v>39773</c:v>
                </c:pt>
                <c:pt idx="517">
                  <c:v>39780</c:v>
                </c:pt>
                <c:pt idx="518">
                  <c:v>39787</c:v>
                </c:pt>
                <c:pt idx="519">
                  <c:v>39794</c:v>
                </c:pt>
                <c:pt idx="520">
                  <c:v>39801</c:v>
                </c:pt>
                <c:pt idx="521">
                  <c:v>39808</c:v>
                </c:pt>
                <c:pt idx="522">
                  <c:v>39815</c:v>
                </c:pt>
                <c:pt idx="523">
                  <c:v>39822</c:v>
                </c:pt>
                <c:pt idx="524">
                  <c:v>39829</c:v>
                </c:pt>
                <c:pt idx="525">
                  <c:v>39836</c:v>
                </c:pt>
                <c:pt idx="526">
                  <c:v>39843</c:v>
                </c:pt>
                <c:pt idx="527">
                  <c:v>39850</c:v>
                </c:pt>
                <c:pt idx="528">
                  <c:v>39857</c:v>
                </c:pt>
                <c:pt idx="529">
                  <c:v>39864</c:v>
                </c:pt>
                <c:pt idx="530">
                  <c:v>39871</c:v>
                </c:pt>
                <c:pt idx="531">
                  <c:v>39878</c:v>
                </c:pt>
                <c:pt idx="532">
                  <c:v>39885</c:v>
                </c:pt>
                <c:pt idx="533">
                  <c:v>39892</c:v>
                </c:pt>
                <c:pt idx="534">
                  <c:v>39899</c:v>
                </c:pt>
                <c:pt idx="535">
                  <c:v>39906</c:v>
                </c:pt>
                <c:pt idx="536">
                  <c:v>39913</c:v>
                </c:pt>
                <c:pt idx="537">
                  <c:v>39920</c:v>
                </c:pt>
                <c:pt idx="538">
                  <c:v>39927</c:v>
                </c:pt>
                <c:pt idx="539">
                  <c:v>39934</c:v>
                </c:pt>
                <c:pt idx="540">
                  <c:v>39941</c:v>
                </c:pt>
                <c:pt idx="541">
                  <c:v>39948</c:v>
                </c:pt>
                <c:pt idx="542">
                  <c:v>39955</c:v>
                </c:pt>
                <c:pt idx="543">
                  <c:v>39962</c:v>
                </c:pt>
                <c:pt idx="544">
                  <c:v>39969</c:v>
                </c:pt>
                <c:pt idx="545">
                  <c:v>39976</c:v>
                </c:pt>
                <c:pt idx="546">
                  <c:v>39983</c:v>
                </c:pt>
                <c:pt idx="547">
                  <c:v>39990</c:v>
                </c:pt>
                <c:pt idx="548">
                  <c:v>39997</c:v>
                </c:pt>
                <c:pt idx="549">
                  <c:v>40004</c:v>
                </c:pt>
                <c:pt idx="550">
                  <c:v>40011</c:v>
                </c:pt>
                <c:pt idx="551">
                  <c:v>40018</c:v>
                </c:pt>
                <c:pt idx="552">
                  <c:v>40025</c:v>
                </c:pt>
                <c:pt idx="553">
                  <c:v>40032</c:v>
                </c:pt>
                <c:pt idx="554">
                  <c:v>40039</c:v>
                </c:pt>
                <c:pt idx="555">
                  <c:v>40046</c:v>
                </c:pt>
                <c:pt idx="556">
                  <c:v>40053</c:v>
                </c:pt>
                <c:pt idx="557">
                  <c:v>40060</c:v>
                </c:pt>
                <c:pt idx="558">
                  <c:v>40067</c:v>
                </c:pt>
                <c:pt idx="559">
                  <c:v>40074</c:v>
                </c:pt>
                <c:pt idx="560">
                  <c:v>40081</c:v>
                </c:pt>
                <c:pt idx="561">
                  <c:v>40088</c:v>
                </c:pt>
                <c:pt idx="562">
                  <c:v>40095</c:v>
                </c:pt>
                <c:pt idx="563">
                  <c:v>40102</c:v>
                </c:pt>
                <c:pt idx="564">
                  <c:v>40109</c:v>
                </c:pt>
                <c:pt idx="565">
                  <c:v>40116</c:v>
                </c:pt>
                <c:pt idx="566">
                  <c:v>40123</c:v>
                </c:pt>
                <c:pt idx="567">
                  <c:v>40130</c:v>
                </c:pt>
                <c:pt idx="568">
                  <c:v>40137</c:v>
                </c:pt>
                <c:pt idx="569">
                  <c:v>40144</c:v>
                </c:pt>
                <c:pt idx="570">
                  <c:v>40151</c:v>
                </c:pt>
                <c:pt idx="571">
                  <c:v>40158</c:v>
                </c:pt>
                <c:pt idx="572">
                  <c:v>40165</c:v>
                </c:pt>
                <c:pt idx="573">
                  <c:v>40172</c:v>
                </c:pt>
                <c:pt idx="574">
                  <c:v>40179</c:v>
                </c:pt>
                <c:pt idx="575">
                  <c:v>40186</c:v>
                </c:pt>
                <c:pt idx="576">
                  <c:v>40193</c:v>
                </c:pt>
                <c:pt idx="577">
                  <c:v>40200</c:v>
                </c:pt>
                <c:pt idx="578">
                  <c:v>40207</c:v>
                </c:pt>
                <c:pt idx="579">
                  <c:v>40214</c:v>
                </c:pt>
                <c:pt idx="580">
                  <c:v>40221</c:v>
                </c:pt>
                <c:pt idx="581">
                  <c:v>40228</c:v>
                </c:pt>
                <c:pt idx="582">
                  <c:v>40235</c:v>
                </c:pt>
                <c:pt idx="583">
                  <c:v>40242</c:v>
                </c:pt>
                <c:pt idx="584">
                  <c:v>40249</c:v>
                </c:pt>
                <c:pt idx="585">
                  <c:v>40256</c:v>
                </c:pt>
                <c:pt idx="586">
                  <c:v>40263</c:v>
                </c:pt>
                <c:pt idx="587">
                  <c:v>40270</c:v>
                </c:pt>
                <c:pt idx="588">
                  <c:v>40277</c:v>
                </c:pt>
                <c:pt idx="589">
                  <c:v>40284</c:v>
                </c:pt>
                <c:pt idx="590">
                  <c:v>40291</c:v>
                </c:pt>
                <c:pt idx="591">
                  <c:v>40298</c:v>
                </c:pt>
                <c:pt idx="592">
                  <c:v>40305</c:v>
                </c:pt>
                <c:pt idx="593">
                  <c:v>40312</c:v>
                </c:pt>
                <c:pt idx="594">
                  <c:v>40319</c:v>
                </c:pt>
                <c:pt idx="595">
                  <c:v>40326</c:v>
                </c:pt>
                <c:pt idx="596">
                  <c:v>40333</c:v>
                </c:pt>
                <c:pt idx="597">
                  <c:v>40340</c:v>
                </c:pt>
                <c:pt idx="598">
                  <c:v>40347</c:v>
                </c:pt>
                <c:pt idx="599">
                  <c:v>40354</c:v>
                </c:pt>
                <c:pt idx="600">
                  <c:v>40361</c:v>
                </c:pt>
                <c:pt idx="601">
                  <c:v>40368</c:v>
                </c:pt>
                <c:pt idx="602">
                  <c:v>40375</c:v>
                </c:pt>
                <c:pt idx="603">
                  <c:v>40382</c:v>
                </c:pt>
                <c:pt idx="604">
                  <c:v>40389</c:v>
                </c:pt>
                <c:pt idx="605">
                  <c:v>40396</c:v>
                </c:pt>
                <c:pt idx="606">
                  <c:v>40403</c:v>
                </c:pt>
                <c:pt idx="607">
                  <c:v>40410</c:v>
                </c:pt>
                <c:pt idx="608">
                  <c:v>40417</c:v>
                </c:pt>
                <c:pt idx="609">
                  <c:v>40424</c:v>
                </c:pt>
                <c:pt idx="610">
                  <c:v>40431</c:v>
                </c:pt>
                <c:pt idx="611">
                  <c:v>40438</c:v>
                </c:pt>
                <c:pt idx="612">
                  <c:v>40445</c:v>
                </c:pt>
                <c:pt idx="613">
                  <c:v>40452</c:v>
                </c:pt>
                <c:pt idx="614">
                  <c:v>40459</c:v>
                </c:pt>
                <c:pt idx="615">
                  <c:v>40466</c:v>
                </c:pt>
                <c:pt idx="616">
                  <c:v>40473</c:v>
                </c:pt>
                <c:pt idx="617">
                  <c:v>40480</c:v>
                </c:pt>
                <c:pt idx="618">
                  <c:v>40487</c:v>
                </c:pt>
                <c:pt idx="619">
                  <c:v>40494</c:v>
                </c:pt>
                <c:pt idx="620">
                  <c:v>40501</c:v>
                </c:pt>
                <c:pt idx="621">
                  <c:v>40508</c:v>
                </c:pt>
                <c:pt idx="622">
                  <c:v>40515</c:v>
                </c:pt>
                <c:pt idx="623">
                  <c:v>40522</c:v>
                </c:pt>
                <c:pt idx="624">
                  <c:v>40529</c:v>
                </c:pt>
                <c:pt idx="625">
                  <c:v>40536</c:v>
                </c:pt>
                <c:pt idx="626">
                  <c:v>40543</c:v>
                </c:pt>
                <c:pt idx="627">
                  <c:v>40550</c:v>
                </c:pt>
                <c:pt idx="628">
                  <c:v>40557</c:v>
                </c:pt>
                <c:pt idx="629">
                  <c:v>40564</c:v>
                </c:pt>
                <c:pt idx="630">
                  <c:v>40571</c:v>
                </c:pt>
                <c:pt idx="631">
                  <c:v>40578</c:v>
                </c:pt>
                <c:pt idx="632">
                  <c:v>40585</c:v>
                </c:pt>
                <c:pt idx="633">
                  <c:v>40592</c:v>
                </c:pt>
                <c:pt idx="634">
                  <c:v>40599</c:v>
                </c:pt>
                <c:pt idx="635">
                  <c:v>40606</c:v>
                </c:pt>
                <c:pt idx="636">
                  <c:v>40613</c:v>
                </c:pt>
                <c:pt idx="637">
                  <c:v>40620</c:v>
                </c:pt>
                <c:pt idx="638">
                  <c:v>40627</c:v>
                </c:pt>
                <c:pt idx="639">
                  <c:v>40634</c:v>
                </c:pt>
                <c:pt idx="640">
                  <c:v>40641</c:v>
                </c:pt>
                <c:pt idx="641">
                  <c:v>40648</c:v>
                </c:pt>
                <c:pt idx="642">
                  <c:v>40655</c:v>
                </c:pt>
                <c:pt idx="643">
                  <c:v>40662</c:v>
                </c:pt>
                <c:pt idx="644">
                  <c:v>40669</c:v>
                </c:pt>
                <c:pt idx="645">
                  <c:v>40676</c:v>
                </c:pt>
                <c:pt idx="646">
                  <c:v>40683</c:v>
                </c:pt>
                <c:pt idx="647">
                  <c:v>40690</c:v>
                </c:pt>
                <c:pt idx="648">
                  <c:v>40697</c:v>
                </c:pt>
                <c:pt idx="649">
                  <c:v>40704</c:v>
                </c:pt>
                <c:pt idx="650">
                  <c:v>40711</c:v>
                </c:pt>
                <c:pt idx="651">
                  <c:v>40718</c:v>
                </c:pt>
                <c:pt idx="652">
                  <c:v>40725</c:v>
                </c:pt>
                <c:pt idx="653">
                  <c:v>40732</c:v>
                </c:pt>
                <c:pt idx="654">
                  <c:v>40739</c:v>
                </c:pt>
                <c:pt idx="655">
                  <c:v>40746</c:v>
                </c:pt>
                <c:pt idx="656">
                  <c:v>40753</c:v>
                </c:pt>
                <c:pt idx="657">
                  <c:v>40760</c:v>
                </c:pt>
                <c:pt idx="658">
                  <c:v>40767</c:v>
                </c:pt>
                <c:pt idx="659">
                  <c:v>40774</c:v>
                </c:pt>
                <c:pt idx="660">
                  <c:v>40781</c:v>
                </c:pt>
                <c:pt idx="661">
                  <c:v>40788</c:v>
                </c:pt>
                <c:pt idx="662">
                  <c:v>40795</c:v>
                </c:pt>
                <c:pt idx="663">
                  <c:v>40802</c:v>
                </c:pt>
                <c:pt idx="664">
                  <c:v>40809</c:v>
                </c:pt>
                <c:pt idx="665">
                  <c:v>40816</c:v>
                </c:pt>
                <c:pt idx="666">
                  <c:v>40823</c:v>
                </c:pt>
                <c:pt idx="667">
                  <c:v>40830</c:v>
                </c:pt>
                <c:pt idx="668">
                  <c:v>40837</c:v>
                </c:pt>
                <c:pt idx="669">
                  <c:v>40844</c:v>
                </c:pt>
                <c:pt idx="670">
                  <c:v>40851</c:v>
                </c:pt>
                <c:pt idx="671">
                  <c:v>40858</c:v>
                </c:pt>
                <c:pt idx="672">
                  <c:v>40865</c:v>
                </c:pt>
                <c:pt idx="673">
                  <c:v>40872</c:v>
                </c:pt>
                <c:pt idx="674">
                  <c:v>40879</c:v>
                </c:pt>
                <c:pt idx="675">
                  <c:v>40886</c:v>
                </c:pt>
                <c:pt idx="676">
                  <c:v>40893</c:v>
                </c:pt>
                <c:pt idx="677">
                  <c:v>40900</c:v>
                </c:pt>
                <c:pt idx="678">
                  <c:v>40907</c:v>
                </c:pt>
                <c:pt idx="679">
                  <c:v>40914</c:v>
                </c:pt>
                <c:pt idx="680">
                  <c:v>40921</c:v>
                </c:pt>
                <c:pt idx="681">
                  <c:v>40928</c:v>
                </c:pt>
                <c:pt idx="682">
                  <c:v>40935</c:v>
                </c:pt>
                <c:pt idx="683">
                  <c:v>40942</c:v>
                </c:pt>
                <c:pt idx="684">
                  <c:v>40949</c:v>
                </c:pt>
                <c:pt idx="685">
                  <c:v>40956</c:v>
                </c:pt>
                <c:pt idx="686">
                  <c:v>40963</c:v>
                </c:pt>
                <c:pt idx="687">
                  <c:v>40970</c:v>
                </c:pt>
                <c:pt idx="688">
                  <c:v>40977</c:v>
                </c:pt>
                <c:pt idx="689">
                  <c:v>40984</c:v>
                </c:pt>
                <c:pt idx="690">
                  <c:v>40991</c:v>
                </c:pt>
                <c:pt idx="691">
                  <c:v>40998</c:v>
                </c:pt>
                <c:pt idx="692">
                  <c:v>41005</c:v>
                </c:pt>
                <c:pt idx="693">
                  <c:v>41012</c:v>
                </c:pt>
                <c:pt idx="694">
                  <c:v>41019</c:v>
                </c:pt>
                <c:pt idx="695">
                  <c:v>41026</c:v>
                </c:pt>
                <c:pt idx="696">
                  <c:v>41033</c:v>
                </c:pt>
                <c:pt idx="697">
                  <c:v>41040</c:v>
                </c:pt>
                <c:pt idx="698">
                  <c:v>41047</c:v>
                </c:pt>
                <c:pt idx="699">
                  <c:v>41054</c:v>
                </c:pt>
                <c:pt idx="700">
                  <c:v>41061</c:v>
                </c:pt>
                <c:pt idx="701">
                  <c:v>41068</c:v>
                </c:pt>
                <c:pt idx="702">
                  <c:v>41075</c:v>
                </c:pt>
                <c:pt idx="703">
                  <c:v>41082</c:v>
                </c:pt>
                <c:pt idx="704">
                  <c:v>41089</c:v>
                </c:pt>
                <c:pt idx="705">
                  <c:v>41096</c:v>
                </c:pt>
                <c:pt idx="706">
                  <c:v>41103</c:v>
                </c:pt>
                <c:pt idx="707">
                  <c:v>41110</c:v>
                </c:pt>
                <c:pt idx="708">
                  <c:v>41117</c:v>
                </c:pt>
                <c:pt idx="709">
                  <c:v>41124</c:v>
                </c:pt>
                <c:pt idx="710">
                  <c:v>41131</c:v>
                </c:pt>
                <c:pt idx="711">
                  <c:v>41138</c:v>
                </c:pt>
                <c:pt idx="712">
                  <c:v>41145</c:v>
                </c:pt>
                <c:pt idx="713">
                  <c:v>41152</c:v>
                </c:pt>
                <c:pt idx="714">
                  <c:v>41159</c:v>
                </c:pt>
                <c:pt idx="715">
                  <c:v>41166</c:v>
                </c:pt>
                <c:pt idx="716">
                  <c:v>41173</c:v>
                </c:pt>
                <c:pt idx="717">
                  <c:v>41180</c:v>
                </c:pt>
                <c:pt idx="718">
                  <c:v>41187</c:v>
                </c:pt>
                <c:pt idx="719">
                  <c:v>41194</c:v>
                </c:pt>
                <c:pt idx="720">
                  <c:v>41201</c:v>
                </c:pt>
                <c:pt idx="721">
                  <c:v>41208</c:v>
                </c:pt>
                <c:pt idx="722">
                  <c:v>41215</c:v>
                </c:pt>
                <c:pt idx="723">
                  <c:v>41222</c:v>
                </c:pt>
                <c:pt idx="724">
                  <c:v>41229</c:v>
                </c:pt>
                <c:pt idx="725">
                  <c:v>41236</c:v>
                </c:pt>
                <c:pt idx="726">
                  <c:v>41243</c:v>
                </c:pt>
                <c:pt idx="727">
                  <c:v>41250</c:v>
                </c:pt>
                <c:pt idx="728">
                  <c:v>41257</c:v>
                </c:pt>
                <c:pt idx="729">
                  <c:v>41264</c:v>
                </c:pt>
                <c:pt idx="730">
                  <c:v>41271</c:v>
                </c:pt>
                <c:pt idx="731">
                  <c:v>41278</c:v>
                </c:pt>
                <c:pt idx="732">
                  <c:v>41285</c:v>
                </c:pt>
                <c:pt idx="733">
                  <c:v>41292</c:v>
                </c:pt>
                <c:pt idx="734">
                  <c:v>41299</c:v>
                </c:pt>
                <c:pt idx="735">
                  <c:v>41306</c:v>
                </c:pt>
                <c:pt idx="736">
                  <c:v>41313</c:v>
                </c:pt>
                <c:pt idx="737">
                  <c:v>41320</c:v>
                </c:pt>
                <c:pt idx="738">
                  <c:v>41327</c:v>
                </c:pt>
                <c:pt idx="739">
                  <c:v>41334</c:v>
                </c:pt>
                <c:pt idx="740">
                  <c:v>41341</c:v>
                </c:pt>
                <c:pt idx="741">
                  <c:v>41348</c:v>
                </c:pt>
                <c:pt idx="742">
                  <c:v>41355</c:v>
                </c:pt>
                <c:pt idx="743">
                  <c:v>41362</c:v>
                </c:pt>
                <c:pt idx="744">
                  <c:v>41369</c:v>
                </c:pt>
                <c:pt idx="745">
                  <c:v>41376</c:v>
                </c:pt>
                <c:pt idx="746">
                  <c:v>41383</c:v>
                </c:pt>
                <c:pt idx="747">
                  <c:v>41390</c:v>
                </c:pt>
                <c:pt idx="748">
                  <c:v>41397</c:v>
                </c:pt>
                <c:pt idx="749">
                  <c:v>41404</c:v>
                </c:pt>
                <c:pt idx="750">
                  <c:v>41411</c:v>
                </c:pt>
                <c:pt idx="751">
                  <c:v>41418</c:v>
                </c:pt>
                <c:pt idx="752">
                  <c:v>41425</c:v>
                </c:pt>
                <c:pt idx="753">
                  <c:v>41432</c:v>
                </c:pt>
                <c:pt idx="754">
                  <c:v>41439</c:v>
                </c:pt>
                <c:pt idx="755">
                  <c:v>41446</c:v>
                </c:pt>
                <c:pt idx="756">
                  <c:v>41453</c:v>
                </c:pt>
                <c:pt idx="757">
                  <c:v>41460</c:v>
                </c:pt>
                <c:pt idx="758">
                  <c:v>41467</c:v>
                </c:pt>
                <c:pt idx="759">
                  <c:v>41474</c:v>
                </c:pt>
                <c:pt idx="760">
                  <c:v>41481</c:v>
                </c:pt>
                <c:pt idx="761">
                  <c:v>41488</c:v>
                </c:pt>
                <c:pt idx="762">
                  <c:v>41495</c:v>
                </c:pt>
                <c:pt idx="763">
                  <c:v>41502</c:v>
                </c:pt>
                <c:pt idx="764">
                  <c:v>41509</c:v>
                </c:pt>
                <c:pt idx="765">
                  <c:v>41516</c:v>
                </c:pt>
                <c:pt idx="766">
                  <c:v>41523</c:v>
                </c:pt>
                <c:pt idx="767">
                  <c:v>41530</c:v>
                </c:pt>
                <c:pt idx="768">
                  <c:v>41537</c:v>
                </c:pt>
                <c:pt idx="769">
                  <c:v>41544</c:v>
                </c:pt>
                <c:pt idx="770">
                  <c:v>41551</c:v>
                </c:pt>
                <c:pt idx="771">
                  <c:v>41558</c:v>
                </c:pt>
                <c:pt idx="772">
                  <c:v>41565</c:v>
                </c:pt>
                <c:pt idx="773">
                  <c:v>41572</c:v>
                </c:pt>
                <c:pt idx="774">
                  <c:v>41579</c:v>
                </c:pt>
                <c:pt idx="775">
                  <c:v>41586</c:v>
                </c:pt>
                <c:pt idx="776">
                  <c:v>41593</c:v>
                </c:pt>
                <c:pt idx="777">
                  <c:v>41600</c:v>
                </c:pt>
                <c:pt idx="778">
                  <c:v>41607</c:v>
                </c:pt>
                <c:pt idx="779">
                  <c:v>41614</c:v>
                </c:pt>
                <c:pt idx="780">
                  <c:v>41621</c:v>
                </c:pt>
                <c:pt idx="781">
                  <c:v>41628</c:v>
                </c:pt>
                <c:pt idx="782">
                  <c:v>41635</c:v>
                </c:pt>
                <c:pt idx="783">
                  <c:v>41642</c:v>
                </c:pt>
                <c:pt idx="784">
                  <c:v>41649</c:v>
                </c:pt>
                <c:pt idx="785">
                  <c:v>41656</c:v>
                </c:pt>
                <c:pt idx="786">
                  <c:v>41663</c:v>
                </c:pt>
                <c:pt idx="787">
                  <c:v>41670</c:v>
                </c:pt>
                <c:pt idx="788">
                  <c:v>41677</c:v>
                </c:pt>
                <c:pt idx="789">
                  <c:v>41684</c:v>
                </c:pt>
                <c:pt idx="790">
                  <c:v>41691</c:v>
                </c:pt>
                <c:pt idx="791">
                  <c:v>41698</c:v>
                </c:pt>
                <c:pt idx="792">
                  <c:v>41705</c:v>
                </c:pt>
                <c:pt idx="793">
                  <c:v>41712</c:v>
                </c:pt>
                <c:pt idx="794">
                  <c:v>41719</c:v>
                </c:pt>
                <c:pt idx="795">
                  <c:v>41726</c:v>
                </c:pt>
                <c:pt idx="796">
                  <c:v>41733</c:v>
                </c:pt>
                <c:pt idx="797">
                  <c:v>41740</c:v>
                </c:pt>
                <c:pt idx="798">
                  <c:v>41747</c:v>
                </c:pt>
                <c:pt idx="799">
                  <c:v>41754</c:v>
                </c:pt>
                <c:pt idx="800">
                  <c:v>41761</c:v>
                </c:pt>
                <c:pt idx="801">
                  <c:v>41768</c:v>
                </c:pt>
                <c:pt idx="802">
                  <c:v>41775</c:v>
                </c:pt>
                <c:pt idx="803">
                  <c:v>41782</c:v>
                </c:pt>
                <c:pt idx="804">
                  <c:v>41789</c:v>
                </c:pt>
                <c:pt idx="805">
                  <c:v>41796</c:v>
                </c:pt>
                <c:pt idx="806">
                  <c:v>41803</c:v>
                </c:pt>
                <c:pt idx="807">
                  <c:v>41810</c:v>
                </c:pt>
                <c:pt idx="808">
                  <c:v>41817</c:v>
                </c:pt>
                <c:pt idx="809">
                  <c:v>41824</c:v>
                </c:pt>
                <c:pt idx="810">
                  <c:v>41831</c:v>
                </c:pt>
                <c:pt idx="811">
                  <c:v>41838</c:v>
                </c:pt>
                <c:pt idx="812">
                  <c:v>41845</c:v>
                </c:pt>
                <c:pt idx="813">
                  <c:v>41852</c:v>
                </c:pt>
                <c:pt idx="814">
                  <c:v>41859</c:v>
                </c:pt>
                <c:pt idx="815">
                  <c:v>41866</c:v>
                </c:pt>
                <c:pt idx="816">
                  <c:v>41873</c:v>
                </c:pt>
                <c:pt idx="817">
                  <c:v>41880</c:v>
                </c:pt>
                <c:pt idx="818">
                  <c:v>41887</c:v>
                </c:pt>
                <c:pt idx="819">
                  <c:v>41894</c:v>
                </c:pt>
                <c:pt idx="820">
                  <c:v>41901</c:v>
                </c:pt>
                <c:pt idx="821">
                  <c:v>41908</c:v>
                </c:pt>
                <c:pt idx="822">
                  <c:v>41915</c:v>
                </c:pt>
                <c:pt idx="823">
                  <c:v>41922</c:v>
                </c:pt>
                <c:pt idx="824">
                  <c:v>41929</c:v>
                </c:pt>
                <c:pt idx="825">
                  <c:v>41936</c:v>
                </c:pt>
                <c:pt idx="826">
                  <c:v>41943</c:v>
                </c:pt>
                <c:pt idx="827">
                  <c:v>41950</c:v>
                </c:pt>
                <c:pt idx="828">
                  <c:v>41957</c:v>
                </c:pt>
                <c:pt idx="829">
                  <c:v>41964</c:v>
                </c:pt>
                <c:pt idx="830">
                  <c:v>41971</c:v>
                </c:pt>
                <c:pt idx="831">
                  <c:v>41978</c:v>
                </c:pt>
                <c:pt idx="832">
                  <c:v>41985</c:v>
                </c:pt>
                <c:pt idx="833">
                  <c:v>41992</c:v>
                </c:pt>
                <c:pt idx="834">
                  <c:v>41999</c:v>
                </c:pt>
                <c:pt idx="835">
                  <c:v>42006</c:v>
                </c:pt>
                <c:pt idx="836">
                  <c:v>42013</c:v>
                </c:pt>
                <c:pt idx="837">
                  <c:v>42020</c:v>
                </c:pt>
                <c:pt idx="838">
                  <c:v>42027</c:v>
                </c:pt>
                <c:pt idx="839">
                  <c:v>42034</c:v>
                </c:pt>
                <c:pt idx="840">
                  <c:v>42041</c:v>
                </c:pt>
                <c:pt idx="841">
                  <c:v>42048</c:v>
                </c:pt>
                <c:pt idx="842">
                  <c:v>42055</c:v>
                </c:pt>
                <c:pt idx="843">
                  <c:v>42062</c:v>
                </c:pt>
                <c:pt idx="844">
                  <c:v>42069</c:v>
                </c:pt>
                <c:pt idx="845">
                  <c:v>42076</c:v>
                </c:pt>
                <c:pt idx="846">
                  <c:v>42083</c:v>
                </c:pt>
                <c:pt idx="847">
                  <c:v>42090</c:v>
                </c:pt>
                <c:pt idx="848">
                  <c:v>42097</c:v>
                </c:pt>
                <c:pt idx="849">
                  <c:v>42104</c:v>
                </c:pt>
                <c:pt idx="850">
                  <c:v>42111</c:v>
                </c:pt>
                <c:pt idx="851">
                  <c:v>42118</c:v>
                </c:pt>
                <c:pt idx="852">
                  <c:v>42125</c:v>
                </c:pt>
                <c:pt idx="853">
                  <c:v>42132</c:v>
                </c:pt>
                <c:pt idx="854">
                  <c:v>42139</c:v>
                </c:pt>
                <c:pt idx="855">
                  <c:v>42146</c:v>
                </c:pt>
                <c:pt idx="856">
                  <c:v>42153</c:v>
                </c:pt>
                <c:pt idx="857">
                  <c:v>42160</c:v>
                </c:pt>
                <c:pt idx="858">
                  <c:v>42167</c:v>
                </c:pt>
                <c:pt idx="859">
                  <c:v>42174</c:v>
                </c:pt>
                <c:pt idx="860">
                  <c:v>42181</c:v>
                </c:pt>
                <c:pt idx="861">
                  <c:v>42188</c:v>
                </c:pt>
                <c:pt idx="862">
                  <c:v>42195</c:v>
                </c:pt>
                <c:pt idx="863">
                  <c:v>42202</c:v>
                </c:pt>
                <c:pt idx="864">
                  <c:v>42209</c:v>
                </c:pt>
                <c:pt idx="865">
                  <c:v>42216</c:v>
                </c:pt>
                <c:pt idx="866">
                  <c:v>42223</c:v>
                </c:pt>
                <c:pt idx="867">
                  <c:v>42230</c:v>
                </c:pt>
                <c:pt idx="868">
                  <c:v>42237</c:v>
                </c:pt>
                <c:pt idx="869">
                  <c:v>42244</c:v>
                </c:pt>
                <c:pt idx="870">
                  <c:v>42251</c:v>
                </c:pt>
                <c:pt idx="871">
                  <c:v>42258</c:v>
                </c:pt>
                <c:pt idx="872">
                  <c:v>42265</c:v>
                </c:pt>
                <c:pt idx="873">
                  <c:v>42272</c:v>
                </c:pt>
                <c:pt idx="874">
                  <c:v>42279</c:v>
                </c:pt>
                <c:pt idx="875">
                  <c:v>42286</c:v>
                </c:pt>
                <c:pt idx="876">
                  <c:v>42293</c:v>
                </c:pt>
                <c:pt idx="877">
                  <c:v>42300</c:v>
                </c:pt>
                <c:pt idx="878">
                  <c:v>42307</c:v>
                </c:pt>
                <c:pt idx="879">
                  <c:v>42314</c:v>
                </c:pt>
                <c:pt idx="880">
                  <c:v>42321</c:v>
                </c:pt>
                <c:pt idx="881">
                  <c:v>42328</c:v>
                </c:pt>
                <c:pt idx="882">
                  <c:v>42335</c:v>
                </c:pt>
                <c:pt idx="883">
                  <c:v>42342</c:v>
                </c:pt>
                <c:pt idx="884">
                  <c:v>42349</c:v>
                </c:pt>
                <c:pt idx="885">
                  <c:v>42356</c:v>
                </c:pt>
                <c:pt idx="886">
                  <c:v>42363</c:v>
                </c:pt>
                <c:pt idx="887">
                  <c:v>42370</c:v>
                </c:pt>
                <c:pt idx="888">
                  <c:v>42377</c:v>
                </c:pt>
                <c:pt idx="889">
                  <c:v>42384</c:v>
                </c:pt>
                <c:pt idx="890">
                  <c:v>42391</c:v>
                </c:pt>
                <c:pt idx="891">
                  <c:v>42398</c:v>
                </c:pt>
                <c:pt idx="892">
                  <c:v>42405</c:v>
                </c:pt>
                <c:pt idx="893">
                  <c:v>42412</c:v>
                </c:pt>
                <c:pt idx="894">
                  <c:v>42419</c:v>
                </c:pt>
                <c:pt idx="895">
                  <c:v>42426</c:v>
                </c:pt>
                <c:pt idx="896">
                  <c:v>42433</c:v>
                </c:pt>
                <c:pt idx="897">
                  <c:v>42440</c:v>
                </c:pt>
                <c:pt idx="898">
                  <c:v>42447</c:v>
                </c:pt>
                <c:pt idx="899">
                  <c:v>42454</c:v>
                </c:pt>
                <c:pt idx="900">
                  <c:v>42461</c:v>
                </c:pt>
                <c:pt idx="901">
                  <c:v>42468</c:v>
                </c:pt>
                <c:pt idx="902">
                  <c:v>42475</c:v>
                </c:pt>
                <c:pt idx="903">
                  <c:v>42482</c:v>
                </c:pt>
                <c:pt idx="904">
                  <c:v>42489</c:v>
                </c:pt>
                <c:pt idx="905">
                  <c:v>42496</c:v>
                </c:pt>
                <c:pt idx="906">
                  <c:v>42503</c:v>
                </c:pt>
                <c:pt idx="907">
                  <c:v>42510</c:v>
                </c:pt>
                <c:pt idx="908">
                  <c:v>42517</c:v>
                </c:pt>
                <c:pt idx="909">
                  <c:v>42524</c:v>
                </c:pt>
                <c:pt idx="910">
                  <c:v>42531</c:v>
                </c:pt>
                <c:pt idx="911">
                  <c:v>42538</c:v>
                </c:pt>
                <c:pt idx="912">
                  <c:v>42545</c:v>
                </c:pt>
                <c:pt idx="913">
                  <c:v>42552</c:v>
                </c:pt>
                <c:pt idx="914">
                  <c:v>42559</c:v>
                </c:pt>
                <c:pt idx="915">
                  <c:v>42566</c:v>
                </c:pt>
                <c:pt idx="916">
                  <c:v>42573</c:v>
                </c:pt>
                <c:pt idx="917">
                  <c:v>42580</c:v>
                </c:pt>
                <c:pt idx="918">
                  <c:v>42587</c:v>
                </c:pt>
                <c:pt idx="919">
                  <c:v>42594</c:v>
                </c:pt>
                <c:pt idx="920">
                  <c:v>42601</c:v>
                </c:pt>
                <c:pt idx="921">
                  <c:v>42608</c:v>
                </c:pt>
                <c:pt idx="922">
                  <c:v>42615</c:v>
                </c:pt>
                <c:pt idx="923">
                  <c:v>42622</c:v>
                </c:pt>
                <c:pt idx="924">
                  <c:v>42629</c:v>
                </c:pt>
                <c:pt idx="925">
                  <c:v>42636</c:v>
                </c:pt>
                <c:pt idx="926">
                  <c:v>42643</c:v>
                </c:pt>
                <c:pt idx="927">
                  <c:v>42650</c:v>
                </c:pt>
                <c:pt idx="928">
                  <c:v>42657</c:v>
                </c:pt>
                <c:pt idx="929">
                  <c:v>42664</c:v>
                </c:pt>
                <c:pt idx="930">
                  <c:v>42671</c:v>
                </c:pt>
                <c:pt idx="931">
                  <c:v>42678</c:v>
                </c:pt>
                <c:pt idx="932">
                  <c:v>42685</c:v>
                </c:pt>
                <c:pt idx="933">
                  <c:v>42692</c:v>
                </c:pt>
                <c:pt idx="934">
                  <c:v>42699</c:v>
                </c:pt>
                <c:pt idx="935">
                  <c:v>42706</c:v>
                </c:pt>
                <c:pt idx="936">
                  <c:v>42713</c:v>
                </c:pt>
                <c:pt idx="937">
                  <c:v>42720</c:v>
                </c:pt>
                <c:pt idx="938">
                  <c:v>42727</c:v>
                </c:pt>
                <c:pt idx="939">
                  <c:v>42734</c:v>
                </c:pt>
                <c:pt idx="940">
                  <c:v>42741</c:v>
                </c:pt>
                <c:pt idx="941">
                  <c:v>42748</c:v>
                </c:pt>
                <c:pt idx="942">
                  <c:v>42755</c:v>
                </c:pt>
                <c:pt idx="943">
                  <c:v>42762</c:v>
                </c:pt>
                <c:pt idx="944">
                  <c:v>42769</c:v>
                </c:pt>
                <c:pt idx="945">
                  <c:v>42776</c:v>
                </c:pt>
                <c:pt idx="946">
                  <c:v>42783</c:v>
                </c:pt>
                <c:pt idx="947">
                  <c:v>42790</c:v>
                </c:pt>
                <c:pt idx="948">
                  <c:v>42797</c:v>
                </c:pt>
                <c:pt idx="949">
                  <c:v>42804</c:v>
                </c:pt>
                <c:pt idx="950">
                  <c:v>42811</c:v>
                </c:pt>
                <c:pt idx="951">
                  <c:v>42818</c:v>
                </c:pt>
                <c:pt idx="952">
                  <c:v>42825</c:v>
                </c:pt>
                <c:pt idx="953">
                  <c:v>42832</c:v>
                </c:pt>
                <c:pt idx="954">
                  <c:v>42839</c:v>
                </c:pt>
                <c:pt idx="955">
                  <c:v>42846</c:v>
                </c:pt>
                <c:pt idx="956">
                  <c:v>42853</c:v>
                </c:pt>
                <c:pt idx="957">
                  <c:v>42860</c:v>
                </c:pt>
                <c:pt idx="958">
                  <c:v>42867</c:v>
                </c:pt>
                <c:pt idx="959">
                  <c:v>42874</c:v>
                </c:pt>
                <c:pt idx="960">
                  <c:v>42881</c:v>
                </c:pt>
                <c:pt idx="961">
                  <c:v>42888</c:v>
                </c:pt>
                <c:pt idx="962">
                  <c:v>42895</c:v>
                </c:pt>
                <c:pt idx="963">
                  <c:v>42902</c:v>
                </c:pt>
                <c:pt idx="964">
                  <c:v>42909</c:v>
                </c:pt>
                <c:pt idx="965">
                  <c:v>42916</c:v>
                </c:pt>
                <c:pt idx="966">
                  <c:v>42923</c:v>
                </c:pt>
                <c:pt idx="967">
                  <c:v>42930</c:v>
                </c:pt>
                <c:pt idx="968">
                  <c:v>42937</c:v>
                </c:pt>
                <c:pt idx="969">
                  <c:v>42944</c:v>
                </c:pt>
                <c:pt idx="970">
                  <c:v>42951</c:v>
                </c:pt>
                <c:pt idx="971">
                  <c:v>42958</c:v>
                </c:pt>
                <c:pt idx="972">
                  <c:v>42965</c:v>
                </c:pt>
                <c:pt idx="973">
                  <c:v>42972</c:v>
                </c:pt>
                <c:pt idx="974">
                  <c:v>42979</c:v>
                </c:pt>
                <c:pt idx="975">
                  <c:v>42986</c:v>
                </c:pt>
                <c:pt idx="976">
                  <c:v>42993</c:v>
                </c:pt>
                <c:pt idx="977">
                  <c:v>43000</c:v>
                </c:pt>
                <c:pt idx="978">
                  <c:v>43007</c:v>
                </c:pt>
                <c:pt idx="979">
                  <c:v>43014</c:v>
                </c:pt>
                <c:pt idx="980">
                  <c:v>43021</c:v>
                </c:pt>
                <c:pt idx="981">
                  <c:v>43028</c:v>
                </c:pt>
                <c:pt idx="982">
                  <c:v>43035</c:v>
                </c:pt>
                <c:pt idx="983">
                  <c:v>43042</c:v>
                </c:pt>
                <c:pt idx="984">
                  <c:v>43049</c:v>
                </c:pt>
                <c:pt idx="985">
                  <c:v>43056</c:v>
                </c:pt>
                <c:pt idx="986">
                  <c:v>43063</c:v>
                </c:pt>
                <c:pt idx="987">
                  <c:v>43070</c:v>
                </c:pt>
                <c:pt idx="988">
                  <c:v>43077</c:v>
                </c:pt>
                <c:pt idx="989">
                  <c:v>43084</c:v>
                </c:pt>
                <c:pt idx="990">
                  <c:v>43091</c:v>
                </c:pt>
                <c:pt idx="991">
                  <c:v>43098</c:v>
                </c:pt>
                <c:pt idx="992">
                  <c:v>43105</c:v>
                </c:pt>
                <c:pt idx="993">
                  <c:v>43112</c:v>
                </c:pt>
                <c:pt idx="994">
                  <c:v>43119</c:v>
                </c:pt>
                <c:pt idx="995">
                  <c:v>43126</c:v>
                </c:pt>
                <c:pt idx="996">
                  <c:v>43133</c:v>
                </c:pt>
                <c:pt idx="997">
                  <c:v>43140</c:v>
                </c:pt>
                <c:pt idx="998">
                  <c:v>43147</c:v>
                </c:pt>
                <c:pt idx="999">
                  <c:v>43154</c:v>
                </c:pt>
                <c:pt idx="1000">
                  <c:v>43161</c:v>
                </c:pt>
                <c:pt idx="1001">
                  <c:v>43168</c:v>
                </c:pt>
                <c:pt idx="1002">
                  <c:v>43175</c:v>
                </c:pt>
                <c:pt idx="1003">
                  <c:v>43182</c:v>
                </c:pt>
                <c:pt idx="1004">
                  <c:v>43189</c:v>
                </c:pt>
                <c:pt idx="1005">
                  <c:v>43196</c:v>
                </c:pt>
                <c:pt idx="1006">
                  <c:v>43203</c:v>
                </c:pt>
                <c:pt idx="1007">
                  <c:v>43210</c:v>
                </c:pt>
                <c:pt idx="1008">
                  <c:v>43217</c:v>
                </c:pt>
                <c:pt idx="1009">
                  <c:v>43224</c:v>
                </c:pt>
                <c:pt idx="1010">
                  <c:v>43231</c:v>
                </c:pt>
                <c:pt idx="1011">
                  <c:v>43238</c:v>
                </c:pt>
                <c:pt idx="1012">
                  <c:v>43245</c:v>
                </c:pt>
                <c:pt idx="1013">
                  <c:v>43252</c:v>
                </c:pt>
                <c:pt idx="1014">
                  <c:v>43259</c:v>
                </c:pt>
                <c:pt idx="1015">
                  <c:v>43266</c:v>
                </c:pt>
                <c:pt idx="1016">
                  <c:v>43273</c:v>
                </c:pt>
                <c:pt idx="1017">
                  <c:v>43280</c:v>
                </c:pt>
                <c:pt idx="1018">
                  <c:v>43287</c:v>
                </c:pt>
                <c:pt idx="1019">
                  <c:v>43294</c:v>
                </c:pt>
                <c:pt idx="1020">
                  <c:v>43301</c:v>
                </c:pt>
                <c:pt idx="1021">
                  <c:v>43308</c:v>
                </c:pt>
                <c:pt idx="1022">
                  <c:v>43315</c:v>
                </c:pt>
                <c:pt idx="1023">
                  <c:v>43322</c:v>
                </c:pt>
                <c:pt idx="1024">
                  <c:v>43329</c:v>
                </c:pt>
                <c:pt idx="1025">
                  <c:v>43336</c:v>
                </c:pt>
                <c:pt idx="1026">
                  <c:v>43343</c:v>
                </c:pt>
                <c:pt idx="1027">
                  <c:v>43350</c:v>
                </c:pt>
                <c:pt idx="1028">
                  <c:v>43357</c:v>
                </c:pt>
                <c:pt idx="1029">
                  <c:v>43364</c:v>
                </c:pt>
                <c:pt idx="1030">
                  <c:v>43371</c:v>
                </c:pt>
                <c:pt idx="1031">
                  <c:v>43378</c:v>
                </c:pt>
                <c:pt idx="1032">
                  <c:v>43385</c:v>
                </c:pt>
                <c:pt idx="1033">
                  <c:v>43392</c:v>
                </c:pt>
                <c:pt idx="1034">
                  <c:v>43399</c:v>
                </c:pt>
                <c:pt idx="1035">
                  <c:v>43406</c:v>
                </c:pt>
                <c:pt idx="1036">
                  <c:v>43413</c:v>
                </c:pt>
                <c:pt idx="1037">
                  <c:v>43420</c:v>
                </c:pt>
                <c:pt idx="1038">
                  <c:v>43427</c:v>
                </c:pt>
                <c:pt idx="1039">
                  <c:v>43434</c:v>
                </c:pt>
                <c:pt idx="1040">
                  <c:v>43441</c:v>
                </c:pt>
                <c:pt idx="1041">
                  <c:v>43448</c:v>
                </c:pt>
                <c:pt idx="1042">
                  <c:v>43455</c:v>
                </c:pt>
                <c:pt idx="1043">
                  <c:v>43462</c:v>
                </c:pt>
                <c:pt idx="1044">
                  <c:v>43469</c:v>
                </c:pt>
                <c:pt idx="1045">
                  <c:v>43476</c:v>
                </c:pt>
                <c:pt idx="1046">
                  <c:v>43483</c:v>
                </c:pt>
                <c:pt idx="1047">
                  <c:v>43490</c:v>
                </c:pt>
                <c:pt idx="1048">
                  <c:v>43497</c:v>
                </c:pt>
                <c:pt idx="1049">
                  <c:v>43504</c:v>
                </c:pt>
                <c:pt idx="1050">
                  <c:v>43511</c:v>
                </c:pt>
                <c:pt idx="1051">
                  <c:v>43518</c:v>
                </c:pt>
                <c:pt idx="1052">
                  <c:v>43525</c:v>
                </c:pt>
                <c:pt idx="1053">
                  <c:v>43532</c:v>
                </c:pt>
                <c:pt idx="1054">
                  <c:v>43539</c:v>
                </c:pt>
                <c:pt idx="1055">
                  <c:v>43546</c:v>
                </c:pt>
                <c:pt idx="1056">
                  <c:v>43553</c:v>
                </c:pt>
                <c:pt idx="1057">
                  <c:v>43560</c:v>
                </c:pt>
                <c:pt idx="1058">
                  <c:v>43567</c:v>
                </c:pt>
                <c:pt idx="1059">
                  <c:v>43574</c:v>
                </c:pt>
                <c:pt idx="1060">
                  <c:v>43581</c:v>
                </c:pt>
                <c:pt idx="1061">
                  <c:v>43588</c:v>
                </c:pt>
                <c:pt idx="1062">
                  <c:v>43595</c:v>
                </c:pt>
                <c:pt idx="1063">
                  <c:v>43602</c:v>
                </c:pt>
                <c:pt idx="1064">
                  <c:v>43609</c:v>
                </c:pt>
                <c:pt idx="1065">
                  <c:v>43616</c:v>
                </c:pt>
                <c:pt idx="1066">
                  <c:v>43623</c:v>
                </c:pt>
                <c:pt idx="1067">
                  <c:v>43630</c:v>
                </c:pt>
                <c:pt idx="1068">
                  <c:v>43637</c:v>
                </c:pt>
                <c:pt idx="1069">
                  <c:v>43644</c:v>
                </c:pt>
                <c:pt idx="1070">
                  <c:v>43651</c:v>
                </c:pt>
                <c:pt idx="1071">
                  <c:v>43658</c:v>
                </c:pt>
                <c:pt idx="1072">
                  <c:v>43665</c:v>
                </c:pt>
                <c:pt idx="1073">
                  <c:v>43672</c:v>
                </c:pt>
                <c:pt idx="1074">
                  <c:v>43679</c:v>
                </c:pt>
                <c:pt idx="1075">
                  <c:v>43686</c:v>
                </c:pt>
                <c:pt idx="1076">
                  <c:v>43693</c:v>
                </c:pt>
                <c:pt idx="1077">
                  <c:v>43700</c:v>
                </c:pt>
                <c:pt idx="1078">
                  <c:v>43707</c:v>
                </c:pt>
                <c:pt idx="1079">
                  <c:v>43714</c:v>
                </c:pt>
                <c:pt idx="1080">
                  <c:v>43721</c:v>
                </c:pt>
                <c:pt idx="1081">
                  <c:v>43728</c:v>
                </c:pt>
                <c:pt idx="1082">
                  <c:v>43735</c:v>
                </c:pt>
                <c:pt idx="1083">
                  <c:v>43742</c:v>
                </c:pt>
                <c:pt idx="1084">
                  <c:v>43749</c:v>
                </c:pt>
                <c:pt idx="1085">
                  <c:v>43756</c:v>
                </c:pt>
                <c:pt idx="1086">
                  <c:v>43763</c:v>
                </c:pt>
                <c:pt idx="1087">
                  <c:v>43770</c:v>
                </c:pt>
                <c:pt idx="1088">
                  <c:v>43777</c:v>
                </c:pt>
                <c:pt idx="1089">
                  <c:v>43784</c:v>
                </c:pt>
                <c:pt idx="1090">
                  <c:v>43791</c:v>
                </c:pt>
                <c:pt idx="1091">
                  <c:v>43798</c:v>
                </c:pt>
                <c:pt idx="1092">
                  <c:v>43805</c:v>
                </c:pt>
                <c:pt idx="1093">
                  <c:v>43812</c:v>
                </c:pt>
                <c:pt idx="1094">
                  <c:v>43819</c:v>
                </c:pt>
              </c:numCache>
            </c:numRef>
          </c:cat>
          <c:val>
            <c:numRef>
              <c:f>'Serie dal lancio'!$D$10:$D$1104</c:f>
              <c:numCache>
                <c:formatCode>#,##0.00</c:formatCode>
                <c:ptCount val="1095"/>
                <c:pt idx="0">
                  <c:v>100</c:v>
                </c:pt>
                <c:pt idx="1">
                  <c:v>106.15490000000001</c:v>
                </c:pt>
                <c:pt idx="2">
                  <c:v>98.396010000000004</c:v>
                </c:pt>
                <c:pt idx="3">
                  <c:v>99.369669999999985</c:v>
                </c:pt>
                <c:pt idx="4">
                  <c:v>100.9654</c:v>
                </c:pt>
                <c:pt idx="5">
                  <c:v>102.5012</c:v>
                </c:pt>
                <c:pt idx="6">
                  <c:v>102.396</c:v>
                </c:pt>
                <c:pt idx="7">
                  <c:v>101.60209999999999</c:v>
                </c:pt>
                <c:pt idx="8">
                  <c:v>102.572</c:v>
                </c:pt>
                <c:pt idx="9">
                  <c:v>104.6704</c:v>
                </c:pt>
                <c:pt idx="10">
                  <c:v>104.53630000000001</c:v>
                </c:pt>
                <c:pt idx="11">
                  <c:v>108.47780000000002</c:v>
                </c:pt>
                <c:pt idx="12">
                  <c:v>105.72730000000001</c:v>
                </c:pt>
                <c:pt idx="13">
                  <c:v>106.98990000000002</c:v>
                </c:pt>
                <c:pt idx="14">
                  <c:v>107.87580000000003</c:v>
                </c:pt>
                <c:pt idx="15">
                  <c:v>113.68460000000003</c:v>
                </c:pt>
                <c:pt idx="16">
                  <c:v>114.41900000000003</c:v>
                </c:pt>
                <c:pt idx="17">
                  <c:v>115.55740000000003</c:v>
                </c:pt>
                <c:pt idx="18">
                  <c:v>115.69540000000002</c:v>
                </c:pt>
                <c:pt idx="19">
                  <c:v>113.12630000000001</c:v>
                </c:pt>
                <c:pt idx="20">
                  <c:v>114.61860000000001</c:v>
                </c:pt>
                <c:pt idx="21">
                  <c:v>112.16800000000002</c:v>
                </c:pt>
                <c:pt idx="22">
                  <c:v>113.59870000000004</c:v>
                </c:pt>
                <c:pt idx="23">
                  <c:v>115.76310000000005</c:v>
                </c:pt>
                <c:pt idx="24">
                  <c:v>116.14090000000006</c:v>
                </c:pt>
                <c:pt idx="25">
                  <c:v>113.18980000000005</c:v>
                </c:pt>
                <c:pt idx="26">
                  <c:v>113.59590000000006</c:v>
                </c:pt>
                <c:pt idx="27">
                  <c:v>115.49530000000006</c:v>
                </c:pt>
                <c:pt idx="28">
                  <c:v>117.38710000000007</c:v>
                </c:pt>
                <c:pt idx="29">
                  <c:v>112.77950000000007</c:v>
                </c:pt>
                <c:pt idx="30">
                  <c:v>113.36490000000005</c:v>
                </c:pt>
                <c:pt idx="31">
                  <c:v>113.09810000000006</c:v>
                </c:pt>
                <c:pt idx="32">
                  <c:v>115.91190000000006</c:v>
                </c:pt>
                <c:pt idx="33">
                  <c:v>115.79660000000005</c:v>
                </c:pt>
                <c:pt idx="34">
                  <c:v>116.80310000000006</c:v>
                </c:pt>
                <c:pt idx="35">
                  <c:v>116.79880000000006</c:v>
                </c:pt>
                <c:pt idx="36">
                  <c:v>119.48780000000004</c:v>
                </c:pt>
                <c:pt idx="37">
                  <c:v>117.57680000000005</c:v>
                </c:pt>
                <c:pt idx="38">
                  <c:v>114.75630000000005</c:v>
                </c:pt>
                <c:pt idx="39">
                  <c:v>114.92820000000003</c:v>
                </c:pt>
                <c:pt idx="40">
                  <c:v>114.89320000000005</c:v>
                </c:pt>
                <c:pt idx="41">
                  <c:v>112.76750000000004</c:v>
                </c:pt>
                <c:pt idx="42">
                  <c:v>112.51290000000003</c:v>
                </c:pt>
                <c:pt idx="43">
                  <c:v>113.93950000000004</c:v>
                </c:pt>
                <c:pt idx="44">
                  <c:v>114.68180000000005</c:v>
                </c:pt>
                <c:pt idx="45">
                  <c:v>114.26680000000005</c:v>
                </c:pt>
                <c:pt idx="46">
                  <c:v>117.17390000000006</c:v>
                </c:pt>
                <c:pt idx="47">
                  <c:v>118.75820000000007</c:v>
                </c:pt>
                <c:pt idx="48">
                  <c:v>125.68290000000006</c:v>
                </c:pt>
                <c:pt idx="49">
                  <c:v>124.61620000000008</c:v>
                </c:pt>
                <c:pt idx="50">
                  <c:v>132.12590000000009</c:v>
                </c:pt>
                <c:pt idx="51">
                  <c:v>134.38090000000008</c:v>
                </c:pt>
                <c:pt idx="52">
                  <c:v>139.55720000000008</c:v>
                </c:pt>
                <c:pt idx="53">
                  <c:v>139.37940000000009</c:v>
                </c:pt>
                <c:pt idx="54">
                  <c:v>139.45490000000007</c:v>
                </c:pt>
                <c:pt idx="55">
                  <c:v>135.43870000000007</c:v>
                </c:pt>
                <c:pt idx="56">
                  <c:v>131.27000000000007</c:v>
                </c:pt>
                <c:pt idx="57">
                  <c:v>132.25020000000006</c:v>
                </c:pt>
                <c:pt idx="58">
                  <c:v>132.69660000000005</c:v>
                </c:pt>
                <c:pt idx="59">
                  <c:v>131.04390000000006</c:v>
                </c:pt>
                <c:pt idx="60">
                  <c:v>130.76030000000006</c:v>
                </c:pt>
                <c:pt idx="61">
                  <c:v>133.75250000000005</c:v>
                </c:pt>
                <c:pt idx="62">
                  <c:v>133.71880000000007</c:v>
                </c:pt>
                <c:pt idx="63">
                  <c:v>136.26510000000007</c:v>
                </c:pt>
                <c:pt idx="64">
                  <c:v>137.79930000000004</c:v>
                </c:pt>
                <c:pt idx="65">
                  <c:v>138.45620000000005</c:v>
                </c:pt>
                <c:pt idx="66">
                  <c:v>139.87120000000004</c:v>
                </c:pt>
                <c:pt idx="67">
                  <c:v>138.50680000000006</c:v>
                </c:pt>
                <c:pt idx="68">
                  <c:v>137.79000000000005</c:v>
                </c:pt>
                <c:pt idx="69">
                  <c:v>139.41780000000006</c:v>
                </c:pt>
                <c:pt idx="70">
                  <c:v>141.00710000000004</c:v>
                </c:pt>
                <c:pt idx="71">
                  <c:v>142.88100000000003</c:v>
                </c:pt>
                <c:pt idx="72">
                  <c:v>143.98750000000004</c:v>
                </c:pt>
                <c:pt idx="73">
                  <c:v>139.99280000000005</c:v>
                </c:pt>
                <c:pt idx="74">
                  <c:v>141.36530000000005</c:v>
                </c:pt>
                <c:pt idx="75">
                  <c:v>142.83870000000005</c:v>
                </c:pt>
                <c:pt idx="76">
                  <c:v>143.23080000000004</c:v>
                </c:pt>
                <c:pt idx="77">
                  <c:v>139.34960000000007</c:v>
                </c:pt>
                <c:pt idx="78">
                  <c:v>139.55080000000004</c:v>
                </c:pt>
                <c:pt idx="79">
                  <c:v>141.63830000000004</c:v>
                </c:pt>
                <c:pt idx="80">
                  <c:v>142.84140000000005</c:v>
                </c:pt>
                <c:pt idx="81">
                  <c:v>142.37020000000007</c:v>
                </c:pt>
                <c:pt idx="82">
                  <c:v>142.29030000000006</c:v>
                </c:pt>
                <c:pt idx="83">
                  <c:v>143.07750000000007</c:v>
                </c:pt>
                <c:pt idx="84">
                  <c:v>147.22100000000009</c:v>
                </c:pt>
                <c:pt idx="85">
                  <c:v>149.5611000000001</c:v>
                </c:pt>
                <c:pt idx="86">
                  <c:v>151.01510000000007</c:v>
                </c:pt>
                <c:pt idx="87">
                  <c:v>151.54210000000009</c:v>
                </c:pt>
                <c:pt idx="88">
                  <c:v>153.08490000000009</c:v>
                </c:pt>
                <c:pt idx="89">
                  <c:v>151.83290000000011</c:v>
                </c:pt>
                <c:pt idx="90">
                  <c:v>147.4586000000001</c:v>
                </c:pt>
                <c:pt idx="91">
                  <c:v>153.2803000000001</c:v>
                </c:pt>
                <c:pt idx="92">
                  <c:v>153.65780000000007</c:v>
                </c:pt>
                <c:pt idx="93">
                  <c:v>150.35000000000008</c:v>
                </c:pt>
                <c:pt idx="94">
                  <c:v>149.62830000000005</c:v>
                </c:pt>
                <c:pt idx="95">
                  <c:v>153.19760000000008</c:v>
                </c:pt>
                <c:pt idx="96">
                  <c:v>155.81570000000005</c:v>
                </c:pt>
                <c:pt idx="97">
                  <c:v>157.08580000000006</c:v>
                </c:pt>
                <c:pt idx="98">
                  <c:v>159.17030000000005</c:v>
                </c:pt>
                <c:pt idx="99">
                  <c:v>159.47720000000007</c:v>
                </c:pt>
                <c:pt idx="100">
                  <c:v>160.90550000000007</c:v>
                </c:pt>
                <c:pt idx="101">
                  <c:v>159.45800000000006</c:v>
                </c:pt>
                <c:pt idx="102">
                  <c:v>156.40360000000007</c:v>
                </c:pt>
                <c:pt idx="103">
                  <c:v>160.49680000000009</c:v>
                </c:pt>
                <c:pt idx="104">
                  <c:v>163.76610000000011</c:v>
                </c:pt>
                <c:pt idx="105">
                  <c:v>163.74390000000011</c:v>
                </c:pt>
                <c:pt idx="106">
                  <c:v>161.11720000000011</c:v>
                </c:pt>
                <c:pt idx="107">
                  <c:v>161.82350000000008</c:v>
                </c:pt>
                <c:pt idx="108">
                  <c:v>164.1091000000001</c:v>
                </c:pt>
                <c:pt idx="109">
                  <c:v>166.85770000000011</c:v>
                </c:pt>
                <c:pt idx="110">
                  <c:v>166.6136000000001</c:v>
                </c:pt>
                <c:pt idx="111">
                  <c:v>166.73960000000008</c:v>
                </c:pt>
                <c:pt idx="112">
                  <c:v>165.16660000000007</c:v>
                </c:pt>
                <c:pt idx="113">
                  <c:v>165.86350000000007</c:v>
                </c:pt>
                <c:pt idx="114">
                  <c:v>168.54560000000006</c:v>
                </c:pt>
                <c:pt idx="115">
                  <c:v>159.84640000000007</c:v>
                </c:pt>
                <c:pt idx="116">
                  <c:v>151.24190000000007</c:v>
                </c:pt>
                <c:pt idx="117">
                  <c:v>159.44370000000004</c:v>
                </c:pt>
                <c:pt idx="118">
                  <c:v>156.53130000000004</c:v>
                </c:pt>
                <c:pt idx="119">
                  <c:v>161.24540000000005</c:v>
                </c:pt>
                <c:pt idx="120">
                  <c:v>162.50260000000009</c:v>
                </c:pt>
                <c:pt idx="121">
                  <c:v>165.83230000000009</c:v>
                </c:pt>
                <c:pt idx="122">
                  <c:v>164.93480000000008</c:v>
                </c:pt>
                <c:pt idx="123">
                  <c:v>168.3095000000001</c:v>
                </c:pt>
                <c:pt idx="124">
                  <c:v>171.68070000000009</c:v>
                </c:pt>
                <c:pt idx="125">
                  <c:v>169.19370000000006</c:v>
                </c:pt>
                <c:pt idx="126">
                  <c:v>169.44120000000009</c:v>
                </c:pt>
                <c:pt idx="127">
                  <c:v>170.0707000000001</c:v>
                </c:pt>
                <c:pt idx="128">
                  <c:v>163.3644000000001</c:v>
                </c:pt>
                <c:pt idx="129">
                  <c:v>162.8567000000001</c:v>
                </c:pt>
                <c:pt idx="130">
                  <c:v>161.56530000000009</c:v>
                </c:pt>
                <c:pt idx="131">
                  <c:v>159.09230000000008</c:v>
                </c:pt>
                <c:pt idx="132">
                  <c:v>159.55480000000009</c:v>
                </c:pt>
                <c:pt idx="133">
                  <c:v>157.79790000000008</c:v>
                </c:pt>
                <c:pt idx="134">
                  <c:v>155.85640000000009</c:v>
                </c:pt>
                <c:pt idx="135">
                  <c:v>158.32530000000008</c:v>
                </c:pt>
                <c:pt idx="136">
                  <c:v>157.47620000000009</c:v>
                </c:pt>
                <c:pt idx="137">
                  <c:v>156.28480000000008</c:v>
                </c:pt>
                <c:pt idx="138">
                  <c:v>159.35080000000008</c:v>
                </c:pt>
                <c:pt idx="139">
                  <c:v>155.7957000000001</c:v>
                </c:pt>
                <c:pt idx="140">
                  <c:v>150.01850000000007</c:v>
                </c:pt>
                <c:pt idx="141">
                  <c:v>134.37030000000007</c:v>
                </c:pt>
                <c:pt idx="142">
                  <c:v>120.28450000000007</c:v>
                </c:pt>
                <c:pt idx="143">
                  <c:v>134.30750000000006</c:v>
                </c:pt>
                <c:pt idx="144">
                  <c:v>135.59750000000005</c:v>
                </c:pt>
                <c:pt idx="145">
                  <c:v>142.26530000000008</c:v>
                </c:pt>
                <c:pt idx="146">
                  <c:v>140.37670000000008</c:v>
                </c:pt>
                <c:pt idx="147">
                  <c:v>144.39990000000006</c:v>
                </c:pt>
                <c:pt idx="148">
                  <c:v>141.43140000000005</c:v>
                </c:pt>
                <c:pt idx="149">
                  <c:v>145.32590000000005</c:v>
                </c:pt>
                <c:pt idx="150">
                  <c:v>148.19730000000004</c:v>
                </c:pt>
                <c:pt idx="151">
                  <c:v>151.24540000000005</c:v>
                </c:pt>
                <c:pt idx="152">
                  <c:v>149.84180000000003</c:v>
                </c:pt>
                <c:pt idx="153">
                  <c:v>153.47880000000004</c:v>
                </c:pt>
                <c:pt idx="154">
                  <c:v>146.89650000000003</c:v>
                </c:pt>
                <c:pt idx="155">
                  <c:v>150.98380000000003</c:v>
                </c:pt>
                <c:pt idx="156">
                  <c:v>152.88440000000003</c:v>
                </c:pt>
                <c:pt idx="157">
                  <c:v>154.94000000000003</c:v>
                </c:pt>
                <c:pt idx="158">
                  <c:v>154.40730000000002</c:v>
                </c:pt>
                <c:pt idx="159">
                  <c:v>155.14240000000001</c:v>
                </c:pt>
                <c:pt idx="160">
                  <c:v>157.18700000000001</c:v>
                </c:pt>
                <c:pt idx="161">
                  <c:v>159.60890000000001</c:v>
                </c:pt>
                <c:pt idx="162">
                  <c:v>155.73230000000001</c:v>
                </c:pt>
                <c:pt idx="163">
                  <c:v>160.3272</c:v>
                </c:pt>
                <c:pt idx="164">
                  <c:v>157.1147</c:v>
                </c:pt>
                <c:pt idx="165">
                  <c:v>160.7098</c:v>
                </c:pt>
                <c:pt idx="166">
                  <c:v>164.76130000000001</c:v>
                </c:pt>
                <c:pt idx="167">
                  <c:v>165.20570000000001</c:v>
                </c:pt>
                <c:pt idx="168">
                  <c:v>167.07040000000001</c:v>
                </c:pt>
                <c:pt idx="169">
                  <c:v>168.57800000000003</c:v>
                </c:pt>
                <c:pt idx="170">
                  <c:v>167.80040000000002</c:v>
                </c:pt>
                <c:pt idx="171">
                  <c:v>166.35760000000002</c:v>
                </c:pt>
                <c:pt idx="172">
                  <c:v>168.6215</c:v>
                </c:pt>
                <c:pt idx="173">
                  <c:v>166.36690000000002</c:v>
                </c:pt>
                <c:pt idx="174">
                  <c:v>167.08440000000002</c:v>
                </c:pt>
                <c:pt idx="175">
                  <c:v>167.68260000000001</c:v>
                </c:pt>
                <c:pt idx="176">
                  <c:v>169.89179999999999</c:v>
                </c:pt>
                <c:pt idx="177">
                  <c:v>169.37090000000001</c:v>
                </c:pt>
                <c:pt idx="178">
                  <c:v>168.00219999999999</c:v>
                </c:pt>
                <c:pt idx="179">
                  <c:v>163.79079999999999</c:v>
                </c:pt>
                <c:pt idx="180">
                  <c:v>158.72729999999999</c:v>
                </c:pt>
                <c:pt idx="181">
                  <c:v>156.44</c:v>
                </c:pt>
                <c:pt idx="182">
                  <c:v>155.2987</c:v>
                </c:pt>
                <c:pt idx="183">
                  <c:v>154.3903</c:v>
                </c:pt>
                <c:pt idx="184">
                  <c:v>148.63839999999999</c:v>
                </c:pt>
                <c:pt idx="185">
                  <c:v>142.542</c:v>
                </c:pt>
                <c:pt idx="186">
                  <c:v>134.6926</c:v>
                </c:pt>
                <c:pt idx="187">
                  <c:v>137.33670000000001</c:v>
                </c:pt>
                <c:pt idx="188">
                  <c:v>140.67300000000003</c:v>
                </c:pt>
                <c:pt idx="189">
                  <c:v>141.54580000000004</c:v>
                </c:pt>
                <c:pt idx="190">
                  <c:v>145.18420000000003</c:v>
                </c:pt>
                <c:pt idx="191">
                  <c:v>141.97500000000002</c:v>
                </c:pt>
                <c:pt idx="192">
                  <c:v>138.33180000000002</c:v>
                </c:pt>
                <c:pt idx="193">
                  <c:v>136.53330000000003</c:v>
                </c:pt>
                <c:pt idx="194">
                  <c:v>130.20400000000001</c:v>
                </c:pt>
                <c:pt idx="195">
                  <c:v>127.11530000000002</c:v>
                </c:pt>
                <c:pt idx="196">
                  <c:v>123.75670000000001</c:v>
                </c:pt>
                <c:pt idx="197">
                  <c:v>125.7792</c:v>
                </c:pt>
                <c:pt idx="198">
                  <c:v>131.67080000000004</c:v>
                </c:pt>
                <c:pt idx="199">
                  <c:v>129.93910000000005</c:v>
                </c:pt>
                <c:pt idx="200">
                  <c:v>132.57180000000008</c:v>
                </c:pt>
                <c:pt idx="201">
                  <c:v>131.83600000000007</c:v>
                </c:pt>
                <c:pt idx="202">
                  <c:v>132.4988000000001</c:v>
                </c:pt>
                <c:pt idx="203">
                  <c:v>134.35290000000009</c:v>
                </c:pt>
                <c:pt idx="204">
                  <c:v>138.6845000000001</c:v>
                </c:pt>
                <c:pt idx="205">
                  <c:v>134.5723000000001</c:v>
                </c:pt>
                <c:pt idx="206">
                  <c:v>130.06140000000011</c:v>
                </c:pt>
                <c:pt idx="207">
                  <c:v>130.18070000000009</c:v>
                </c:pt>
                <c:pt idx="208">
                  <c:v>128.28160000000008</c:v>
                </c:pt>
                <c:pt idx="209">
                  <c:v>134.2420000000001</c:v>
                </c:pt>
                <c:pt idx="210">
                  <c:v>133.0458000000001</c:v>
                </c:pt>
                <c:pt idx="211">
                  <c:v>132.49760000000009</c:v>
                </c:pt>
                <c:pt idx="212">
                  <c:v>129.96690000000007</c:v>
                </c:pt>
                <c:pt idx="213">
                  <c:v>128.05840000000006</c:v>
                </c:pt>
                <c:pt idx="214">
                  <c:v>124.80500000000005</c:v>
                </c:pt>
                <c:pt idx="215">
                  <c:v>126.04060000000007</c:v>
                </c:pt>
                <c:pt idx="216">
                  <c:v>127.35670000000006</c:v>
                </c:pt>
                <c:pt idx="217">
                  <c:v>123.63700000000006</c:v>
                </c:pt>
                <c:pt idx="218">
                  <c:v>119.49530000000006</c:v>
                </c:pt>
                <c:pt idx="219">
                  <c:v>120.28790000000005</c:v>
                </c:pt>
                <c:pt idx="220">
                  <c:v>125.50650000000006</c:v>
                </c:pt>
                <c:pt idx="221">
                  <c:v>122.47070000000006</c:v>
                </c:pt>
                <c:pt idx="222">
                  <c:v>125.92360000000005</c:v>
                </c:pt>
                <c:pt idx="223">
                  <c:v>127.53660000000004</c:v>
                </c:pt>
                <c:pt idx="224">
                  <c:v>129.12260000000006</c:v>
                </c:pt>
                <c:pt idx="225">
                  <c:v>128.82780000000005</c:v>
                </c:pt>
                <c:pt idx="226">
                  <c:v>130.72980000000004</c:v>
                </c:pt>
                <c:pt idx="227">
                  <c:v>131.92330000000004</c:v>
                </c:pt>
                <c:pt idx="228">
                  <c:v>133.24590000000006</c:v>
                </c:pt>
                <c:pt idx="229">
                  <c:v>131.05330000000004</c:v>
                </c:pt>
                <c:pt idx="230">
                  <c:v>133.37550000000005</c:v>
                </c:pt>
                <c:pt idx="231">
                  <c:v>137.53010000000003</c:v>
                </c:pt>
                <c:pt idx="232">
                  <c:v>137.63910000000004</c:v>
                </c:pt>
                <c:pt idx="233">
                  <c:v>138.86120000000003</c:v>
                </c:pt>
                <c:pt idx="234">
                  <c:v>137.7235</c:v>
                </c:pt>
                <c:pt idx="235">
                  <c:v>137.52580000000003</c:v>
                </c:pt>
                <c:pt idx="236">
                  <c:v>140.09050000000002</c:v>
                </c:pt>
                <c:pt idx="237">
                  <c:v>141.50800000000004</c:v>
                </c:pt>
                <c:pt idx="238">
                  <c:v>140.61820000000006</c:v>
                </c:pt>
                <c:pt idx="239">
                  <c:v>140.09590000000006</c:v>
                </c:pt>
                <c:pt idx="240">
                  <c:v>139.83430000000007</c:v>
                </c:pt>
                <c:pt idx="241">
                  <c:v>142.51800000000009</c:v>
                </c:pt>
                <c:pt idx="242">
                  <c:v>146.12950000000009</c:v>
                </c:pt>
                <c:pt idx="243">
                  <c:v>145.16260000000008</c:v>
                </c:pt>
                <c:pt idx="244">
                  <c:v>147.09260000000006</c:v>
                </c:pt>
                <c:pt idx="245">
                  <c:v>144.80990000000006</c:v>
                </c:pt>
                <c:pt idx="246">
                  <c:v>146.16290000000004</c:v>
                </c:pt>
                <c:pt idx="247">
                  <c:v>143.19450000000003</c:v>
                </c:pt>
                <c:pt idx="248">
                  <c:v>145.53350000000003</c:v>
                </c:pt>
                <c:pt idx="249">
                  <c:v>145.27170000000004</c:v>
                </c:pt>
                <c:pt idx="250">
                  <c:v>146.66590000000002</c:v>
                </c:pt>
                <c:pt idx="251">
                  <c:v>145.48140000000001</c:v>
                </c:pt>
                <c:pt idx="252">
                  <c:v>148.69659999999999</c:v>
                </c:pt>
                <c:pt idx="253">
                  <c:v>152.56910000000002</c:v>
                </c:pt>
                <c:pt idx="254">
                  <c:v>152.93320000000003</c:v>
                </c:pt>
                <c:pt idx="255">
                  <c:v>149.97190000000003</c:v>
                </c:pt>
                <c:pt idx="256">
                  <c:v>152.77730000000003</c:v>
                </c:pt>
                <c:pt idx="257">
                  <c:v>154.93630000000002</c:v>
                </c:pt>
                <c:pt idx="258">
                  <c:v>155.46260000000001</c:v>
                </c:pt>
                <c:pt idx="259">
                  <c:v>156.3792</c:v>
                </c:pt>
                <c:pt idx="260">
                  <c:v>156.89020000000002</c:v>
                </c:pt>
                <c:pt idx="261">
                  <c:v>160.09480000000005</c:v>
                </c:pt>
                <c:pt idx="262">
                  <c:v>161.43370000000004</c:v>
                </c:pt>
                <c:pt idx="263">
                  <c:v>166.17080000000004</c:v>
                </c:pt>
                <c:pt idx="264">
                  <c:v>167.41710000000003</c:v>
                </c:pt>
                <c:pt idx="265">
                  <c:v>166.28560000000004</c:v>
                </c:pt>
                <c:pt idx="266">
                  <c:v>167.08220000000003</c:v>
                </c:pt>
                <c:pt idx="267">
                  <c:v>168.38650000000004</c:v>
                </c:pt>
                <c:pt idx="268">
                  <c:v>170.15420000000003</c:v>
                </c:pt>
                <c:pt idx="269">
                  <c:v>170.73680000000004</c:v>
                </c:pt>
                <c:pt idx="270">
                  <c:v>175.12020000000004</c:v>
                </c:pt>
                <c:pt idx="271">
                  <c:v>171.59130000000005</c:v>
                </c:pt>
                <c:pt idx="272">
                  <c:v>169.63870000000006</c:v>
                </c:pt>
                <c:pt idx="273">
                  <c:v>169.78850000000008</c:v>
                </c:pt>
                <c:pt idx="274">
                  <c:v>173.78830000000008</c:v>
                </c:pt>
                <c:pt idx="275">
                  <c:v>174.50340000000008</c:v>
                </c:pt>
                <c:pt idx="276">
                  <c:v>174.20720000000006</c:v>
                </c:pt>
                <c:pt idx="277">
                  <c:v>174.14540000000008</c:v>
                </c:pt>
                <c:pt idx="278">
                  <c:v>169.34870000000009</c:v>
                </c:pt>
                <c:pt idx="279">
                  <c:v>168.64430000000007</c:v>
                </c:pt>
                <c:pt idx="280">
                  <c:v>165.72620000000006</c:v>
                </c:pt>
                <c:pt idx="281">
                  <c:v>166.29860000000008</c:v>
                </c:pt>
                <c:pt idx="282">
                  <c:v>167.76940000000008</c:v>
                </c:pt>
                <c:pt idx="283">
                  <c:v>169.42670000000007</c:v>
                </c:pt>
                <c:pt idx="284">
                  <c:v>170.13720000000006</c:v>
                </c:pt>
                <c:pt idx="285">
                  <c:v>171.07510000000005</c:v>
                </c:pt>
                <c:pt idx="286">
                  <c:v>171.19180000000003</c:v>
                </c:pt>
                <c:pt idx="287">
                  <c:v>171.69650000000004</c:v>
                </c:pt>
                <c:pt idx="288">
                  <c:v>171.84510000000006</c:v>
                </c:pt>
                <c:pt idx="289">
                  <c:v>169.50610000000006</c:v>
                </c:pt>
                <c:pt idx="290">
                  <c:v>168.55750000000006</c:v>
                </c:pt>
                <c:pt idx="291">
                  <c:v>171.48520000000008</c:v>
                </c:pt>
                <c:pt idx="292">
                  <c:v>170.38010000000006</c:v>
                </c:pt>
                <c:pt idx="293">
                  <c:v>170.07600000000005</c:v>
                </c:pt>
                <c:pt idx="294">
                  <c:v>172.69950000000006</c:v>
                </c:pt>
                <c:pt idx="295">
                  <c:v>176.10280000000006</c:v>
                </c:pt>
                <c:pt idx="296">
                  <c:v>179.49520000000004</c:v>
                </c:pt>
                <c:pt idx="297">
                  <c:v>179.56790000000004</c:v>
                </c:pt>
                <c:pt idx="298">
                  <c:v>180.85920000000004</c:v>
                </c:pt>
                <c:pt idx="299">
                  <c:v>179.29820000000004</c:v>
                </c:pt>
                <c:pt idx="300">
                  <c:v>181.67280000000002</c:v>
                </c:pt>
                <c:pt idx="301">
                  <c:v>184.21990000000002</c:v>
                </c:pt>
                <c:pt idx="302">
                  <c:v>183.20160000000001</c:v>
                </c:pt>
                <c:pt idx="303">
                  <c:v>183.91210000000001</c:v>
                </c:pt>
                <c:pt idx="304">
                  <c:v>184.82499999999999</c:v>
                </c:pt>
                <c:pt idx="305">
                  <c:v>188.33349999999999</c:v>
                </c:pt>
                <c:pt idx="306">
                  <c:v>188.38399999999999</c:v>
                </c:pt>
                <c:pt idx="307">
                  <c:v>187.20820000000001</c:v>
                </c:pt>
                <c:pt idx="308">
                  <c:v>188.51480000000001</c:v>
                </c:pt>
                <c:pt idx="309">
                  <c:v>190.85060000000004</c:v>
                </c:pt>
                <c:pt idx="310">
                  <c:v>189.95570000000004</c:v>
                </c:pt>
                <c:pt idx="311">
                  <c:v>191.8715</c:v>
                </c:pt>
                <c:pt idx="312">
                  <c:v>193.9419</c:v>
                </c:pt>
                <c:pt idx="313">
                  <c:v>194.691</c:v>
                </c:pt>
                <c:pt idx="314">
                  <c:v>199.53929999999997</c:v>
                </c:pt>
                <c:pt idx="315">
                  <c:v>198.75239999999994</c:v>
                </c:pt>
                <c:pt idx="316">
                  <c:v>199.95419999999996</c:v>
                </c:pt>
                <c:pt idx="317">
                  <c:v>200.20569999999995</c:v>
                </c:pt>
                <c:pt idx="318">
                  <c:v>206.25049999999996</c:v>
                </c:pt>
                <c:pt idx="319">
                  <c:v>208.65319999999997</c:v>
                </c:pt>
                <c:pt idx="320">
                  <c:v>209.31069999999997</c:v>
                </c:pt>
                <c:pt idx="321">
                  <c:v>206.59189999999995</c:v>
                </c:pt>
                <c:pt idx="322">
                  <c:v>208.81909999999996</c:v>
                </c:pt>
                <c:pt idx="323">
                  <c:v>205.70740000000001</c:v>
                </c:pt>
                <c:pt idx="324">
                  <c:v>205.33240000000001</c:v>
                </c:pt>
                <c:pt idx="325">
                  <c:v>206.75829999999999</c:v>
                </c:pt>
                <c:pt idx="326">
                  <c:v>206.66229999999999</c:v>
                </c:pt>
                <c:pt idx="327">
                  <c:v>209.44489999999999</c:v>
                </c:pt>
                <c:pt idx="328">
                  <c:v>205.154</c:v>
                </c:pt>
                <c:pt idx="329">
                  <c:v>201.74209999999999</c:v>
                </c:pt>
                <c:pt idx="330">
                  <c:v>199.74757</c:v>
                </c:pt>
                <c:pt idx="331">
                  <c:v>204.38103000000004</c:v>
                </c:pt>
                <c:pt idx="332">
                  <c:v>203.96516000000003</c:v>
                </c:pt>
                <c:pt idx="333">
                  <c:v>208.26721000000003</c:v>
                </c:pt>
                <c:pt idx="334">
                  <c:v>212.55945000000008</c:v>
                </c:pt>
                <c:pt idx="335">
                  <c:v>215.94165000000004</c:v>
                </c:pt>
                <c:pt idx="336">
                  <c:v>218.67444000000006</c:v>
                </c:pt>
                <c:pt idx="337">
                  <c:v>222.30375000000004</c:v>
                </c:pt>
                <c:pt idx="338">
                  <c:v>221.66551000000004</c:v>
                </c:pt>
                <c:pt idx="339">
                  <c:v>225.76918000000006</c:v>
                </c:pt>
                <c:pt idx="340">
                  <c:v>225.22087000000005</c:v>
                </c:pt>
                <c:pt idx="341">
                  <c:v>227.84823000000006</c:v>
                </c:pt>
                <c:pt idx="342">
                  <c:v>232.31598000000005</c:v>
                </c:pt>
                <c:pt idx="343">
                  <c:v>233.37635000000006</c:v>
                </c:pt>
                <c:pt idx="344">
                  <c:v>231.67228000000006</c:v>
                </c:pt>
                <c:pt idx="345">
                  <c:v>235.98457000000005</c:v>
                </c:pt>
                <c:pt idx="346">
                  <c:v>233.87505000000007</c:v>
                </c:pt>
                <c:pt idx="347">
                  <c:v>229.61527000000009</c:v>
                </c:pt>
                <c:pt idx="348">
                  <c:v>233.11983000000009</c:v>
                </c:pt>
                <c:pt idx="349">
                  <c:v>238.24563000000006</c:v>
                </c:pt>
                <c:pt idx="350">
                  <c:v>239.5438400000001</c:v>
                </c:pt>
                <c:pt idx="351">
                  <c:v>238.74659000000014</c:v>
                </c:pt>
                <c:pt idx="352">
                  <c:v>243.42266000000012</c:v>
                </c:pt>
                <c:pt idx="353">
                  <c:v>239.73138000000012</c:v>
                </c:pt>
                <c:pt idx="354">
                  <c:v>235.04010000000011</c:v>
                </c:pt>
                <c:pt idx="355">
                  <c:v>228.70036000000013</c:v>
                </c:pt>
                <c:pt idx="356">
                  <c:v>229.49017000000009</c:v>
                </c:pt>
                <c:pt idx="357">
                  <c:v>236.52859000000007</c:v>
                </c:pt>
                <c:pt idx="358">
                  <c:v>240.58480000000009</c:v>
                </c:pt>
                <c:pt idx="359">
                  <c:v>241.31459000000009</c:v>
                </c:pt>
                <c:pt idx="360">
                  <c:v>245.9336000000001</c:v>
                </c:pt>
                <c:pt idx="361">
                  <c:v>248.19585000000015</c:v>
                </c:pt>
                <c:pt idx="362">
                  <c:v>249.14887000000013</c:v>
                </c:pt>
                <c:pt idx="363">
                  <c:v>252.97775000000019</c:v>
                </c:pt>
                <c:pt idx="364">
                  <c:v>254.64117000000019</c:v>
                </c:pt>
                <c:pt idx="365">
                  <c:v>255.48645000000019</c:v>
                </c:pt>
                <c:pt idx="366">
                  <c:v>259.65082000000018</c:v>
                </c:pt>
                <c:pt idx="367">
                  <c:v>261.97219000000013</c:v>
                </c:pt>
                <c:pt idx="368">
                  <c:v>260.57895000000013</c:v>
                </c:pt>
                <c:pt idx="369">
                  <c:v>272.18165000000016</c:v>
                </c:pt>
                <c:pt idx="370">
                  <c:v>275.65704000000017</c:v>
                </c:pt>
                <c:pt idx="371">
                  <c:v>276.44013000000018</c:v>
                </c:pt>
                <c:pt idx="372">
                  <c:v>284.19693000000024</c:v>
                </c:pt>
                <c:pt idx="373">
                  <c:v>291.87437000000023</c:v>
                </c:pt>
                <c:pt idx="374">
                  <c:v>287.13854000000026</c:v>
                </c:pt>
                <c:pt idx="375">
                  <c:v>288.13425000000024</c:v>
                </c:pt>
                <c:pt idx="376">
                  <c:v>293.0532800000002</c:v>
                </c:pt>
                <c:pt idx="377">
                  <c:v>295.9599800000002</c:v>
                </c:pt>
                <c:pt idx="378">
                  <c:v>294.24102000000022</c:v>
                </c:pt>
                <c:pt idx="379">
                  <c:v>292.82117000000022</c:v>
                </c:pt>
                <c:pt idx="380">
                  <c:v>289.37072000000018</c:v>
                </c:pt>
                <c:pt idx="381">
                  <c:v>297.74619000000018</c:v>
                </c:pt>
                <c:pt idx="382">
                  <c:v>296.15533000000022</c:v>
                </c:pt>
                <c:pt idx="383">
                  <c:v>303.38198000000023</c:v>
                </c:pt>
                <c:pt idx="384">
                  <c:v>297.81016000000022</c:v>
                </c:pt>
                <c:pt idx="385">
                  <c:v>285.8634600000002</c:v>
                </c:pt>
                <c:pt idx="386">
                  <c:v>291.2554600000002</c:v>
                </c:pt>
                <c:pt idx="387">
                  <c:v>292.58619000000016</c:v>
                </c:pt>
                <c:pt idx="388">
                  <c:v>281.06984000000017</c:v>
                </c:pt>
                <c:pt idx="389">
                  <c:v>277.42731000000015</c:v>
                </c:pt>
                <c:pt idx="390">
                  <c:v>282.27204000000017</c:v>
                </c:pt>
                <c:pt idx="391">
                  <c:v>290.47126000000014</c:v>
                </c:pt>
                <c:pt idx="392">
                  <c:v>292.05070000000018</c:v>
                </c:pt>
                <c:pt idx="393">
                  <c:v>285.49276000000015</c:v>
                </c:pt>
                <c:pt idx="394">
                  <c:v>287.71557000000013</c:v>
                </c:pt>
                <c:pt idx="395">
                  <c:v>299.9059900000002</c:v>
                </c:pt>
                <c:pt idx="396">
                  <c:v>302.72650000000016</c:v>
                </c:pt>
                <c:pt idx="397">
                  <c:v>297.84921000000014</c:v>
                </c:pt>
                <c:pt idx="398">
                  <c:v>305.33720000000017</c:v>
                </c:pt>
                <c:pt idx="399">
                  <c:v>305.40673000000021</c:v>
                </c:pt>
                <c:pt idx="400">
                  <c:v>309.55756000000019</c:v>
                </c:pt>
                <c:pt idx="401">
                  <c:v>304.85148000000015</c:v>
                </c:pt>
                <c:pt idx="402">
                  <c:v>310.04171000000019</c:v>
                </c:pt>
                <c:pt idx="403">
                  <c:v>311.14560000000017</c:v>
                </c:pt>
                <c:pt idx="404">
                  <c:v>320.4789600000002</c:v>
                </c:pt>
                <c:pt idx="405">
                  <c:v>326.38168000000019</c:v>
                </c:pt>
                <c:pt idx="406">
                  <c:v>331.80885000000018</c:v>
                </c:pt>
                <c:pt idx="407">
                  <c:v>332.97997000000021</c:v>
                </c:pt>
                <c:pt idx="408">
                  <c:v>338.07868000000019</c:v>
                </c:pt>
                <c:pt idx="409">
                  <c:v>337.36030000000022</c:v>
                </c:pt>
                <c:pt idx="410">
                  <c:v>340.52555000000024</c:v>
                </c:pt>
                <c:pt idx="411">
                  <c:v>341.92204000000021</c:v>
                </c:pt>
                <c:pt idx="412">
                  <c:v>341.24919000000017</c:v>
                </c:pt>
                <c:pt idx="413">
                  <c:v>334.86796000000015</c:v>
                </c:pt>
                <c:pt idx="414">
                  <c:v>342.58589000000018</c:v>
                </c:pt>
                <c:pt idx="415">
                  <c:v>352.28258000000017</c:v>
                </c:pt>
                <c:pt idx="416">
                  <c:v>350.6261800000002</c:v>
                </c:pt>
                <c:pt idx="417">
                  <c:v>355.85023000000024</c:v>
                </c:pt>
                <c:pt idx="418">
                  <c:v>354.7662000000002</c:v>
                </c:pt>
                <c:pt idx="419">
                  <c:v>359.03236000000027</c:v>
                </c:pt>
                <c:pt idx="420">
                  <c:v>361.63129000000021</c:v>
                </c:pt>
                <c:pt idx="421">
                  <c:v>361.27372000000025</c:v>
                </c:pt>
                <c:pt idx="422">
                  <c:v>371.57039000000026</c:v>
                </c:pt>
                <c:pt idx="423">
                  <c:v>377.05911000000026</c:v>
                </c:pt>
                <c:pt idx="424">
                  <c:v>382.72130000000033</c:v>
                </c:pt>
                <c:pt idx="425">
                  <c:v>383.9017400000003</c:v>
                </c:pt>
                <c:pt idx="426">
                  <c:v>364.83087000000029</c:v>
                </c:pt>
                <c:pt idx="427">
                  <c:v>373.57714000000027</c:v>
                </c:pt>
                <c:pt idx="428">
                  <c:v>359.36583000000024</c:v>
                </c:pt>
                <c:pt idx="429">
                  <c:v>371.07065000000023</c:v>
                </c:pt>
                <c:pt idx="430">
                  <c:v>373.26230000000027</c:v>
                </c:pt>
                <c:pt idx="431">
                  <c:v>381.32202000000029</c:v>
                </c:pt>
                <c:pt idx="432">
                  <c:v>385.42481000000026</c:v>
                </c:pt>
                <c:pt idx="433">
                  <c:v>393.14463000000023</c:v>
                </c:pt>
                <c:pt idx="434">
                  <c:v>392.84189000000026</c:v>
                </c:pt>
                <c:pt idx="435">
                  <c:v>399.51367000000027</c:v>
                </c:pt>
                <c:pt idx="436">
                  <c:v>402.55990000000025</c:v>
                </c:pt>
                <c:pt idx="437">
                  <c:v>405.17429000000027</c:v>
                </c:pt>
                <c:pt idx="438">
                  <c:v>404.75028000000032</c:v>
                </c:pt>
                <c:pt idx="439">
                  <c:v>413.46326000000028</c:v>
                </c:pt>
                <c:pt idx="440">
                  <c:v>395.62379000000027</c:v>
                </c:pt>
                <c:pt idx="441">
                  <c:v>408.19796000000031</c:v>
                </c:pt>
                <c:pt idx="442">
                  <c:v>401.3451400000003</c:v>
                </c:pt>
                <c:pt idx="443">
                  <c:v>399.15735000000029</c:v>
                </c:pt>
                <c:pt idx="444">
                  <c:v>400.78774000000027</c:v>
                </c:pt>
                <c:pt idx="445">
                  <c:v>399.00683000000026</c:v>
                </c:pt>
                <c:pt idx="446">
                  <c:v>389.44655000000023</c:v>
                </c:pt>
                <c:pt idx="447">
                  <c:v>365.05888000000027</c:v>
                </c:pt>
                <c:pt idx="448">
                  <c:v>371.0088200000003</c:v>
                </c:pt>
                <c:pt idx="449">
                  <c:v>362.01408000000032</c:v>
                </c:pt>
                <c:pt idx="450">
                  <c:v>360.93972000000031</c:v>
                </c:pt>
                <c:pt idx="451">
                  <c:v>375.10879000000034</c:v>
                </c:pt>
                <c:pt idx="452">
                  <c:v>379.51478000000043</c:v>
                </c:pt>
                <c:pt idx="453">
                  <c:v>366.29341000000039</c:v>
                </c:pt>
                <c:pt idx="454">
                  <c:v>369.68838000000039</c:v>
                </c:pt>
                <c:pt idx="455">
                  <c:v>377.10596000000038</c:v>
                </c:pt>
                <c:pt idx="456">
                  <c:v>376.3567400000004</c:v>
                </c:pt>
                <c:pt idx="457">
                  <c:v>390.0535400000004</c:v>
                </c:pt>
                <c:pt idx="458">
                  <c:v>385.94537000000037</c:v>
                </c:pt>
                <c:pt idx="459">
                  <c:v>376.96963000000039</c:v>
                </c:pt>
                <c:pt idx="460">
                  <c:v>378.35354000000041</c:v>
                </c:pt>
                <c:pt idx="461">
                  <c:v>368.28837000000038</c:v>
                </c:pt>
                <c:pt idx="462">
                  <c:v>356.91504000000037</c:v>
                </c:pt>
                <c:pt idx="463">
                  <c:v>357.20410000000044</c:v>
                </c:pt>
                <c:pt idx="464">
                  <c:v>358.0156700000004</c:v>
                </c:pt>
                <c:pt idx="465">
                  <c:v>367.36948000000046</c:v>
                </c:pt>
                <c:pt idx="466">
                  <c:v>371.12778000000043</c:v>
                </c:pt>
                <c:pt idx="467">
                  <c:v>364.26517000000041</c:v>
                </c:pt>
                <c:pt idx="468">
                  <c:v>360.09790000000038</c:v>
                </c:pt>
                <c:pt idx="469">
                  <c:v>363.78171000000037</c:v>
                </c:pt>
                <c:pt idx="470">
                  <c:v>355.47214000000031</c:v>
                </c:pt>
                <c:pt idx="471">
                  <c:v>349.29273000000029</c:v>
                </c:pt>
                <c:pt idx="472">
                  <c:v>335.8024300000003</c:v>
                </c:pt>
                <c:pt idx="473">
                  <c:v>325.20223000000027</c:v>
                </c:pt>
                <c:pt idx="474">
                  <c:v>330.83556000000027</c:v>
                </c:pt>
                <c:pt idx="475">
                  <c:v>318.06485000000026</c:v>
                </c:pt>
                <c:pt idx="476">
                  <c:v>319.2269600000003</c:v>
                </c:pt>
                <c:pt idx="477">
                  <c:v>317.04246000000029</c:v>
                </c:pt>
                <c:pt idx="478">
                  <c:v>320.60256000000027</c:v>
                </c:pt>
                <c:pt idx="479">
                  <c:v>308.76187000000027</c:v>
                </c:pt>
                <c:pt idx="480">
                  <c:v>308.23895000000033</c:v>
                </c:pt>
                <c:pt idx="481">
                  <c:v>295.78325000000029</c:v>
                </c:pt>
                <c:pt idx="482">
                  <c:v>307.84107000000029</c:v>
                </c:pt>
                <c:pt idx="483">
                  <c:v>319.66298000000035</c:v>
                </c:pt>
                <c:pt idx="484">
                  <c:v>313.01427000000029</c:v>
                </c:pt>
                <c:pt idx="485">
                  <c:v>323.51100000000031</c:v>
                </c:pt>
                <c:pt idx="486">
                  <c:v>319.34824000000026</c:v>
                </c:pt>
                <c:pt idx="487">
                  <c:v>330.56501000000026</c:v>
                </c:pt>
                <c:pt idx="488">
                  <c:v>327.68716000000029</c:v>
                </c:pt>
                <c:pt idx="489">
                  <c:v>331.7045600000003</c:v>
                </c:pt>
                <c:pt idx="490">
                  <c:v>317.88136000000031</c:v>
                </c:pt>
                <c:pt idx="491">
                  <c:v>322.98084000000034</c:v>
                </c:pt>
                <c:pt idx="492">
                  <c:v>306.22640000000035</c:v>
                </c:pt>
                <c:pt idx="493">
                  <c:v>299.0082100000003</c:v>
                </c:pt>
                <c:pt idx="494">
                  <c:v>283.80648000000031</c:v>
                </c:pt>
                <c:pt idx="495">
                  <c:v>272.34495000000032</c:v>
                </c:pt>
                <c:pt idx="496">
                  <c:v>260.36963000000026</c:v>
                </c:pt>
                <c:pt idx="497">
                  <c:v>246.50270000000026</c:v>
                </c:pt>
                <c:pt idx="498">
                  <c:v>259.05379000000022</c:v>
                </c:pt>
                <c:pt idx="499">
                  <c:v>256.27152000000024</c:v>
                </c:pt>
                <c:pt idx="500">
                  <c:v>254.19259000000025</c:v>
                </c:pt>
                <c:pt idx="501">
                  <c:v>267.29976000000028</c:v>
                </c:pt>
                <c:pt idx="502">
                  <c:v>264.94022000000024</c:v>
                </c:pt>
                <c:pt idx="503">
                  <c:v>258.69567000000023</c:v>
                </c:pt>
                <c:pt idx="504">
                  <c:v>265.83076000000023</c:v>
                </c:pt>
                <c:pt idx="505">
                  <c:v>251.7778500000002</c:v>
                </c:pt>
                <c:pt idx="506">
                  <c:v>257.31009000000023</c:v>
                </c:pt>
                <c:pt idx="507">
                  <c:v>250.91711000000024</c:v>
                </c:pt>
                <c:pt idx="508">
                  <c:v>241.90626000000023</c:v>
                </c:pt>
                <c:pt idx="509">
                  <c:v>240.65075000000022</c:v>
                </c:pt>
                <c:pt idx="510">
                  <c:v>176.91543000000016</c:v>
                </c:pt>
                <c:pt idx="511">
                  <c:v>179.60052000000019</c:v>
                </c:pt>
                <c:pt idx="512">
                  <c:v>165.27883000000017</c:v>
                </c:pt>
                <c:pt idx="513">
                  <c:v>176.85552000000018</c:v>
                </c:pt>
                <c:pt idx="514">
                  <c:v>175.96131000000017</c:v>
                </c:pt>
                <c:pt idx="515">
                  <c:v>163.00690000000014</c:v>
                </c:pt>
                <c:pt idx="516">
                  <c:v>142.07288000000014</c:v>
                </c:pt>
                <c:pt idx="517">
                  <c:v>164.03687000000016</c:v>
                </c:pt>
                <c:pt idx="518">
                  <c:v>156.04528000000016</c:v>
                </c:pt>
                <c:pt idx="519">
                  <c:v>163.27308000000016</c:v>
                </c:pt>
                <c:pt idx="520">
                  <c:v>160.48956000000015</c:v>
                </c:pt>
                <c:pt idx="521">
                  <c:v>159.41867000000013</c:v>
                </c:pt>
                <c:pt idx="522">
                  <c:v>170.10357000000013</c:v>
                </c:pt>
                <c:pt idx="523">
                  <c:v>166.23060000000012</c:v>
                </c:pt>
                <c:pt idx="524">
                  <c:v>153.2382400000001</c:v>
                </c:pt>
                <c:pt idx="525">
                  <c:v>142.76344000000009</c:v>
                </c:pt>
                <c:pt idx="526">
                  <c:v>150.13436000000007</c:v>
                </c:pt>
                <c:pt idx="527">
                  <c:v>157.21493000000009</c:v>
                </c:pt>
                <c:pt idx="528">
                  <c:v>150.33146000000008</c:v>
                </c:pt>
                <c:pt idx="529">
                  <c:v>136.11918000000009</c:v>
                </c:pt>
                <c:pt idx="530">
                  <c:v>132.86821000000009</c:v>
                </c:pt>
                <c:pt idx="531">
                  <c:v>119.80177000000009</c:v>
                </c:pt>
                <c:pt idx="532">
                  <c:v>130.54644000000008</c:v>
                </c:pt>
                <c:pt idx="533">
                  <c:v>135.15147000000007</c:v>
                </c:pt>
                <c:pt idx="534">
                  <c:v>138.96400000000011</c:v>
                </c:pt>
                <c:pt idx="535">
                  <c:v>147.12354000000011</c:v>
                </c:pt>
                <c:pt idx="536">
                  <c:v>151.99776000000011</c:v>
                </c:pt>
                <c:pt idx="537">
                  <c:v>160.40322000000012</c:v>
                </c:pt>
                <c:pt idx="538">
                  <c:v>158.2322200000001</c:v>
                </c:pt>
                <c:pt idx="539">
                  <c:v>162.5055000000001</c:v>
                </c:pt>
                <c:pt idx="540">
                  <c:v>175.82960000000011</c:v>
                </c:pt>
                <c:pt idx="541">
                  <c:v>164.25446000000011</c:v>
                </c:pt>
                <c:pt idx="542">
                  <c:v>169.61176000000012</c:v>
                </c:pt>
                <c:pt idx="543">
                  <c:v>169.53386000000012</c:v>
                </c:pt>
                <c:pt idx="544">
                  <c:v>175.65910000000011</c:v>
                </c:pt>
                <c:pt idx="545">
                  <c:v>177.02100000000013</c:v>
                </c:pt>
                <c:pt idx="546">
                  <c:v>168.63243000000011</c:v>
                </c:pt>
                <c:pt idx="547">
                  <c:v>166.46524000000011</c:v>
                </c:pt>
                <c:pt idx="548">
                  <c:v>166.51622000000012</c:v>
                </c:pt>
                <c:pt idx="549">
                  <c:v>158.78610000000012</c:v>
                </c:pt>
                <c:pt idx="550">
                  <c:v>171.9618900000001</c:v>
                </c:pt>
                <c:pt idx="551">
                  <c:v>180.07211000000009</c:v>
                </c:pt>
                <c:pt idx="552">
                  <c:v>186.92165000000008</c:v>
                </c:pt>
                <c:pt idx="553">
                  <c:v>195.00366000000008</c:v>
                </c:pt>
                <c:pt idx="554">
                  <c:v>195.91728000000012</c:v>
                </c:pt>
                <c:pt idx="555">
                  <c:v>203.08409000000012</c:v>
                </c:pt>
                <c:pt idx="556">
                  <c:v>210.76513000000014</c:v>
                </c:pt>
                <c:pt idx="557">
                  <c:v>203.87129000000013</c:v>
                </c:pt>
                <c:pt idx="558">
                  <c:v>212.85028000000014</c:v>
                </c:pt>
                <c:pt idx="559">
                  <c:v>218.86633000000012</c:v>
                </c:pt>
                <c:pt idx="560">
                  <c:v>212.52474000000012</c:v>
                </c:pt>
                <c:pt idx="561">
                  <c:v>205.82503000000011</c:v>
                </c:pt>
                <c:pt idx="562">
                  <c:v>216.83615000000009</c:v>
                </c:pt>
                <c:pt idx="563">
                  <c:v>219.38548000000009</c:v>
                </c:pt>
                <c:pt idx="564">
                  <c:v>216.81794000000008</c:v>
                </c:pt>
                <c:pt idx="565">
                  <c:v>203.87584000000007</c:v>
                </c:pt>
                <c:pt idx="566">
                  <c:v>209.70087000000007</c:v>
                </c:pt>
                <c:pt idx="567">
                  <c:v>217.45441000000011</c:v>
                </c:pt>
                <c:pt idx="568">
                  <c:v>213.66611000000009</c:v>
                </c:pt>
                <c:pt idx="569">
                  <c:v>212.45463000000009</c:v>
                </c:pt>
                <c:pt idx="570">
                  <c:v>218.40327000000013</c:v>
                </c:pt>
                <c:pt idx="571">
                  <c:v>212.80234000000013</c:v>
                </c:pt>
                <c:pt idx="572">
                  <c:v>213.21279000000013</c:v>
                </c:pt>
                <c:pt idx="573">
                  <c:v>219.35342000000014</c:v>
                </c:pt>
                <c:pt idx="574">
                  <c:v>220.13867000000013</c:v>
                </c:pt>
                <c:pt idx="575">
                  <c:v>229.01847000000012</c:v>
                </c:pt>
                <c:pt idx="576">
                  <c:v>225.60782000000012</c:v>
                </c:pt>
                <c:pt idx="577">
                  <c:v>218.37710000000015</c:v>
                </c:pt>
                <c:pt idx="578">
                  <c:v>215.31593000000012</c:v>
                </c:pt>
                <c:pt idx="579">
                  <c:v>205.02911000000012</c:v>
                </c:pt>
                <c:pt idx="580">
                  <c:v>207.64033000000015</c:v>
                </c:pt>
                <c:pt idx="581">
                  <c:v>217.24390000000014</c:v>
                </c:pt>
                <c:pt idx="582">
                  <c:v>212.10752000000016</c:v>
                </c:pt>
                <c:pt idx="583">
                  <c:v>221.68202000000014</c:v>
                </c:pt>
                <c:pt idx="584">
                  <c:v>226.60739000000012</c:v>
                </c:pt>
                <c:pt idx="585">
                  <c:v>225.07622000000015</c:v>
                </c:pt>
                <c:pt idx="586">
                  <c:v>228.1398300000001</c:v>
                </c:pt>
                <c:pt idx="587">
                  <c:v>231.04211000000009</c:v>
                </c:pt>
                <c:pt idx="588">
                  <c:v>233.54417000000009</c:v>
                </c:pt>
                <c:pt idx="589">
                  <c:v>232.7204100000001</c:v>
                </c:pt>
                <c:pt idx="590">
                  <c:v>231.3093200000001</c:v>
                </c:pt>
                <c:pt idx="591">
                  <c:v>224.89550000000011</c:v>
                </c:pt>
                <c:pt idx="592">
                  <c:v>202.68914000000009</c:v>
                </c:pt>
                <c:pt idx="593">
                  <c:v>212.9338700000001</c:v>
                </c:pt>
                <c:pt idx="594">
                  <c:v>206.8222300000001</c:v>
                </c:pt>
                <c:pt idx="595">
                  <c:v>209.73731000000009</c:v>
                </c:pt>
                <c:pt idx="596">
                  <c:v>206.29945000000009</c:v>
                </c:pt>
                <c:pt idx="597">
                  <c:v>212.63528000000014</c:v>
                </c:pt>
                <c:pt idx="598">
                  <c:v>220.91670000000011</c:v>
                </c:pt>
                <c:pt idx="599">
                  <c:v>213.41836000000009</c:v>
                </c:pt>
                <c:pt idx="600">
                  <c:v>206.2306200000001</c:v>
                </c:pt>
                <c:pt idx="601">
                  <c:v>215.79086000000015</c:v>
                </c:pt>
                <c:pt idx="602">
                  <c:v>213.8891800000001</c:v>
                </c:pt>
                <c:pt idx="603">
                  <c:v>221.17007000000007</c:v>
                </c:pt>
                <c:pt idx="604">
                  <c:v>223.25702000000007</c:v>
                </c:pt>
                <c:pt idx="605">
                  <c:v>225.58598000000006</c:v>
                </c:pt>
                <c:pt idx="606">
                  <c:v>220.93275000000006</c:v>
                </c:pt>
                <c:pt idx="607">
                  <c:v>217.03853000000007</c:v>
                </c:pt>
                <c:pt idx="608">
                  <c:v>217.09448000000009</c:v>
                </c:pt>
                <c:pt idx="609">
                  <c:v>224.28777000000008</c:v>
                </c:pt>
                <c:pt idx="610">
                  <c:v>226.12635000000006</c:v>
                </c:pt>
                <c:pt idx="611">
                  <c:v>225.15699000000004</c:v>
                </c:pt>
                <c:pt idx="612">
                  <c:v>226.97243000000003</c:v>
                </c:pt>
                <c:pt idx="613">
                  <c:v>224.63325000000003</c:v>
                </c:pt>
                <c:pt idx="614">
                  <c:v>227.31462000000008</c:v>
                </c:pt>
                <c:pt idx="615">
                  <c:v>229.95642000000007</c:v>
                </c:pt>
                <c:pt idx="616">
                  <c:v>233.4982700000001</c:v>
                </c:pt>
                <c:pt idx="617">
                  <c:v>233.2598900000001</c:v>
                </c:pt>
                <c:pt idx="618">
                  <c:v>235.65574000000009</c:v>
                </c:pt>
                <c:pt idx="619">
                  <c:v>232.74602000000007</c:v>
                </c:pt>
                <c:pt idx="620">
                  <c:v>234.16456000000005</c:v>
                </c:pt>
                <c:pt idx="621">
                  <c:v>228.54870000000008</c:v>
                </c:pt>
                <c:pt idx="622">
                  <c:v>231.71065000000007</c:v>
                </c:pt>
                <c:pt idx="623">
                  <c:v>234.6675900000001</c:v>
                </c:pt>
                <c:pt idx="624">
                  <c:v>233.33295000000007</c:v>
                </c:pt>
                <c:pt idx="625">
                  <c:v>236.56956000000008</c:v>
                </c:pt>
                <c:pt idx="626">
                  <c:v>232.98061000000007</c:v>
                </c:pt>
                <c:pt idx="627">
                  <c:v>233.83551000000011</c:v>
                </c:pt>
                <c:pt idx="628">
                  <c:v>238.93169000000006</c:v>
                </c:pt>
                <c:pt idx="629">
                  <c:v>242.64142000000012</c:v>
                </c:pt>
                <c:pt idx="630">
                  <c:v>241.8558000000001</c:v>
                </c:pt>
                <c:pt idx="631">
                  <c:v>244.7736100000001</c:v>
                </c:pt>
                <c:pt idx="632">
                  <c:v>247.18233000000009</c:v>
                </c:pt>
                <c:pt idx="633">
                  <c:v>249.18581000000012</c:v>
                </c:pt>
                <c:pt idx="634">
                  <c:v>242.20661000000013</c:v>
                </c:pt>
                <c:pt idx="635">
                  <c:v>240.09332000000012</c:v>
                </c:pt>
                <c:pt idx="636">
                  <c:v>236.28849000000011</c:v>
                </c:pt>
                <c:pt idx="637">
                  <c:v>229.67435000000012</c:v>
                </c:pt>
                <c:pt idx="638">
                  <c:v>238.47206000000014</c:v>
                </c:pt>
                <c:pt idx="639">
                  <c:v>242.98953000000012</c:v>
                </c:pt>
                <c:pt idx="640">
                  <c:v>245.92779000000013</c:v>
                </c:pt>
                <c:pt idx="641">
                  <c:v>242.74052000000012</c:v>
                </c:pt>
                <c:pt idx="642">
                  <c:v>242.31071000000011</c:v>
                </c:pt>
                <c:pt idx="643">
                  <c:v>248.48445000000009</c:v>
                </c:pt>
                <c:pt idx="644">
                  <c:v>246.63747000000006</c:v>
                </c:pt>
                <c:pt idx="645">
                  <c:v>244.14852000000008</c:v>
                </c:pt>
                <c:pt idx="646">
                  <c:v>241.95284000000009</c:v>
                </c:pt>
                <c:pt idx="647">
                  <c:v>239.97609000000011</c:v>
                </c:pt>
                <c:pt idx="648">
                  <c:v>237.31739000000007</c:v>
                </c:pt>
                <c:pt idx="649">
                  <c:v>232.71953000000008</c:v>
                </c:pt>
                <c:pt idx="650">
                  <c:v>233.89299000000011</c:v>
                </c:pt>
                <c:pt idx="651">
                  <c:v>229.36618000000007</c:v>
                </c:pt>
                <c:pt idx="652">
                  <c:v>241.76384000000004</c:v>
                </c:pt>
                <c:pt idx="653">
                  <c:v>234.08721000000006</c:v>
                </c:pt>
                <c:pt idx="654">
                  <c:v>224.04659000000007</c:v>
                </c:pt>
                <c:pt idx="655">
                  <c:v>234.75076000000007</c:v>
                </c:pt>
                <c:pt idx="656">
                  <c:v>227.07422000000011</c:v>
                </c:pt>
                <c:pt idx="657">
                  <c:v>204.10933000000009</c:v>
                </c:pt>
                <c:pt idx="658">
                  <c:v>201.1675900000001</c:v>
                </c:pt>
                <c:pt idx="659">
                  <c:v>189.22393000000008</c:v>
                </c:pt>
                <c:pt idx="660">
                  <c:v>192.83236000000008</c:v>
                </c:pt>
                <c:pt idx="661">
                  <c:v>197.45780000000008</c:v>
                </c:pt>
                <c:pt idx="662">
                  <c:v>187.05893000000009</c:v>
                </c:pt>
                <c:pt idx="663">
                  <c:v>193.71560000000008</c:v>
                </c:pt>
                <c:pt idx="664">
                  <c:v>182.31051000000008</c:v>
                </c:pt>
                <c:pt idx="665">
                  <c:v>195.52130000000008</c:v>
                </c:pt>
                <c:pt idx="666">
                  <c:v>203.2267600000001</c:v>
                </c:pt>
                <c:pt idx="667">
                  <c:v>209.46173000000013</c:v>
                </c:pt>
                <c:pt idx="668">
                  <c:v>206.57325000000014</c:v>
                </c:pt>
                <c:pt idx="669">
                  <c:v>213.36247000000012</c:v>
                </c:pt>
                <c:pt idx="670">
                  <c:v>201.95184000000012</c:v>
                </c:pt>
                <c:pt idx="671">
                  <c:v>205.02299000000011</c:v>
                </c:pt>
                <c:pt idx="672">
                  <c:v>197.53481000000011</c:v>
                </c:pt>
                <c:pt idx="673">
                  <c:v>187.4800000000001</c:v>
                </c:pt>
                <c:pt idx="674">
                  <c:v>207.00521000000009</c:v>
                </c:pt>
                <c:pt idx="675">
                  <c:v>208.00933000000012</c:v>
                </c:pt>
                <c:pt idx="676">
                  <c:v>198.9416700000001</c:v>
                </c:pt>
                <c:pt idx="677">
                  <c:v>205.4675300000001</c:v>
                </c:pt>
                <c:pt idx="678">
                  <c:v>207.29963000000009</c:v>
                </c:pt>
                <c:pt idx="679">
                  <c:v>204.31230000000011</c:v>
                </c:pt>
                <c:pt idx="680">
                  <c:v>206.18866000000008</c:v>
                </c:pt>
                <c:pt idx="681">
                  <c:v>211.07487000000009</c:v>
                </c:pt>
                <c:pt idx="682">
                  <c:v>211.96254000000008</c:v>
                </c:pt>
                <c:pt idx="683">
                  <c:v>216.35088000000007</c:v>
                </c:pt>
                <c:pt idx="684">
                  <c:v>213.22044000000008</c:v>
                </c:pt>
                <c:pt idx="685">
                  <c:v>216.64130000000009</c:v>
                </c:pt>
                <c:pt idx="686">
                  <c:v>216.03790000000006</c:v>
                </c:pt>
                <c:pt idx="687">
                  <c:v>215.46452000000008</c:v>
                </c:pt>
                <c:pt idx="688">
                  <c:v>214.08017000000007</c:v>
                </c:pt>
                <c:pt idx="689">
                  <c:v>221.26247000000004</c:v>
                </c:pt>
                <c:pt idx="690">
                  <c:v>218.29505000000003</c:v>
                </c:pt>
                <c:pt idx="691">
                  <c:v>214.21363000000005</c:v>
                </c:pt>
                <c:pt idx="692">
                  <c:v>207.07360000000003</c:v>
                </c:pt>
                <c:pt idx="693">
                  <c:v>200.12354000000005</c:v>
                </c:pt>
                <c:pt idx="694">
                  <c:v>202.03167000000008</c:v>
                </c:pt>
                <c:pt idx="695">
                  <c:v>205.88440000000006</c:v>
                </c:pt>
                <c:pt idx="696">
                  <c:v>200.04719000000006</c:v>
                </c:pt>
                <c:pt idx="697">
                  <c:v>204.66275000000007</c:v>
                </c:pt>
                <c:pt idx="698">
                  <c:v>194.74578000000005</c:v>
                </c:pt>
                <c:pt idx="699">
                  <c:v>195.40137000000007</c:v>
                </c:pt>
                <c:pt idx="700">
                  <c:v>187.35652000000007</c:v>
                </c:pt>
                <c:pt idx="701">
                  <c:v>194.16706000000008</c:v>
                </c:pt>
                <c:pt idx="702">
                  <c:v>196.92220000000009</c:v>
                </c:pt>
                <c:pt idx="703">
                  <c:v>200.14497000000011</c:v>
                </c:pt>
                <c:pt idx="704">
                  <c:v>206.02856000000014</c:v>
                </c:pt>
                <c:pt idx="705">
                  <c:v>203.22080000000014</c:v>
                </c:pt>
                <c:pt idx="706">
                  <c:v>207.5466900000001</c:v>
                </c:pt>
                <c:pt idx="707">
                  <c:v>204.05959000000013</c:v>
                </c:pt>
                <c:pt idx="708">
                  <c:v>208.35986000000011</c:v>
                </c:pt>
                <c:pt idx="709">
                  <c:v>210.56165000000016</c:v>
                </c:pt>
                <c:pt idx="710">
                  <c:v>215.02739000000014</c:v>
                </c:pt>
                <c:pt idx="711">
                  <c:v>220.32200000000012</c:v>
                </c:pt>
                <c:pt idx="712">
                  <c:v>218.12244000000013</c:v>
                </c:pt>
                <c:pt idx="713">
                  <c:v>217.80187000000012</c:v>
                </c:pt>
                <c:pt idx="714">
                  <c:v>224.31604000000013</c:v>
                </c:pt>
                <c:pt idx="715">
                  <c:v>229.6852100000001</c:v>
                </c:pt>
                <c:pt idx="716">
                  <c:v>226.41675000000009</c:v>
                </c:pt>
                <c:pt idx="717">
                  <c:v>217.68748000000008</c:v>
                </c:pt>
                <c:pt idx="718">
                  <c:v>220.92288000000005</c:v>
                </c:pt>
                <c:pt idx="719">
                  <c:v>215.71266000000008</c:v>
                </c:pt>
                <c:pt idx="720">
                  <c:v>220.4283100000001</c:v>
                </c:pt>
                <c:pt idx="721">
                  <c:v>216.34695000000011</c:v>
                </c:pt>
                <c:pt idx="722">
                  <c:v>217.40564000000009</c:v>
                </c:pt>
                <c:pt idx="723">
                  <c:v>210.1421400000001</c:v>
                </c:pt>
                <c:pt idx="724">
                  <c:v>203.63401000000007</c:v>
                </c:pt>
                <c:pt idx="725">
                  <c:v>212.25819000000013</c:v>
                </c:pt>
                <c:pt idx="726">
                  <c:v>215.19654000000011</c:v>
                </c:pt>
                <c:pt idx="727">
                  <c:v>217.0824200000001</c:v>
                </c:pt>
                <c:pt idx="728">
                  <c:v>221.06749000000011</c:v>
                </c:pt>
                <c:pt idx="729">
                  <c:v>222.07138000000009</c:v>
                </c:pt>
                <c:pt idx="730">
                  <c:v>220.93088000000006</c:v>
                </c:pt>
                <c:pt idx="731">
                  <c:v>227.17986000000008</c:v>
                </c:pt>
                <c:pt idx="732">
                  <c:v>225.81831000000008</c:v>
                </c:pt>
                <c:pt idx="733">
                  <c:v>227.48126000000008</c:v>
                </c:pt>
                <c:pt idx="734">
                  <c:v>226.36790000000005</c:v>
                </c:pt>
                <c:pt idx="735">
                  <c:v>225.17330000000007</c:v>
                </c:pt>
                <c:pt idx="736">
                  <c:v>221.08972000000003</c:v>
                </c:pt>
                <c:pt idx="737">
                  <c:v>219.56884000000002</c:v>
                </c:pt>
                <c:pt idx="738">
                  <c:v>219.60882999999998</c:v>
                </c:pt>
                <c:pt idx="739">
                  <c:v>218.80763999999999</c:v>
                </c:pt>
                <c:pt idx="740">
                  <c:v>226.68393999999998</c:v>
                </c:pt>
                <c:pt idx="741">
                  <c:v>230.18567999999999</c:v>
                </c:pt>
                <c:pt idx="742">
                  <c:v>228.51087000000001</c:v>
                </c:pt>
                <c:pt idx="743">
                  <c:v>223.57154999999997</c:v>
                </c:pt>
                <c:pt idx="744">
                  <c:v>221.26918999999998</c:v>
                </c:pt>
                <c:pt idx="745">
                  <c:v>227.75387000000001</c:v>
                </c:pt>
                <c:pt idx="746">
                  <c:v>220.72749999999999</c:v>
                </c:pt>
                <c:pt idx="747">
                  <c:v>231.07696999999999</c:v>
                </c:pt>
                <c:pt idx="748">
                  <c:v>235.78981000000002</c:v>
                </c:pt>
                <c:pt idx="749">
                  <c:v>237.10763000000003</c:v>
                </c:pt>
                <c:pt idx="750">
                  <c:v>238.53430000000003</c:v>
                </c:pt>
                <c:pt idx="751">
                  <c:v>235.69329000000002</c:v>
                </c:pt>
                <c:pt idx="752">
                  <c:v>236.37552000000002</c:v>
                </c:pt>
                <c:pt idx="753">
                  <c:v>232.67554000000001</c:v>
                </c:pt>
                <c:pt idx="754">
                  <c:v>229.64490000000001</c:v>
                </c:pt>
                <c:pt idx="755">
                  <c:v>220.69555</c:v>
                </c:pt>
                <c:pt idx="756">
                  <c:v>224.38908000000004</c:v>
                </c:pt>
                <c:pt idx="757">
                  <c:v>223.09049000000002</c:v>
                </c:pt>
                <c:pt idx="758">
                  <c:v>229.13661000000002</c:v>
                </c:pt>
                <c:pt idx="759">
                  <c:v>233.93717999999998</c:v>
                </c:pt>
                <c:pt idx="760">
                  <c:v>237.21587</c:v>
                </c:pt>
                <c:pt idx="761">
                  <c:v>241.19424000000001</c:v>
                </c:pt>
                <c:pt idx="762">
                  <c:v>242.12386000000004</c:v>
                </c:pt>
                <c:pt idx="763">
                  <c:v>245.32393999999999</c:v>
                </c:pt>
                <c:pt idx="764">
                  <c:v>242.38568000000001</c:v>
                </c:pt>
                <c:pt idx="765">
                  <c:v>235.09253000000001</c:v>
                </c:pt>
                <c:pt idx="766">
                  <c:v>243.75919000000002</c:v>
                </c:pt>
                <c:pt idx="767">
                  <c:v>250.66859000000002</c:v>
                </c:pt>
                <c:pt idx="768">
                  <c:v>253.42491000000004</c:v>
                </c:pt>
                <c:pt idx="769">
                  <c:v>254.07322000000002</c:v>
                </c:pt>
                <c:pt idx="770">
                  <c:v>253.20700000000005</c:v>
                </c:pt>
                <c:pt idx="771">
                  <c:v>257.88132999999999</c:v>
                </c:pt>
                <c:pt idx="772">
                  <c:v>265.81536999999997</c:v>
                </c:pt>
                <c:pt idx="773">
                  <c:v>264.84658999999999</c:v>
                </c:pt>
                <c:pt idx="774">
                  <c:v>264.63555999999994</c:v>
                </c:pt>
                <c:pt idx="775">
                  <c:v>262.67220999999995</c:v>
                </c:pt>
                <c:pt idx="776">
                  <c:v>264.57321999999994</c:v>
                </c:pt>
                <c:pt idx="777">
                  <c:v>266.23311999999993</c:v>
                </c:pt>
                <c:pt idx="778">
                  <c:v>269.01855999999992</c:v>
                </c:pt>
                <c:pt idx="779">
                  <c:v>257.35858999999994</c:v>
                </c:pt>
                <c:pt idx="780">
                  <c:v>252.18790999999993</c:v>
                </c:pt>
                <c:pt idx="781">
                  <c:v>261.48279999999994</c:v>
                </c:pt>
                <c:pt idx="782">
                  <c:v>267.12810999999994</c:v>
                </c:pt>
                <c:pt idx="783">
                  <c:v>264.85589999999996</c:v>
                </c:pt>
                <c:pt idx="784">
                  <c:v>269.44275999999996</c:v>
                </c:pt>
                <c:pt idx="785">
                  <c:v>276.74632999999994</c:v>
                </c:pt>
                <c:pt idx="786">
                  <c:v>267.96003999999994</c:v>
                </c:pt>
                <c:pt idx="787">
                  <c:v>267.30118999999996</c:v>
                </c:pt>
                <c:pt idx="788">
                  <c:v>270.33005999999995</c:v>
                </c:pt>
                <c:pt idx="789">
                  <c:v>278.5596799999999</c:v>
                </c:pt>
                <c:pt idx="790">
                  <c:v>280.94533999999987</c:v>
                </c:pt>
                <c:pt idx="791">
                  <c:v>281.3573899999999</c:v>
                </c:pt>
                <c:pt idx="792">
                  <c:v>282.46624999999989</c:v>
                </c:pt>
                <c:pt idx="793">
                  <c:v>274.63674999999989</c:v>
                </c:pt>
                <c:pt idx="794">
                  <c:v>279.85095999999993</c:v>
                </c:pt>
                <c:pt idx="795">
                  <c:v>287.38344999999993</c:v>
                </c:pt>
                <c:pt idx="796">
                  <c:v>292.15677999999991</c:v>
                </c:pt>
                <c:pt idx="797">
                  <c:v>285.28853999999995</c:v>
                </c:pt>
                <c:pt idx="798">
                  <c:v>289.62927999999999</c:v>
                </c:pt>
                <c:pt idx="799">
                  <c:v>292.05758999999995</c:v>
                </c:pt>
                <c:pt idx="800">
                  <c:v>298.27802000000003</c:v>
                </c:pt>
                <c:pt idx="801">
                  <c:v>300.96654000000001</c:v>
                </c:pt>
                <c:pt idx="802">
                  <c:v>301.36541</c:v>
                </c:pt>
                <c:pt idx="803">
                  <c:v>305.24220999999994</c:v>
                </c:pt>
                <c:pt idx="804">
                  <c:v>308.99782999999996</c:v>
                </c:pt>
                <c:pt idx="805">
                  <c:v>312.79311999999993</c:v>
                </c:pt>
                <c:pt idx="806">
                  <c:v>313.17890999999992</c:v>
                </c:pt>
                <c:pt idx="807">
                  <c:v>313.38364999999993</c:v>
                </c:pt>
                <c:pt idx="808">
                  <c:v>309.68308999999994</c:v>
                </c:pt>
                <c:pt idx="809">
                  <c:v>309.88952999999998</c:v>
                </c:pt>
                <c:pt idx="810">
                  <c:v>298.44434999999993</c:v>
                </c:pt>
                <c:pt idx="811">
                  <c:v>299.94758999999993</c:v>
                </c:pt>
                <c:pt idx="812">
                  <c:v>302.70998999999995</c:v>
                </c:pt>
                <c:pt idx="813">
                  <c:v>295.20790999999991</c:v>
                </c:pt>
                <c:pt idx="814">
                  <c:v>286.33235999999994</c:v>
                </c:pt>
                <c:pt idx="815">
                  <c:v>292.55257999999992</c:v>
                </c:pt>
                <c:pt idx="816">
                  <c:v>296.74067999999994</c:v>
                </c:pt>
                <c:pt idx="817">
                  <c:v>301.8040499999999</c:v>
                </c:pt>
                <c:pt idx="818">
                  <c:v>306.4416599999999</c:v>
                </c:pt>
                <c:pt idx="819">
                  <c:v>301.37149999999991</c:v>
                </c:pt>
                <c:pt idx="820">
                  <c:v>302.79127999999992</c:v>
                </c:pt>
                <c:pt idx="821">
                  <c:v>298.83328999999986</c:v>
                </c:pt>
                <c:pt idx="822">
                  <c:v>292.11723999999987</c:v>
                </c:pt>
                <c:pt idx="823">
                  <c:v>280.86888999999991</c:v>
                </c:pt>
                <c:pt idx="824">
                  <c:v>277.6655199999999</c:v>
                </c:pt>
                <c:pt idx="825">
                  <c:v>285.91447999999986</c:v>
                </c:pt>
                <c:pt idx="826">
                  <c:v>295.00920999999983</c:v>
                </c:pt>
                <c:pt idx="827">
                  <c:v>290.15514999999988</c:v>
                </c:pt>
                <c:pt idx="828">
                  <c:v>291.60837999999984</c:v>
                </c:pt>
                <c:pt idx="829">
                  <c:v>302.21318999999983</c:v>
                </c:pt>
                <c:pt idx="830">
                  <c:v>307.14985999999982</c:v>
                </c:pt>
                <c:pt idx="831">
                  <c:v>311.90242999999981</c:v>
                </c:pt>
                <c:pt idx="832">
                  <c:v>293.79961999999983</c:v>
                </c:pt>
                <c:pt idx="833">
                  <c:v>301.48519999999979</c:v>
                </c:pt>
                <c:pt idx="834">
                  <c:v>306.44116999999983</c:v>
                </c:pt>
                <c:pt idx="835">
                  <c:v>301.79622999999981</c:v>
                </c:pt>
                <c:pt idx="836">
                  <c:v>294.2853799999998</c:v>
                </c:pt>
                <c:pt idx="837">
                  <c:v>308.40845999999982</c:v>
                </c:pt>
                <c:pt idx="838">
                  <c:v>321.85889999999978</c:v>
                </c:pt>
                <c:pt idx="839">
                  <c:v>321.42070999999976</c:v>
                </c:pt>
                <c:pt idx="840">
                  <c:v>326.00221999999974</c:v>
                </c:pt>
                <c:pt idx="841">
                  <c:v>329.11314999999979</c:v>
                </c:pt>
                <c:pt idx="842">
                  <c:v>332.19326999999976</c:v>
                </c:pt>
                <c:pt idx="843">
                  <c:v>340.19230999999979</c:v>
                </c:pt>
                <c:pt idx="844">
                  <c:v>339.54239999999982</c:v>
                </c:pt>
                <c:pt idx="845">
                  <c:v>339.19983999999982</c:v>
                </c:pt>
                <c:pt idx="846">
                  <c:v>345.53034999999983</c:v>
                </c:pt>
                <c:pt idx="847">
                  <c:v>342.48769999999985</c:v>
                </c:pt>
                <c:pt idx="848">
                  <c:v>344.51455999999985</c:v>
                </c:pt>
                <c:pt idx="849">
                  <c:v>356.1635399999999</c:v>
                </c:pt>
                <c:pt idx="850">
                  <c:v>347.68793999999986</c:v>
                </c:pt>
                <c:pt idx="851">
                  <c:v>348.0424999999999</c:v>
                </c:pt>
                <c:pt idx="852">
                  <c:v>340.69705999999991</c:v>
                </c:pt>
                <c:pt idx="853">
                  <c:v>341.88637999999992</c:v>
                </c:pt>
                <c:pt idx="854">
                  <c:v>339.36729999999989</c:v>
                </c:pt>
                <c:pt idx="855">
                  <c:v>345.37838999999991</c:v>
                </c:pt>
                <c:pt idx="856">
                  <c:v>336.60589999999996</c:v>
                </c:pt>
                <c:pt idx="857">
                  <c:v>330.67283999999995</c:v>
                </c:pt>
                <c:pt idx="858">
                  <c:v>329.99279999999993</c:v>
                </c:pt>
                <c:pt idx="859">
                  <c:v>326.77244999999994</c:v>
                </c:pt>
                <c:pt idx="860">
                  <c:v>341.0154599999999</c:v>
                </c:pt>
                <c:pt idx="861">
                  <c:v>327.7809299999999</c:v>
                </c:pt>
                <c:pt idx="862">
                  <c:v>336.0683499999999</c:v>
                </c:pt>
                <c:pt idx="863">
                  <c:v>348.3220199999999</c:v>
                </c:pt>
                <c:pt idx="864">
                  <c:v>342.9943899999999</c:v>
                </c:pt>
                <c:pt idx="865">
                  <c:v>343.22518999999988</c:v>
                </c:pt>
                <c:pt idx="866">
                  <c:v>346.38968999999992</c:v>
                </c:pt>
                <c:pt idx="867">
                  <c:v>338.40310999999991</c:v>
                </c:pt>
                <c:pt idx="868">
                  <c:v>318.52368999999987</c:v>
                </c:pt>
                <c:pt idx="869">
                  <c:v>320.28407999999985</c:v>
                </c:pt>
                <c:pt idx="870">
                  <c:v>311.64200999999986</c:v>
                </c:pt>
                <c:pt idx="871">
                  <c:v>313.27804999999989</c:v>
                </c:pt>
                <c:pt idx="872">
                  <c:v>312.28327999999993</c:v>
                </c:pt>
                <c:pt idx="873">
                  <c:v>310.33256999999992</c:v>
                </c:pt>
                <c:pt idx="874">
                  <c:v>310.49986999999993</c:v>
                </c:pt>
                <c:pt idx="875">
                  <c:v>326.05156999999997</c:v>
                </c:pt>
                <c:pt idx="876">
                  <c:v>325.77735999999999</c:v>
                </c:pt>
                <c:pt idx="877">
                  <c:v>337.89738</c:v>
                </c:pt>
                <c:pt idx="878">
                  <c:v>336.74928</c:v>
                </c:pt>
                <c:pt idx="879">
                  <c:v>341.58285999999998</c:v>
                </c:pt>
                <c:pt idx="880">
                  <c:v>330.81306999999998</c:v>
                </c:pt>
                <c:pt idx="881">
                  <c:v>343.21695</c:v>
                </c:pt>
                <c:pt idx="882">
                  <c:v>345.50113999999996</c:v>
                </c:pt>
                <c:pt idx="883">
                  <c:v>333.08782000000002</c:v>
                </c:pt>
                <c:pt idx="884">
                  <c:v>321.35539</c:v>
                </c:pt>
                <c:pt idx="885">
                  <c:v>326.38340000000005</c:v>
                </c:pt>
                <c:pt idx="886">
                  <c:v>329.96448000000009</c:v>
                </c:pt>
                <c:pt idx="887">
                  <c:v>330.12700000000012</c:v>
                </c:pt>
                <c:pt idx="888">
                  <c:v>310.85474000000011</c:v>
                </c:pt>
                <c:pt idx="889">
                  <c:v>306.51486000000011</c:v>
                </c:pt>
                <c:pt idx="890">
                  <c:v>315.37055000000015</c:v>
                </c:pt>
                <c:pt idx="891">
                  <c:v>323.41020000000015</c:v>
                </c:pt>
                <c:pt idx="892">
                  <c:v>307.83785000000017</c:v>
                </c:pt>
                <c:pt idx="893">
                  <c:v>294.01324000000017</c:v>
                </c:pt>
                <c:pt idx="894">
                  <c:v>306.95410000000021</c:v>
                </c:pt>
                <c:pt idx="895">
                  <c:v>312.6133700000002</c:v>
                </c:pt>
                <c:pt idx="896">
                  <c:v>322.39067000000023</c:v>
                </c:pt>
                <c:pt idx="897">
                  <c:v>326.29262000000023</c:v>
                </c:pt>
                <c:pt idx="898">
                  <c:v>328.80243000000024</c:v>
                </c:pt>
                <c:pt idx="899">
                  <c:v>320.88989000000026</c:v>
                </c:pt>
                <c:pt idx="900">
                  <c:v>320.0101700000003</c:v>
                </c:pt>
                <c:pt idx="901">
                  <c:v>316.06406000000027</c:v>
                </c:pt>
                <c:pt idx="902">
                  <c:v>329.61234000000024</c:v>
                </c:pt>
                <c:pt idx="903">
                  <c:v>335.25386000000026</c:v>
                </c:pt>
                <c:pt idx="904">
                  <c:v>329.00680000000028</c:v>
                </c:pt>
                <c:pt idx="905">
                  <c:v>323.60696000000024</c:v>
                </c:pt>
                <c:pt idx="906">
                  <c:v>324.87981000000025</c:v>
                </c:pt>
                <c:pt idx="907">
                  <c:v>326.98805000000027</c:v>
                </c:pt>
                <c:pt idx="908">
                  <c:v>340.41422000000023</c:v>
                </c:pt>
                <c:pt idx="909">
                  <c:v>333.45733000000024</c:v>
                </c:pt>
                <c:pt idx="910">
                  <c:v>324.99456000000026</c:v>
                </c:pt>
                <c:pt idx="911">
                  <c:v>318.62183000000027</c:v>
                </c:pt>
                <c:pt idx="912">
                  <c:v>312.14964000000026</c:v>
                </c:pt>
                <c:pt idx="913">
                  <c:v>322.95736000000028</c:v>
                </c:pt>
                <c:pt idx="914">
                  <c:v>316.62235000000027</c:v>
                </c:pt>
                <c:pt idx="915">
                  <c:v>329.97167000000024</c:v>
                </c:pt>
                <c:pt idx="916">
                  <c:v>331.30286000000029</c:v>
                </c:pt>
                <c:pt idx="917">
                  <c:v>333.68195000000031</c:v>
                </c:pt>
                <c:pt idx="918">
                  <c:v>332.8423700000003</c:v>
                </c:pt>
                <c:pt idx="919">
                  <c:v>342.00846000000035</c:v>
                </c:pt>
                <c:pt idx="920">
                  <c:v>332.11725000000035</c:v>
                </c:pt>
                <c:pt idx="921">
                  <c:v>336.08573000000035</c:v>
                </c:pt>
                <c:pt idx="922">
                  <c:v>343.72886000000034</c:v>
                </c:pt>
                <c:pt idx="923">
                  <c:v>340.09354000000036</c:v>
                </c:pt>
                <c:pt idx="924">
                  <c:v>328.41742000000033</c:v>
                </c:pt>
                <c:pt idx="925">
                  <c:v>339.98111000000034</c:v>
                </c:pt>
                <c:pt idx="926">
                  <c:v>339.07332000000036</c:v>
                </c:pt>
                <c:pt idx="927">
                  <c:v>338.19770000000034</c:v>
                </c:pt>
                <c:pt idx="928">
                  <c:v>343.43080000000037</c:v>
                </c:pt>
                <c:pt idx="929">
                  <c:v>350.3343400000004</c:v>
                </c:pt>
                <c:pt idx="930">
                  <c:v>351.70811000000037</c:v>
                </c:pt>
                <c:pt idx="931">
                  <c:v>337.98582000000039</c:v>
                </c:pt>
                <c:pt idx="932">
                  <c:v>347.78036000000037</c:v>
                </c:pt>
                <c:pt idx="933">
                  <c:v>345.55481000000037</c:v>
                </c:pt>
                <c:pt idx="934">
                  <c:v>348.98238000000043</c:v>
                </c:pt>
                <c:pt idx="935">
                  <c:v>346.61686000000043</c:v>
                </c:pt>
                <c:pt idx="936">
                  <c:v>366.21197000000046</c:v>
                </c:pt>
                <c:pt idx="937">
                  <c:v>371.7852400000005</c:v>
                </c:pt>
                <c:pt idx="938">
                  <c:v>374.23298000000051</c:v>
                </c:pt>
                <c:pt idx="939">
                  <c:v>374.8816000000005</c:v>
                </c:pt>
                <c:pt idx="940">
                  <c:v>378.88801000000046</c:v>
                </c:pt>
                <c:pt idx="941">
                  <c:v>378.11342000000047</c:v>
                </c:pt>
                <c:pt idx="942">
                  <c:v>375.80696000000046</c:v>
                </c:pt>
                <c:pt idx="943">
                  <c:v>377.8038600000005</c:v>
                </c:pt>
                <c:pt idx="944">
                  <c:v>372.6372300000005</c:v>
                </c:pt>
                <c:pt idx="945">
                  <c:v>372.18445000000048</c:v>
                </c:pt>
                <c:pt idx="946">
                  <c:v>374.85549000000049</c:v>
                </c:pt>
                <c:pt idx="947">
                  <c:v>373.16584000000046</c:v>
                </c:pt>
                <c:pt idx="948">
                  <c:v>382.83153000000055</c:v>
                </c:pt>
                <c:pt idx="949">
                  <c:v>383.19708000000054</c:v>
                </c:pt>
                <c:pt idx="950">
                  <c:v>386.79608000000047</c:v>
                </c:pt>
                <c:pt idx="951">
                  <c:v>385.65473000000048</c:v>
                </c:pt>
                <c:pt idx="952">
                  <c:v>394.2871300000005</c:v>
                </c:pt>
                <c:pt idx="953">
                  <c:v>392.2335900000005</c:v>
                </c:pt>
                <c:pt idx="954">
                  <c:v>388.53474000000051</c:v>
                </c:pt>
                <c:pt idx="955">
                  <c:v>386.83361000000048</c:v>
                </c:pt>
                <c:pt idx="956">
                  <c:v>400.49254000000053</c:v>
                </c:pt>
                <c:pt idx="957">
                  <c:v>413.00040000000052</c:v>
                </c:pt>
                <c:pt idx="958">
                  <c:v>409.98128000000054</c:v>
                </c:pt>
                <c:pt idx="959">
                  <c:v>407.32974000000058</c:v>
                </c:pt>
                <c:pt idx="960">
                  <c:v>409.78960000000058</c:v>
                </c:pt>
                <c:pt idx="961">
                  <c:v>414.12959000000063</c:v>
                </c:pt>
                <c:pt idx="962">
                  <c:v>414.1423000000006</c:v>
                </c:pt>
                <c:pt idx="963">
                  <c:v>407.07041000000061</c:v>
                </c:pt>
                <c:pt idx="964">
                  <c:v>404.98544000000061</c:v>
                </c:pt>
                <c:pt idx="965">
                  <c:v>395.72322000000059</c:v>
                </c:pt>
                <c:pt idx="966">
                  <c:v>399.46387000000061</c:v>
                </c:pt>
                <c:pt idx="967">
                  <c:v>408.68837000000059</c:v>
                </c:pt>
                <c:pt idx="968">
                  <c:v>402.67690000000056</c:v>
                </c:pt>
                <c:pt idx="969">
                  <c:v>402.45396000000056</c:v>
                </c:pt>
                <c:pt idx="970">
                  <c:v>410.69511000000057</c:v>
                </c:pt>
                <c:pt idx="971">
                  <c:v>399.72021000000052</c:v>
                </c:pt>
                <c:pt idx="972">
                  <c:v>405.59606000000053</c:v>
                </c:pt>
                <c:pt idx="973">
                  <c:v>403.53961000000055</c:v>
                </c:pt>
                <c:pt idx="974">
                  <c:v>403.02900000000056</c:v>
                </c:pt>
                <c:pt idx="975">
                  <c:v>403.10923000000059</c:v>
                </c:pt>
                <c:pt idx="976">
                  <c:v>409.88530000000065</c:v>
                </c:pt>
                <c:pt idx="977">
                  <c:v>411.34156000000064</c:v>
                </c:pt>
                <c:pt idx="978">
                  <c:v>418.09350000000063</c:v>
                </c:pt>
                <c:pt idx="979">
                  <c:v>419.22146000000066</c:v>
                </c:pt>
                <c:pt idx="980">
                  <c:v>419.29979000000066</c:v>
                </c:pt>
                <c:pt idx="981">
                  <c:v>420.57179000000053</c:v>
                </c:pt>
                <c:pt idx="982">
                  <c:v>425.43921000000057</c:v>
                </c:pt>
                <c:pt idx="983">
                  <c:v>427.08545000000061</c:v>
                </c:pt>
                <c:pt idx="984">
                  <c:v>422.50963000000058</c:v>
                </c:pt>
                <c:pt idx="985">
                  <c:v>415.15183000000053</c:v>
                </c:pt>
                <c:pt idx="986">
                  <c:v>417.63257000000061</c:v>
                </c:pt>
                <c:pt idx="987">
                  <c:v>416.27755000000053</c:v>
                </c:pt>
                <c:pt idx="988">
                  <c:v>422.1673600000006</c:v>
                </c:pt>
                <c:pt idx="989">
                  <c:v>418.45986000000062</c:v>
                </c:pt>
                <c:pt idx="990">
                  <c:v>415.99275000000057</c:v>
                </c:pt>
                <c:pt idx="991">
                  <c:v>413.01514000000054</c:v>
                </c:pt>
                <c:pt idx="992">
                  <c:v>423.63542000000058</c:v>
                </c:pt>
                <c:pt idx="993">
                  <c:v>426.02695000000068</c:v>
                </c:pt>
                <c:pt idx="994">
                  <c:v>427.8127400000007</c:v>
                </c:pt>
                <c:pt idx="995">
                  <c:v>428.09949000000063</c:v>
                </c:pt>
                <c:pt idx="996">
                  <c:v>417.82687000000061</c:v>
                </c:pt>
                <c:pt idx="997">
                  <c:v>398.21685000000065</c:v>
                </c:pt>
                <c:pt idx="998">
                  <c:v>410.18477000000064</c:v>
                </c:pt>
                <c:pt idx="999">
                  <c:v>412.93239000000062</c:v>
                </c:pt>
                <c:pt idx="1000">
                  <c:v>399.13513000000057</c:v>
                </c:pt>
                <c:pt idx="1001">
                  <c:v>406.95861000000065</c:v>
                </c:pt>
                <c:pt idx="1002">
                  <c:v>403.94210000000066</c:v>
                </c:pt>
                <c:pt idx="1003">
                  <c:v>390.03243000000066</c:v>
                </c:pt>
                <c:pt idx="1004">
                  <c:v>398.86665000000062</c:v>
                </c:pt>
                <c:pt idx="1005">
                  <c:v>404.69759000000062</c:v>
                </c:pt>
                <c:pt idx="1006">
                  <c:v>410.14976000000064</c:v>
                </c:pt>
                <c:pt idx="1007">
                  <c:v>417.94264000000072</c:v>
                </c:pt>
                <c:pt idx="1008">
                  <c:v>424.5461700000007</c:v>
                </c:pt>
                <c:pt idx="1009">
                  <c:v>424.94203000000067</c:v>
                </c:pt>
                <c:pt idx="1010">
                  <c:v>428.30275000000074</c:v>
                </c:pt>
                <c:pt idx="1011">
                  <c:v>427.73765000000077</c:v>
                </c:pt>
                <c:pt idx="1012">
                  <c:v>419.70652000000075</c:v>
                </c:pt>
                <c:pt idx="1013">
                  <c:v>412.20294000000075</c:v>
                </c:pt>
                <c:pt idx="1014">
                  <c:v>409.22649000000069</c:v>
                </c:pt>
                <c:pt idx="1015">
                  <c:v>412.44208000000066</c:v>
                </c:pt>
                <c:pt idx="1016">
                  <c:v>407.81245000000069</c:v>
                </c:pt>
                <c:pt idx="1017">
                  <c:v>403.72103000000072</c:v>
                </c:pt>
                <c:pt idx="1018">
                  <c:v>410.88308000000063</c:v>
                </c:pt>
                <c:pt idx="1019">
                  <c:v>410.40547000000066</c:v>
                </c:pt>
                <c:pt idx="1020">
                  <c:v>411.04091000000068</c:v>
                </c:pt>
                <c:pt idx="1021">
                  <c:v>418.14147000000077</c:v>
                </c:pt>
                <c:pt idx="1022">
                  <c:v>417.71996000000075</c:v>
                </c:pt>
                <c:pt idx="1023">
                  <c:v>409.97099000000071</c:v>
                </c:pt>
                <c:pt idx="1024">
                  <c:v>403.75623000000076</c:v>
                </c:pt>
                <c:pt idx="1025">
                  <c:v>407.11725000000081</c:v>
                </c:pt>
                <c:pt idx="1026">
                  <c:v>403.45858000000078</c:v>
                </c:pt>
                <c:pt idx="1027">
                  <c:v>399.34945000000079</c:v>
                </c:pt>
                <c:pt idx="1028">
                  <c:v>402.9349300000008</c:v>
                </c:pt>
                <c:pt idx="1029">
                  <c:v>411.93148000000087</c:v>
                </c:pt>
                <c:pt idx="1030">
                  <c:v>406.56000000000085</c:v>
                </c:pt>
                <c:pt idx="1031">
                  <c:v>403.71230000000088</c:v>
                </c:pt>
                <c:pt idx="1032">
                  <c:v>387.66160000000082</c:v>
                </c:pt>
                <c:pt idx="1033">
                  <c:v>393.1458700000008</c:v>
                </c:pt>
                <c:pt idx="1034">
                  <c:v>384.92361000000079</c:v>
                </c:pt>
                <c:pt idx="1035">
                  <c:v>392.3137800000008</c:v>
                </c:pt>
                <c:pt idx="1036">
                  <c:v>400.45115000000084</c:v>
                </c:pt>
                <c:pt idx="1037">
                  <c:v>395.19388000000083</c:v>
                </c:pt>
                <c:pt idx="1038">
                  <c:v>387.47965000000079</c:v>
                </c:pt>
                <c:pt idx="1039">
                  <c:v>391.77675000000073</c:v>
                </c:pt>
                <c:pt idx="1040">
                  <c:v>378.38425000000075</c:v>
                </c:pt>
                <c:pt idx="1041">
                  <c:v>380.9417500000007</c:v>
                </c:pt>
                <c:pt idx="1042">
                  <c:v>369.94639000000069</c:v>
                </c:pt>
                <c:pt idx="1043">
                  <c:v>368.23011000000071</c:v>
                </c:pt>
                <c:pt idx="1044">
                  <c:v>376.72293000000076</c:v>
                </c:pt>
                <c:pt idx="1045">
                  <c:v>380.04629000000079</c:v>
                </c:pt>
                <c:pt idx="1046">
                  <c:v>388.20739000000083</c:v>
                </c:pt>
                <c:pt idx="1047">
                  <c:v>390.86425000000082</c:v>
                </c:pt>
                <c:pt idx="1048">
                  <c:v>388.45455000000084</c:v>
                </c:pt>
                <c:pt idx="1049">
                  <c:v>386.1541100000008</c:v>
                </c:pt>
                <c:pt idx="1050">
                  <c:v>393.00116000000077</c:v>
                </c:pt>
                <c:pt idx="1051">
                  <c:v>396.02104000000077</c:v>
                </c:pt>
                <c:pt idx="1052">
                  <c:v>402.74450000000081</c:v>
                </c:pt>
                <c:pt idx="1053">
                  <c:v>398.35907000000077</c:v>
                </c:pt>
                <c:pt idx="1054">
                  <c:v>411.92215000000073</c:v>
                </c:pt>
                <c:pt idx="1055">
                  <c:v>404.48655000000076</c:v>
                </c:pt>
                <c:pt idx="1056">
                  <c:v>407.47525000000076</c:v>
                </c:pt>
                <c:pt idx="1057">
                  <c:v>421.70215000000081</c:v>
                </c:pt>
                <c:pt idx="1058">
                  <c:v>425.96982000000082</c:v>
                </c:pt>
                <c:pt idx="1059">
                  <c:v>432.76515000000086</c:v>
                </c:pt>
                <c:pt idx="1060">
                  <c:v>427.80321000000089</c:v>
                </c:pt>
                <c:pt idx="1061">
                  <c:v>427.22479000000084</c:v>
                </c:pt>
                <c:pt idx="1062">
                  <c:v>409.52918000000079</c:v>
                </c:pt>
                <c:pt idx="1063">
                  <c:v>412.49661000000071</c:v>
                </c:pt>
                <c:pt idx="1064">
                  <c:v>405.69763000000074</c:v>
                </c:pt>
                <c:pt idx="1065">
                  <c:v>401.05452000000076</c:v>
                </c:pt>
                <c:pt idx="1066">
                  <c:v>407.76597000000078</c:v>
                </c:pt>
                <c:pt idx="1067">
                  <c:v>408.62940000000071</c:v>
                </c:pt>
                <c:pt idx="1068">
                  <c:v>416.19695000000075</c:v>
                </c:pt>
                <c:pt idx="1069">
                  <c:v>414.96348000000074</c:v>
                </c:pt>
                <c:pt idx="1070">
                  <c:v>425.03434000000078</c:v>
                </c:pt>
                <c:pt idx="1071">
                  <c:v>420.81101000000075</c:v>
                </c:pt>
                <c:pt idx="1072">
                  <c:v>417.86025000000075</c:v>
                </c:pt>
                <c:pt idx="1073">
                  <c:v>419.5994400000007</c:v>
                </c:pt>
                <c:pt idx="1074">
                  <c:v>404.37444000000073</c:v>
                </c:pt>
                <c:pt idx="1075">
                  <c:v>398.72956000000073</c:v>
                </c:pt>
                <c:pt idx="1076">
                  <c:v>397.20020000000073</c:v>
                </c:pt>
                <c:pt idx="1077">
                  <c:v>397.29892000000075</c:v>
                </c:pt>
                <c:pt idx="1078">
                  <c:v>405.47930000000082</c:v>
                </c:pt>
                <c:pt idx="1079">
                  <c:v>414.61479000000088</c:v>
                </c:pt>
                <c:pt idx="1080">
                  <c:v>429.54181000000085</c:v>
                </c:pt>
                <c:pt idx="1081">
                  <c:v>430.80150000000094</c:v>
                </c:pt>
                <c:pt idx="1082">
                  <c:v>427.76709000000091</c:v>
                </c:pt>
                <c:pt idx="1083">
                  <c:v>416.45170000000087</c:v>
                </c:pt>
                <c:pt idx="1084">
                  <c:v>431.10629000000091</c:v>
                </c:pt>
                <c:pt idx="1085">
                  <c:v>434.78011000000089</c:v>
                </c:pt>
                <c:pt idx="1086">
                  <c:v>444.15738000000096</c:v>
                </c:pt>
                <c:pt idx="1087">
                  <c:v>441.81469000000089</c:v>
                </c:pt>
                <c:pt idx="1088">
                  <c:v>454.30857000000088</c:v>
                </c:pt>
                <c:pt idx="1089">
                  <c:v>453.85052000000087</c:v>
                </c:pt>
                <c:pt idx="1090">
                  <c:v>452.00303000000099</c:v>
                </c:pt>
                <c:pt idx="1091">
                  <c:v>449.97233000000091</c:v>
                </c:pt>
                <c:pt idx="1092">
                  <c:v>448.11702000000088</c:v>
                </c:pt>
                <c:pt idx="1093">
                  <c:v>451.88495000000097</c:v>
                </c:pt>
                <c:pt idx="1094">
                  <c:v>459.27446000000094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D9-4232-B81D-FFE79F5A7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903408"/>
        <c:axId val="324903080"/>
      </c:lineChart>
      <c:dateAx>
        <c:axId val="324903408"/>
        <c:scaling>
          <c:orientation val="minMax"/>
        </c:scaling>
        <c:delete val="0"/>
        <c:axPos val="b"/>
        <c:numFmt formatCode="yyyy;@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4903080"/>
        <c:crosses val="autoZero"/>
        <c:auto val="1"/>
        <c:lblOffset val="100"/>
        <c:baseTimeUnit val="days"/>
        <c:majorUnit val="2"/>
        <c:majorTimeUnit val="years"/>
      </c:dateAx>
      <c:valAx>
        <c:axId val="324903080"/>
        <c:scaling>
          <c:orientation val="minMax"/>
          <c:min val="5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4903408"/>
        <c:crosses val="autoZero"/>
        <c:crossBetween val="between"/>
        <c:minorUnit val="6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5550859817621E-2"/>
          <c:y val="6.0857538035961271E-2"/>
          <c:w val="0.87165857752128495"/>
          <c:h val="0.766463009551192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Valore dell'indice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>
              <a:softEdge rad="0"/>
            </a:effectLst>
          </c:spPr>
          <c:marker>
            <c:symbol val="circle"/>
            <c:size val="9"/>
            <c:spPr>
              <a:solidFill>
                <a:schemeClr val="accent5"/>
              </a:solidFill>
              <a:ln w="28575">
                <a:solidFill>
                  <a:schemeClr val="accent5"/>
                </a:solidFill>
              </a:ln>
              <a:effectLst>
                <a:softEdge rad="0"/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Valore al lancio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100</c:v>
                </c:pt>
                <c:pt idx="1">
                  <c:v>102.5</c:v>
                </c:pt>
                <c:pt idx="2">
                  <c:v>108.12</c:v>
                </c:pt>
                <c:pt idx="3">
                  <c:v>115.78</c:v>
                </c:pt>
                <c:pt idx="4">
                  <c:v>126.89</c:v>
                </c:pt>
                <c:pt idx="5">
                  <c:v>121.73</c:v>
                </c:pt>
                <c:pt idx="6">
                  <c:v>117.82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8B-44E7-98A4-CE3689C2B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42448"/>
        <c:axId val="401143104"/>
      </c:lineChart>
      <c:catAx>
        <c:axId val="4011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1143104"/>
        <c:crosses val="autoZero"/>
        <c:auto val="1"/>
        <c:lblAlgn val="ctr"/>
        <c:lblOffset val="100"/>
        <c:noMultiLvlLbl val="0"/>
      </c:catAx>
      <c:valAx>
        <c:axId val="40114310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114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Nav a scadenza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Sheet1!$A$12:$A$17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Sheet1!$B$12:$B$17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B-484F-B5C4-856047C932AC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Cedola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Sheet1!$A$12:$A$17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Sheet1!$C$12:$C$17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B-484F-B5C4-856047C93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0679440"/>
        <c:axId val="400680096"/>
      </c:barChart>
      <c:catAx>
        <c:axId val="40067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680096"/>
        <c:crosses val="autoZero"/>
        <c:auto val="1"/>
        <c:lblAlgn val="ctr"/>
        <c:lblOffset val="100"/>
        <c:noMultiLvlLbl val="0"/>
      </c:catAx>
      <c:valAx>
        <c:axId val="40068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679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Nav a scadenza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Sheet1!$A$32:$A$37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Sheet1!$B$32:$B$37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5-4939-9536-D1CBF5150C01}"/>
            </c:ext>
          </c:extLst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Cedola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Sheet1!$A$32:$A$37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Sheet1!$C$32:$C$37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5-4939-9536-D1CBF5150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0679440"/>
        <c:axId val="400680096"/>
      </c:barChart>
      <c:catAx>
        <c:axId val="40067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680096"/>
        <c:crosses val="autoZero"/>
        <c:auto val="1"/>
        <c:lblAlgn val="ctr"/>
        <c:lblOffset val="100"/>
        <c:noMultiLvlLbl val="0"/>
      </c:catAx>
      <c:valAx>
        <c:axId val="40068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679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5550859817621E-2"/>
          <c:y val="6.0857538035961271E-2"/>
          <c:w val="0.87165857752128495"/>
          <c:h val="0.766463009551192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Valore dell'indice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5"/>
              </a:solidFill>
              <a:ln w="28575">
                <a:solidFill>
                  <a:schemeClr val="accent5"/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6.3319088319088349E-2"/>
                  <c:y val="6.0857538035961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EE-4A00-A810-BD2024ACA749}"/>
                </c:ext>
              </c:extLst>
            </c:dLbl>
            <c:dLbl>
              <c:idx val="1"/>
              <c:layout>
                <c:manualLayout>
                  <c:x val="-6.6334283000949665E-2"/>
                  <c:y val="7.745504840940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EE-4A00-A810-BD2024ACA749}"/>
                </c:ext>
              </c:extLst>
            </c:dLbl>
            <c:dLbl>
              <c:idx val="2"/>
              <c:layout>
                <c:manualLayout>
                  <c:x val="-6.3319088319088376E-2"/>
                  <c:y val="7.745504840940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EE-4A00-A810-BD2024ACA749}"/>
                </c:ext>
              </c:extLst>
            </c:dLbl>
            <c:dLbl>
              <c:idx val="3"/>
              <c:layout>
                <c:manualLayout>
                  <c:x val="-8.1410256410256468E-2"/>
                  <c:y val="7.192254495159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EE-4A00-A810-BD2024ACA749}"/>
                </c:ext>
              </c:extLst>
            </c:dLbl>
            <c:dLbl>
              <c:idx val="4"/>
              <c:layout>
                <c:manualLayout>
                  <c:x val="-6.030389363722697E-2"/>
                  <c:y val="7.74550484094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EE-4A00-A810-BD2024ACA749}"/>
                </c:ext>
              </c:extLst>
            </c:dLbl>
            <c:dLbl>
              <c:idx val="5"/>
              <c:layout>
                <c:manualLayout>
                  <c:x val="-5.7288698955365619E-2"/>
                  <c:y val="7.192254495159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EE-4A00-A810-BD2024ACA749}"/>
                </c:ext>
              </c:extLst>
            </c:dLbl>
            <c:dLbl>
              <c:idx val="6"/>
              <c:layout>
                <c:manualLayout>
                  <c:x val="-6.0303893637227081E-2"/>
                  <c:y val="8.298755186721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EE-4A00-A810-BD2024ACA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Sheet1!$A$22:$A$28</c:f>
              <c:strCache>
                <c:ptCount val="7"/>
                <c:pt idx="0">
                  <c:v>Valore al lancio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Sheet1!$B$22:$B$28</c:f>
              <c:numCache>
                <c:formatCode>0.0</c:formatCode>
                <c:ptCount val="7"/>
                <c:pt idx="0">
                  <c:v>100</c:v>
                </c:pt>
                <c:pt idx="1">
                  <c:v>105.98</c:v>
                </c:pt>
                <c:pt idx="2">
                  <c:v>111.47</c:v>
                </c:pt>
                <c:pt idx="3">
                  <c:v>104.69</c:v>
                </c:pt>
                <c:pt idx="4">
                  <c:v>99.59</c:v>
                </c:pt>
                <c:pt idx="5">
                  <c:v>94.5</c:v>
                </c:pt>
                <c:pt idx="6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E-4A00-A810-BD2024ACA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42448"/>
        <c:axId val="401143104"/>
      </c:lineChart>
      <c:catAx>
        <c:axId val="4011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1143104"/>
        <c:crosses val="autoZero"/>
        <c:auto val="1"/>
        <c:lblAlgn val="ctr"/>
        <c:lblOffset val="100"/>
        <c:noMultiLvlLbl val="0"/>
      </c:catAx>
      <c:valAx>
        <c:axId val="401143104"/>
        <c:scaling>
          <c:orientation val="minMax"/>
          <c:max val="12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114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5550859817621E-2"/>
          <c:y val="6.0857538035961271E-2"/>
          <c:w val="0.87165857752128495"/>
          <c:h val="0.766463009551192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Sheet1!$B$42</c:f>
              <c:strCache>
                <c:ptCount val="1"/>
                <c:pt idx="0">
                  <c:v>Valore dell'indice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5"/>
              </a:solidFill>
              <a:ln w="28575">
                <a:solidFill>
                  <a:schemeClr val="accent5"/>
                </a:solidFill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-5.4273504273504275E-2"/>
                  <c:y val="8.298755186721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7D-4558-8B70-5B097425D962}"/>
                </c:ext>
              </c:extLst>
            </c:dLbl>
            <c:dLbl>
              <c:idx val="1"/>
              <c:layout>
                <c:manualLayout>
                  <c:x val="-5.4273504273504275E-2"/>
                  <c:y val="7.192254495159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7D-4558-8B70-5B097425D962}"/>
                </c:ext>
              </c:extLst>
            </c:dLbl>
            <c:dLbl>
              <c:idx val="2"/>
              <c:layout>
                <c:manualLayout>
                  <c:x val="-5.7288698955365619E-2"/>
                  <c:y val="8.2987551867219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7D-4558-8B70-5B097425D962}"/>
                </c:ext>
              </c:extLst>
            </c:dLbl>
            <c:dLbl>
              <c:idx val="3"/>
              <c:layout>
                <c:manualLayout>
                  <c:x val="-5.1258309591643035E-2"/>
                  <c:y val="7.192254495159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7D-4558-8B70-5B097425D962}"/>
                </c:ext>
              </c:extLst>
            </c:dLbl>
            <c:dLbl>
              <c:idx val="4"/>
              <c:layout>
                <c:manualLayout>
                  <c:x val="-5.4273504273504275E-2"/>
                  <c:y val="7.192254495159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7D-4558-8B70-5B097425D962}"/>
                </c:ext>
              </c:extLst>
            </c:dLbl>
            <c:dLbl>
              <c:idx val="5"/>
              <c:layout>
                <c:manualLayout>
                  <c:x val="-4.8243114909781573E-2"/>
                  <c:y val="7.192254495159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7D-4558-8B70-5B097425D962}"/>
                </c:ext>
              </c:extLst>
            </c:dLbl>
            <c:dLbl>
              <c:idx val="6"/>
              <c:layout>
                <c:manualLayout>
                  <c:x val="-4.8243114909781469E-2"/>
                  <c:y val="6.639004149377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47D-4558-8B70-5B097425D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Sheet1!$A$43:$A$49</c:f>
              <c:strCache>
                <c:ptCount val="7"/>
                <c:pt idx="0">
                  <c:v>Valore al lancio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Sheet1!$B$43:$B$49</c:f>
              <c:numCache>
                <c:formatCode>0.0</c:formatCode>
                <c:ptCount val="7"/>
                <c:pt idx="0">
                  <c:v>100</c:v>
                </c:pt>
                <c:pt idx="1">
                  <c:v>99.21</c:v>
                </c:pt>
                <c:pt idx="2">
                  <c:v>95.24</c:v>
                </c:pt>
                <c:pt idx="3">
                  <c:v>96.38</c:v>
                </c:pt>
                <c:pt idx="4">
                  <c:v>93.52</c:v>
                </c:pt>
                <c:pt idx="5">
                  <c:v>91.67</c:v>
                </c:pt>
                <c:pt idx="6">
                  <c:v>88.12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47D-4558-8B70-5B097425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42448"/>
        <c:axId val="401143104"/>
      </c:lineChart>
      <c:catAx>
        <c:axId val="40114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1143104"/>
        <c:crosses val="autoZero"/>
        <c:auto val="1"/>
        <c:lblAlgn val="ctr"/>
        <c:lblOffset val="100"/>
        <c:noMultiLvlLbl val="0"/>
      </c:catAx>
      <c:valAx>
        <c:axId val="401143104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11424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Nav a scadenza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CD-4375-98C7-4B52F64950F6}"/>
              </c:ext>
            </c:extLst>
          </c:dPt>
          <c:cat>
            <c:numRef>
              <c:f>Sheet1!$A$53:$A$58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Sheet1!$B$53:$B$58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D-4375-98C7-4B52F64950F6}"/>
            </c:ext>
          </c:extLst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Cedola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Sheet1!$A$53:$A$58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Sheet1!$C$53:$C$58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CD-4375-98C7-4B52F6495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0679440"/>
        <c:axId val="400680096"/>
      </c:barChart>
      <c:catAx>
        <c:axId val="40067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680096"/>
        <c:crosses val="autoZero"/>
        <c:auto val="1"/>
        <c:lblAlgn val="ctr"/>
        <c:lblOffset val="100"/>
        <c:noMultiLvlLbl val="0"/>
      </c:catAx>
      <c:valAx>
        <c:axId val="40068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679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F54CA-6E97-4873-81C6-0543052341F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043B8-5126-45A4-9E90-61B48A3F51B0}">
      <dgm:prSet phldrT="[Text]" custT="1"/>
      <dgm:spPr>
        <a:ln>
          <a:noFill/>
        </a:ln>
        <a:effectLst/>
      </dgm:spPr>
      <dgm:t>
        <a:bodyPr anchor="ctr"/>
        <a:lstStyle/>
        <a:p>
          <a:pPr>
            <a:spcAft>
              <a:spcPts val="300"/>
            </a:spcAft>
          </a:pPr>
          <a:r>
            <a:rPr lang="it-IT" sz="1400" b="1" dirty="0" smtClean="0">
              <a:solidFill>
                <a:schemeClr val="bg1"/>
              </a:solidFill>
            </a:rPr>
            <a:t>REDDITO PERIODICO</a:t>
          </a:r>
        </a:p>
        <a:p>
          <a:pPr>
            <a:spcAft>
              <a:spcPct val="35000"/>
            </a:spcAft>
          </a:pPr>
          <a:r>
            <a:rPr lang="it-IT" sz="1200" dirty="0" smtClean="0">
              <a:solidFill>
                <a:schemeClr val="bg1"/>
              </a:solidFill>
            </a:rPr>
            <a:t>Distribuzione di una </a:t>
          </a:r>
          <a:r>
            <a:rPr lang="it-IT" sz="1200" b="1" dirty="0" smtClean="0">
              <a:solidFill>
                <a:schemeClr val="bg1"/>
              </a:solidFill>
            </a:rPr>
            <a:t>cedola annuale dell’1%</a:t>
          </a:r>
          <a:r>
            <a:rPr lang="it-IT" sz="1200" dirty="0" smtClean="0">
              <a:solidFill>
                <a:schemeClr val="bg1"/>
              </a:solidFill>
            </a:rPr>
            <a:t> a condizione che la performance dell’indice azionario di riferimento sia positiva o pari a zero</a:t>
          </a:r>
          <a:endParaRPr lang="en-US" sz="1200" dirty="0" smtClean="0">
            <a:solidFill>
              <a:schemeClr val="bg1"/>
            </a:solidFill>
          </a:endParaRPr>
        </a:p>
      </dgm:t>
    </dgm:pt>
    <dgm:pt modelId="{95C29F90-6C43-4F0F-853A-10EB0FCDB10B}" type="parTrans" cxnId="{5506F472-2DB1-4C28-AF40-135EA93B52E1}">
      <dgm:prSet/>
      <dgm:spPr/>
      <dgm:t>
        <a:bodyPr/>
        <a:lstStyle/>
        <a:p>
          <a:endParaRPr lang="en-US"/>
        </a:p>
      </dgm:t>
    </dgm:pt>
    <dgm:pt modelId="{2CE19481-028D-4614-A155-7611DABB5917}" type="sibTrans" cxnId="{5506F472-2DB1-4C28-AF40-135EA93B52E1}">
      <dgm:prSet/>
      <dgm:spPr/>
      <dgm:t>
        <a:bodyPr/>
        <a:lstStyle/>
        <a:p>
          <a:endParaRPr lang="en-US"/>
        </a:p>
      </dgm:t>
    </dgm:pt>
    <dgm:pt modelId="{5B86D0FE-4B3F-4079-8155-D78A1FC94EFA}">
      <dgm:prSet phldrT="[Text]" custT="1"/>
      <dgm:spPr>
        <a:solidFill>
          <a:schemeClr val="accent4"/>
        </a:solidFill>
        <a:ln>
          <a:noFill/>
        </a:ln>
        <a:effectLst/>
      </dgm:spPr>
      <dgm:t>
        <a:bodyPr anchor="ctr"/>
        <a:lstStyle/>
        <a:p>
          <a:pPr>
            <a:spcAft>
              <a:spcPts val="300"/>
            </a:spcAft>
          </a:pPr>
          <a:r>
            <a:rPr lang="it-IT" sz="1400" b="1" dirty="0" smtClean="0"/>
            <a:t>PROTEZIONE</a:t>
          </a:r>
          <a:r>
            <a:rPr lang="it-IT" sz="1400" b="1" baseline="30000" dirty="0" smtClean="0"/>
            <a:t>1</a:t>
          </a:r>
          <a:r>
            <a:rPr lang="it-IT" sz="1400" b="1" dirty="0" smtClean="0"/>
            <a:t> DEL CAPITALE INVESTITO</a:t>
          </a:r>
        </a:p>
        <a:p>
          <a:pPr>
            <a:spcAft>
              <a:spcPct val="35000"/>
            </a:spcAft>
          </a:pPr>
          <a:r>
            <a:rPr lang="en-US" sz="1200" dirty="0" err="1" smtClean="0"/>
            <a:t>Riconoscere</a:t>
          </a:r>
          <a:r>
            <a:rPr lang="en-US" sz="1200" dirty="0" smtClean="0"/>
            <a:t> </a:t>
          </a:r>
          <a:r>
            <a:rPr lang="en-US" sz="1200" dirty="0" err="1" smtClean="0"/>
            <a:t>almeno</a:t>
          </a:r>
          <a:r>
            <a:rPr lang="en-US" sz="1200" dirty="0" smtClean="0"/>
            <a:t> </a:t>
          </a:r>
          <a:r>
            <a:rPr lang="en-US" sz="1200" dirty="0" err="1" smtClean="0"/>
            <a:t>il</a:t>
          </a:r>
          <a:r>
            <a:rPr lang="en-US" sz="1200" dirty="0" smtClean="0"/>
            <a:t> </a:t>
          </a:r>
          <a:r>
            <a:rPr lang="en-US" sz="1200" b="1" dirty="0" smtClean="0"/>
            <a:t>98% </a:t>
          </a:r>
          <a:br>
            <a:rPr lang="en-US" sz="1200" b="1" dirty="0" smtClean="0"/>
          </a:br>
          <a:r>
            <a:rPr lang="en-US" sz="1200" b="1" dirty="0" err="1" smtClean="0"/>
            <a:t>dell’investimento</a:t>
          </a:r>
          <a:r>
            <a:rPr lang="en-US" sz="1200" b="1" dirty="0" smtClean="0"/>
            <a:t> </a:t>
          </a:r>
          <a:r>
            <a:rPr lang="en-US" sz="1200" b="1" dirty="0" err="1" smtClean="0"/>
            <a:t>iniziale</a:t>
          </a:r>
          <a:r>
            <a:rPr lang="en-US" sz="1200" b="1" dirty="0" smtClean="0"/>
            <a:t> </a:t>
          </a:r>
          <a:r>
            <a:rPr lang="en-US" sz="1200" b="0" dirty="0" err="1" smtClean="0"/>
            <a:t>alla</a:t>
          </a:r>
          <a:r>
            <a:rPr lang="en-US" sz="1200" b="0" dirty="0" smtClean="0"/>
            <a:t> Data di Scadenza</a:t>
          </a:r>
          <a:r>
            <a:rPr lang="en-US" sz="1200" b="0" baseline="30000" dirty="0" smtClean="0"/>
            <a:t>2</a:t>
          </a:r>
          <a:r>
            <a:rPr lang="en-US" sz="1200" b="0" dirty="0" smtClean="0"/>
            <a:t>, </a:t>
          </a:r>
          <a:r>
            <a:rPr lang="en-US" sz="1200" b="0" dirty="0" err="1" smtClean="0"/>
            <a:t>dopo</a:t>
          </a:r>
          <a:r>
            <a:rPr lang="en-US" sz="1200" b="0" dirty="0" smtClean="0"/>
            <a:t> 6 </a:t>
          </a:r>
          <a:r>
            <a:rPr lang="en-US" sz="1200" b="0" dirty="0" err="1" smtClean="0"/>
            <a:t>anni</a:t>
          </a:r>
          <a:r>
            <a:rPr lang="en-US" sz="1200" b="0" dirty="0" smtClean="0"/>
            <a:t> dal </a:t>
          </a:r>
          <a:r>
            <a:rPr lang="en-US" sz="1200" b="0" dirty="0" err="1" smtClean="0"/>
            <a:t>lancio</a:t>
          </a:r>
          <a:endParaRPr lang="en-US" sz="1100" baseline="30000" dirty="0">
            <a:solidFill>
              <a:schemeClr val="bg1"/>
            </a:solidFill>
          </a:endParaRPr>
        </a:p>
      </dgm:t>
    </dgm:pt>
    <dgm:pt modelId="{752B4A30-77A4-4732-AD2B-133E1F06749E}" type="parTrans" cxnId="{2AB1611B-185E-4A85-842E-6396430FFAA0}">
      <dgm:prSet/>
      <dgm:spPr/>
      <dgm:t>
        <a:bodyPr/>
        <a:lstStyle/>
        <a:p>
          <a:endParaRPr lang="en-US"/>
        </a:p>
      </dgm:t>
    </dgm:pt>
    <dgm:pt modelId="{4D0D3D6D-00E8-460E-84BD-F95DA4D5DD9A}" type="sibTrans" cxnId="{2AB1611B-185E-4A85-842E-6396430FFAA0}">
      <dgm:prSet/>
      <dgm:spPr/>
      <dgm:t>
        <a:bodyPr/>
        <a:lstStyle/>
        <a:p>
          <a:endParaRPr lang="en-US"/>
        </a:p>
      </dgm:t>
    </dgm:pt>
    <dgm:pt modelId="{51D843E8-2036-42FD-A84A-57E8D0B99447}">
      <dgm:prSet phldrT="[Text]" custT="1"/>
      <dgm:spPr>
        <a:solidFill>
          <a:schemeClr val="accent5"/>
        </a:solidFill>
        <a:ln>
          <a:noFill/>
        </a:ln>
        <a:effectLst/>
      </dgm:spPr>
      <dgm:t>
        <a:bodyPr anchor="ctr"/>
        <a:lstStyle/>
        <a:p>
          <a:pPr>
            <a:spcAft>
              <a:spcPts val="300"/>
            </a:spcAft>
          </a:pPr>
          <a:r>
            <a:rPr lang="en-US" sz="1400" b="1" dirty="0" smtClean="0">
              <a:solidFill>
                <a:schemeClr val="bg1"/>
              </a:solidFill>
            </a:rPr>
            <a:t>ESPOSIZONE INDIRETTA 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AL MERCATO AZIONARIO</a:t>
          </a:r>
        </a:p>
        <a:p>
          <a:pPr>
            <a:spcAft>
              <a:spcPct val="35000"/>
            </a:spcAft>
          </a:pPr>
          <a:r>
            <a:rPr lang="en-US" sz="1200" dirty="0" smtClean="0">
              <a:solidFill>
                <a:schemeClr val="bg1"/>
              </a:solidFill>
            </a:rPr>
            <a:t>L’indice di </a:t>
          </a:r>
          <a:r>
            <a:rPr lang="it-IT" sz="1200" noProof="0" dirty="0" smtClean="0">
              <a:solidFill>
                <a:schemeClr val="bg1"/>
              </a:solidFill>
            </a:rPr>
            <a:t>riferimento sintetizza l’andamento del </a:t>
          </a:r>
          <a:r>
            <a:rPr lang="it-IT" sz="1200" b="1" noProof="0" dirty="0" smtClean="0">
              <a:solidFill>
                <a:schemeClr val="bg1"/>
              </a:solidFill>
            </a:rPr>
            <a:t>mercato azionario dell’Eurozona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it-IT" sz="1200" noProof="0" dirty="0" smtClean="0">
              <a:solidFill>
                <a:schemeClr val="bg1"/>
              </a:solidFill>
            </a:rPr>
            <a:t>rappresentato da 30 titoli che pagano tipicamente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it-IT" sz="1200" dirty="0" smtClean="0"/>
            <a:t>elevati dividendi</a:t>
          </a:r>
          <a:endParaRPr lang="en-US" sz="1200" dirty="0">
            <a:solidFill>
              <a:schemeClr val="bg1"/>
            </a:solidFill>
          </a:endParaRPr>
        </a:p>
      </dgm:t>
    </dgm:pt>
    <dgm:pt modelId="{682D488E-2ABD-4FDC-ADEB-135A3EA54107}" type="parTrans" cxnId="{B21570EF-5BD0-4DC4-9061-6B2A20850AF7}">
      <dgm:prSet/>
      <dgm:spPr/>
      <dgm:t>
        <a:bodyPr/>
        <a:lstStyle/>
        <a:p>
          <a:endParaRPr lang="en-US"/>
        </a:p>
      </dgm:t>
    </dgm:pt>
    <dgm:pt modelId="{DBD3D74A-7307-4E78-94D9-073486831EF2}" type="sibTrans" cxnId="{B21570EF-5BD0-4DC4-9061-6B2A20850AF7}">
      <dgm:prSet/>
      <dgm:spPr/>
      <dgm:t>
        <a:bodyPr/>
        <a:lstStyle/>
        <a:p>
          <a:endParaRPr lang="en-US"/>
        </a:p>
      </dgm:t>
    </dgm:pt>
    <dgm:pt modelId="{296BAB8E-73D0-4857-99C7-91E7FFBE9D5D}" type="pres">
      <dgm:prSet presAssocID="{1D2F54CA-6E97-4873-81C6-0543052341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459FF-6F04-467A-BCB6-CF6892D9BF68}" type="pres">
      <dgm:prSet presAssocID="{BB3043B8-5126-45A4-9E90-61B48A3F51B0}" presName="comp" presStyleCnt="0"/>
      <dgm:spPr/>
    </dgm:pt>
    <dgm:pt modelId="{52D68760-95CC-4FD0-85AD-B9B156C12BE6}" type="pres">
      <dgm:prSet presAssocID="{BB3043B8-5126-45A4-9E90-61B48A3F51B0}" presName="rect2" presStyleLbl="node1" presStyleIdx="0" presStyleCnt="3" custScaleX="120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E4E4F-7693-418E-9013-1C5ACB7DDB93}" type="pres">
      <dgm:prSet presAssocID="{BB3043B8-5126-45A4-9E90-61B48A3F51B0}" presName="rect1" presStyleLbl="lnNode1" presStyleIdx="0" presStyleCnt="3" custLinFactNeighborX="-21017" custLinFactNeighborY="-2569"/>
      <dgm:spPr>
        <a:noFill/>
        <a:ln w="190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26AE259-C2DD-49EA-8BFF-2D09FED03224}" type="pres">
      <dgm:prSet presAssocID="{2CE19481-028D-4614-A155-7611DABB5917}" presName="sibTrans" presStyleCnt="0"/>
      <dgm:spPr/>
    </dgm:pt>
    <dgm:pt modelId="{4D54D417-99D2-47D2-83DB-5489F730326D}" type="pres">
      <dgm:prSet presAssocID="{5B86D0FE-4B3F-4079-8155-D78A1FC94EFA}" presName="comp" presStyleCnt="0"/>
      <dgm:spPr/>
    </dgm:pt>
    <dgm:pt modelId="{250B8D0F-AFE4-4D7D-BDF2-F5E4244107E6}" type="pres">
      <dgm:prSet presAssocID="{5B86D0FE-4B3F-4079-8155-D78A1FC94EFA}" presName="rect2" presStyleLbl="node1" presStyleIdx="1" presStyleCnt="3" custScaleX="120743" custLinFactNeighborX="-9659" custLinFactNeighborY="-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9D5C7-3362-4CE9-84D7-3CB3E3E0B95F}" type="pres">
      <dgm:prSet presAssocID="{5B86D0FE-4B3F-4079-8155-D78A1FC94EFA}" presName="rect1" presStyleLbl="lnNode1" presStyleIdx="1" presStyleCnt="3" custLinFactNeighborX="190" custLinFactNeighborY="-717"/>
      <dgm:spPr>
        <a:noFill/>
        <a:ln w="19050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F0D02382-CEF5-4B96-AB9D-53A5E7F57C85}" type="pres">
      <dgm:prSet presAssocID="{4D0D3D6D-00E8-460E-84BD-F95DA4D5DD9A}" presName="sibTrans" presStyleCnt="0"/>
      <dgm:spPr/>
    </dgm:pt>
    <dgm:pt modelId="{30DB7D96-5B30-41BA-B525-584EE68299BB}" type="pres">
      <dgm:prSet presAssocID="{51D843E8-2036-42FD-A84A-57E8D0B99447}" presName="comp" presStyleCnt="0"/>
      <dgm:spPr/>
    </dgm:pt>
    <dgm:pt modelId="{BE040823-D452-4074-A05F-9680CDA5D1DA}" type="pres">
      <dgm:prSet presAssocID="{51D843E8-2036-42FD-A84A-57E8D0B99447}" presName="rect2" presStyleLbl="node1" presStyleIdx="2" presStyleCnt="3" custScaleX="120743" custLinFactNeighborX="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C8A9B-1D54-4BA6-B8F7-4E60BB561512}" type="pres">
      <dgm:prSet presAssocID="{51D843E8-2036-42FD-A84A-57E8D0B99447}" presName="rect1" presStyleLbl="lnNode1" presStyleIdx="2" presStyleCnt="3" custLinFactNeighborX="-20465" custLinFactNeighborY="-91"/>
      <dgm:spPr>
        <a:noFill/>
        <a:ln w="1905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</dgm:ptLst>
  <dgm:cxnLst>
    <dgm:cxn modelId="{5506F472-2DB1-4C28-AF40-135EA93B52E1}" srcId="{1D2F54CA-6E97-4873-81C6-0543052341F0}" destId="{BB3043B8-5126-45A4-9E90-61B48A3F51B0}" srcOrd="0" destOrd="0" parTransId="{95C29F90-6C43-4F0F-853A-10EB0FCDB10B}" sibTransId="{2CE19481-028D-4614-A155-7611DABB5917}"/>
    <dgm:cxn modelId="{25BF1307-92A2-47E8-B138-59012BC68D97}" type="presOf" srcId="{BB3043B8-5126-45A4-9E90-61B48A3F51B0}" destId="{52D68760-95CC-4FD0-85AD-B9B156C12BE6}" srcOrd="0" destOrd="0" presId="urn:microsoft.com/office/officeart/2008/layout/AlternatingPictureBlocks"/>
    <dgm:cxn modelId="{1C837169-A9BF-42D8-9ABF-8EE83E27F2D9}" type="presOf" srcId="{1D2F54CA-6E97-4873-81C6-0543052341F0}" destId="{296BAB8E-73D0-4857-99C7-91E7FFBE9D5D}" srcOrd="0" destOrd="0" presId="urn:microsoft.com/office/officeart/2008/layout/AlternatingPictureBlocks"/>
    <dgm:cxn modelId="{B21570EF-5BD0-4DC4-9061-6B2A20850AF7}" srcId="{1D2F54CA-6E97-4873-81C6-0543052341F0}" destId="{51D843E8-2036-42FD-A84A-57E8D0B99447}" srcOrd="2" destOrd="0" parTransId="{682D488E-2ABD-4FDC-ADEB-135A3EA54107}" sibTransId="{DBD3D74A-7307-4E78-94D9-073486831EF2}"/>
    <dgm:cxn modelId="{0E33446A-0F77-4238-B62D-08C89373811D}" type="presOf" srcId="{51D843E8-2036-42FD-A84A-57E8D0B99447}" destId="{BE040823-D452-4074-A05F-9680CDA5D1DA}" srcOrd="0" destOrd="0" presId="urn:microsoft.com/office/officeart/2008/layout/AlternatingPictureBlocks"/>
    <dgm:cxn modelId="{E4BA513E-4361-456C-AF6B-F81BFF6EAABD}" type="presOf" srcId="{5B86D0FE-4B3F-4079-8155-D78A1FC94EFA}" destId="{250B8D0F-AFE4-4D7D-BDF2-F5E4244107E6}" srcOrd="0" destOrd="0" presId="urn:microsoft.com/office/officeart/2008/layout/AlternatingPictureBlocks"/>
    <dgm:cxn modelId="{2AB1611B-185E-4A85-842E-6396430FFAA0}" srcId="{1D2F54CA-6E97-4873-81C6-0543052341F0}" destId="{5B86D0FE-4B3F-4079-8155-D78A1FC94EFA}" srcOrd="1" destOrd="0" parTransId="{752B4A30-77A4-4732-AD2B-133E1F06749E}" sibTransId="{4D0D3D6D-00E8-460E-84BD-F95DA4D5DD9A}"/>
    <dgm:cxn modelId="{6CBCE30E-AD6C-4F71-B9BF-F1CF2C3C7554}" type="presParOf" srcId="{296BAB8E-73D0-4857-99C7-91E7FFBE9D5D}" destId="{921459FF-6F04-467A-BCB6-CF6892D9BF68}" srcOrd="0" destOrd="0" presId="urn:microsoft.com/office/officeart/2008/layout/AlternatingPictureBlocks"/>
    <dgm:cxn modelId="{37FB0413-1F7C-4184-A740-BC23D222D16F}" type="presParOf" srcId="{921459FF-6F04-467A-BCB6-CF6892D9BF68}" destId="{52D68760-95CC-4FD0-85AD-B9B156C12BE6}" srcOrd="0" destOrd="0" presId="urn:microsoft.com/office/officeart/2008/layout/AlternatingPictureBlocks"/>
    <dgm:cxn modelId="{AEA60D08-E24E-4742-9539-EDDCD675874C}" type="presParOf" srcId="{921459FF-6F04-467A-BCB6-CF6892D9BF68}" destId="{757E4E4F-7693-418E-9013-1C5ACB7DDB93}" srcOrd="1" destOrd="0" presId="urn:microsoft.com/office/officeart/2008/layout/AlternatingPictureBlocks"/>
    <dgm:cxn modelId="{5F26760E-B7E1-4043-9557-59BBE30C09C1}" type="presParOf" srcId="{296BAB8E-73D0-4857-99C7-91E7FFBE9D5D}" destId="{526AE259-C2DD-49EA-8BFF-2D09FED03224}" srcOrd="1" destOrd="0" presId="urn:microsoft.com/office/officeart/2008/layout/AlternatingPictureBlocks"/>
    <dgm:cxn modelId="{E226ED20-CECD-4C55-AD39-892695144B82}" type="presParOf" srcId="{296BAB8E-73D0-4857-99C7-91E7FFBE9D5D}" destId="{4D54D417-99D2-47D2-83DB-5489F730326D}" srcOrd="2" destOrd="0" presId="urn:microsoft.com/office/officeart/2008/layout/AlternatingPictureBlocks"/>
    <dgm:cxn modelId="{0F2B96B8-208B-4333-89A9-3AA614C57592}" type="presParOf" srcId="{4D54D417-99D2-47D2-83DB-5489F730326D}" destId="{250B8D0F-AFE4-4D7D-BDF2-F5E4244107E6}" srcOrd="0" destOrd="0" presId="urn:microsoft.com/office/officeart/2008/layout/AlternatingPictureBlocks"/>
    <dgm:cxn modelId="{788B7FA6-AC5A-4833-8B92-969BBEDD2EB3}" type="presParOf" srcId="{4D54D417-99D2-47D2-83DB-5489F730326D}" destId="{1479D5C7-3362-4CE9-84D7-3CB3E3E0B95F}" srcOrd="1" destOrd="0" presId="urn:microsoft.com/office/officeart/2008/layout/AlternatingPictureBlocks"/>
    <dgm:cxn modelId="{398616AF-7196-4665-A298-AFAF20277A2B}" type="presParOf" srcId="{296BAB8E-73D0-4857-99C7-91E7FFBE9D5D}" destId="{F0D02382-CEF5-4B96-AB9D-53A5E7F57C85}" srcOrd="3" destOrd="0" presId="urn:microsoft.com/office/officeart/2008/layout/AlternatingPictureBlocks"/>
    <dgm:cxn modelId="{F22C7DEC-CDEB-41FD-A928-060E39A68F15}" type="presParOf" srcId="{296BAB8E-73D0-4857-99C7-91E7FFBE9D5D}" destId="{30DB7D96-5B30-41BA-B525-584EE68299BB}" srcOrd="4" destOrd="0" presId="urn:microsoft.com/office/officeart/2008/layout/AlternatingPictureBlocks"/>
    <dgm:cxn modelId="{6F230485-9B66-4F64-AA04-F0166444F8EA}" type="presParOf" srcId="{30DB7D96-5B30-41BA-B525-584EE68299BB}" destId="{BE040823-D452-4074-A05F-9680CDA5D1DA}" srcOrd="0" destOrd="0" presId="urn:microsoft.com/office/officeart/2008/layout/AlternatingPictureBlocks"/>
    <dgm:cxn modelId="{E657EB9B-0927-4B45-9EDB-865D3275A40C}" type="presParOf" srcId="{30DB7D96-5B30-41BA-B525-584EE68299BB}" destId="{0F9C8A9B-1D54-4BA6-B8F7-4E60BB561512}" srcOrd="1" destOrd="0" presId="urn:microsoft.com/office/officeart/2008/layout/AlternatingPictureBlocks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68760-95CC-4FD0-85AD-B9B156C12BE6}">
      <dsp:nvSpPr>
        <dsp:cNvPr id="0" name=""/>
        <dsp:cNvSpPr/>
      </dsp:nvSpPr>
      <dsp:spPr>
        <a:xfrm>
          <a:off x="3552828" y="362"/>
          <a:ext cx="3250762" cy="1217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it-IT" sz="1400" b="1" kern="1200" dirty="0" smtClean="0">
              <a:solidFill>
                <a:schemeClr val="bg1"/>
              </a:solidFill>
            </a:rPr>
            <a:t>REDDITO PERIODICO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bg1"/>
              </a:solidFill>
            </a:rPr>
            <a:t>Distribuzione di una </a:t>
          </a:r>
          <a:r>
            <a:rPr lang="it-IT" sz="1200" b="1" kern="1200" dirty="0" smtClean="0">
              <a:solidFill>
                <a:schemeClr val="bg1"/>
              </a:solidFill>
            </a:rPr>
            <a:t>cedola annuale dell’1%</a:t>
          </a:r>
          <a:r>
            <a:rPr lang="it-IT" sz="1200" kern="1200" dirty="0" smtClean="0">
              <a:solidFill>
                <a:schemeClr val="bg1"/>
              </a:solidFill>
            </a:rPr>
            <a:t> a condizione che la performance dell’indice azionario di riferimento sia positiva o pari a zero</a:t>
          </a:r>
          <a:endParaRPr lang="en-US" sz="1200" kern="1200" dirty="0" smtClean="0">
            <a:solidFill>
              <a:schemeClr val="bg1"/>
            </a:solidFill>
          </a:endParaRPr>
        </a:p>
      </dsp:txBody>
      <dsp:txXfrm>
        <a:off x="3552828" y="362"/>
        <a:ext cx="3250762" cy="1217693"/>
      </dsp:txXfrm>
    </dsp:sp>
    <dsp:sp modelId="{757E4E4F-7693-418E-9013-1C5ACB7DDB93}">
      <dsp:nvSpPr>
        <dsp:cNvPr id="0" name=""/>
        <dsp:cNvSpPr/>
      </dsp:nvSpPr>
      <dsp:spPr>
        <a:xfrm>
          <a:off x="2252617" y="0"/>
          <a:ext cx="1205516" cy="1217693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B8D0F-AFE4-4D7D-BDF2-F5E4244107E6}">
      <dsp:nvSpPr>
        <dsp:cNvPr id="0" name=""/>
        <dsp:cNvSpPr/>
      </dsp:nvSpPr>
      <dsp:spPr>
        <a:xfrm>
          <a:off x="2245922" y="1413386"/>
          <a:ext cx="3250789" cy="1217693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it-IT" sz="1400" b="1" kern="1200" dirty="0" smtClean="0"/>
            <a:t>PROTEZIONE</a:t>
          </a:r>
          <a:r>
            <a:rPr lang="it-IT" sz="1400" b="1" kern="1200" baseline="30000" dirty="0" smtClean="0"/>
            <a:t>1</a:t>
          </a:r>
          <a:r>
            <a:rPr lang="it-IT" sz="1400" b="1" kern="1200" dirty="0" smtClean="0"/>
            <a:t> DEL CAPITALE INVESTITO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Riconoscere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almeno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il</a:t>
          </a:r>
          <a:r>
            <a:rPr lang="en-US" sz="1200" kern="1200" dirty="0" smtClean="0"/>
            <a:t> </a:t>
          </a:r>
          <a:r>
            <a:rPr lang="en-US" sz="1200" b="1" kern="1200" dirty="0" smtClean="0"/>
            <a:t>98% </a:t>
          </a:r>
          <a:br>
            <a:rPr lang="en-US" sz="1200" b="1" kern="1200" dirty="0" smtClean="0"/>
          </a:br>
          <a:r>
            <a:rPr lang="en-US" sz="1200" b="1" kern="1200" dirty="0" err="1" smtClean="0"/>
            <a:t>dell’investimento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iniziale</a:t>
          </a:r>
          <a:r>
            <a:rPr lang="en-US" sz="1200" b="1" kern="1200" dirty="0" smtClean="0"/>
            <a:t> </a:t>
          </a:r>
          <a:r>
            <a:rPr lang="en-US" sz="1200" b="0" kern="1200" dirty="0" err="1" smtClean="0"/>
            <a:t>alla</a:t>
          </a:r>
          <a:r>
            <a:rPr lang="en-US" sz="1200" b="0" kern="1200" dirty="0" smtClean="0"/>
            <a:t> Data di Scadenza</a:t>
          </a:r>
          <a:r>
            <a:rPr lang="en-US" sz="1200" b="0" kern="1200" baseline="30000" dirty="0" smtClean="0"/>
            <a:t>2</a:t>
          </a:r>
          <a:r>
            <a:rPr lang="en-US" sz="1200" b="0" kern="1200" dirty="0" smtClean="0"/>
            <a:t>, </a:t>
          </a:r>
          <a:r>
            <a:rPr lang="en-US" sz="1200" b="0" kern="1200" dirty="0" err="1" smtClean="0"/>
            <a:t>dopo</a:t>
          </a:r>
          <a:r>
            <a:rPr lang="en-US" sz="1200" b="0" kern="1200" dirty="0" smtClean="0"/>
            <a:t> 6 </a:t>
          </a:r>
          <a:r>
            <a:rPr lang="en-US" sz="1200" b="0" kern="1200" dirty="0" err="1" smtClean="0"/>
            <a:t>anni</a:t>
          </a:r>
          <a:r>
            <a:rPr lang="en-US" sz="1200" b="0" kern="1200" dirty="0" smtClean="0"/>
            <a:t> dal </a:t>
          </a:r>
          <a:r>
            <a:rPr lang="en-US" sz="1200" b="0" kern="1200" dirty="0" err="1" smtClean="0"/>
            <a:t>lancio</a:t>
          </a:r>
          <a:endParaRPr lang="en-US" sz="1100" kern="1200" baseline="30000" dirty="0">
            <a:solidFill>
              <a:schemeClr val="bg1"/>
            </a:solidFill>
          </a:endParaRPr>
        </a:p>
      </dsp:txBody>
      <dsp:txXfrm>
        <a:off x="2245922" y="1413386"/>
        <a:ext cx="3250789" cy="1217693"/>
      </dsp:txXfrm>
    </dsp:sp>
    <dsp:sp modelId="{1479D5C7-3362-4CE9-84D7-3CB3E3E0B95F}">
      <dsp:nvSpPr>
        <dsp:cNvPr id="0" name=""/>
        <dsp:cNvSpPr/>
      </dsp:nvSpPr>
      <dsp:spPr>
        <a:xfrm>
          <a:off x="5600371" y="1410245"/>
          <a:ext cx="1205516" cy="1217693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40823-D452-4074-A05F-9680CDA5D1DA}">
      <dsp:nvSpPr>
        <dsp:cNvPr id="0" name=""/>
        <dsp:cNvSpPr/>
      </dsp:nvSpPr>
      <dsp:spPr>
        <a:xfrm>
          <a:off x="3570039" y="2837589"/>
          <a:ext cx="3250789" cy="1217693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ESPOSIZONE INDIRETTA </a:t>
          </a:r>
          <a:br>
            <a:rPr lang="en-US" sz="1400" b="1" kern="1200" dirty="0" smtClean="0">
              <a:solidFill>
                <a:schemeClr val="bg1"/>
              </a:solidFill>
            </a:rPr>
          </a:br>
          <a:r>
            <a:rPr lang="en-US" sz="1400" b="1" kern="1200" dirty="0" smtClean="0">
              <a:solidFill>
                <a:schemeClr val="bg1"/>
              </a:solidFill>
            </a:rPr>
            <a:t>AL MERCATO AZIONARIO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L’indice di </a:t>
          </a:r>
          <a:r>
            <a:rPr lang="it-IT" sz="1200" kern="1200" noProof="0" dirty="0" smtClean="0">
              <a:solidFill>
                <a:schemeClr val="bg1"/>
              </a:solidFill>
            </a:rPr>
            <a:t>riferimento sintetizza l’andamento del </a:t>
          </a:r>
          <a:r>
            <a:rPr lang="it-IT" sz="1200" b="1" kern="1200" noProof="0" dirty="0" smtClean="0">
              <a:solidFill>
                <a:schemeClr val="bg1"/>
              </a:solidFill>
            </a:rPr>
            <a:t>mercato azionario dell’Eurozona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it-IT" sz="1200" kern="1200" noProof="0" dirty="0" smtClean="0">
              <a:solidFill>
                <a:schemeClr val="bg1"/>
              </a:solidFill>
            </a:rPr>
            <a:t>rappresentato da 30 titoli che pagano tipicamente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it-IT" sz="1200" kern="1200" dirty="0" smtClean="0"/>
            <a:t>elevati dividendi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570039" y="2837589"/>
        <a:ext cx="3250789" cy="1217693"/>
      </dsp:txXfrm>
    </dsp:sp>
    <dsp:sp modelId="{0F9C8A9B-1D54-4BA6-B8F7-4E60BB561512}">
      <dsp:nvSpPr>
        <dsp:cNvPr id="0" name=""/>
        <dsp:cNvSpPr/>
      </dsp:nvSpPr>
      <dsp:spPr>
        <a:xfrm>
          <a:off x="2259265" y="2836481"/>
          <a:ext cx="1205516" cy="1217693"/>
        </a:xfrm>
        <a:prstGeom prst="rect">
          <a:avLst/>
        </a:pr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2" cy="495348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823" tIns="45411" rIns="90823" bIns="45411" rtlCol="0"/>
          <a:lstStyle>
            <a:lvl1pPr algn="r">
              <a:defRPr sz="1200"/>
            </a:lvl1pPr>
          </a:lstStyle>
          <a:p>
            <a:fld id="{4FABE3DF-9B42-6F42-B595-8789B0F99C6A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3" tIns="45411" rIns="90823" bIns="4541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3" tIns="45411" rIns="90823" bIns="45411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21582" cy="495347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</p:spPr>
        <p:txBody>
          <a:bodyPr vert="horz" lIns="90823" tIns="45411" rIns="90823" bIns="45411" rtlCol="0" anchor="b"/>
          <a:lstStyle>
            <a:lvl1pPr algn="r">
              <a:defRPr sz="1200"/>
            </a:lvl1pPr>
          </a:lstStyle>
          <a:p>
            <a:fld id="{F94CB9D9-8607-4446-80EE-4BEFE06B9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941" indent="-2838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293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412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3529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7647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1764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5882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0000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D5618-2DF2-451F-957A-3161AC8E89E7}" type="slidenum">
              <a:rPr lang="en-GB" altLang="en-US" smtClean="0">
                <a:latin typeface="Calibri" pitchFamily="34" charset="0"/>
              </a:rPr>
              <a:pPr eaLnBrk="1" hangingPunct="1"/>
              <a:t>6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5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941" indent="-2838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293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412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3529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7647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1764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5882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0000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D5618-2DF2-451F-957A-3161AC8E89E7}" type="slidenum">
              <a:rPr lang="en-GB" altLang="en-US" smtClean="0">
                <a:latin typeface="Calibri" pitchFamily="34" charset="0"/>
              </a:rPr>
              <a:pPr eaLnBrk="1" hangingPunct="1"/>
              <a:t>18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3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941" indent="-2838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293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9412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3529" indent="-2270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7647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1764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5882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0000" indent="-227058" defTabSz="454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5D5618-2DF2-451F-957A-3161AC8E89E7}" type="slidenum">
              <a:rPr lang="en-GB" altLang="en-US" smtClean="0">
                <a:latin typeface="Calibri" pitchFamily="34" charset="0"/>
              </a:rPr>
              <a:pPr eaLnBrk="1" hangingPunct="1"/>
              <a:t>19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888000"/>
            <a:ext cx="9144000" cy="2430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4591745"/>
            <a:ext cx="7772400" cy="133878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4186800"/>
            <a:ext cx="7772400" cy="242802"/>
          </a:xfrm>
        </p:spPr>
        <p:txBody>
          <a:bodyPr>
            <a:normAutofit/>
          </a:bodyPr>
          <a:lstStyle>
            <a:lvl1pPr marL="0" indent="0" algn="l">
              <a:buNone/>
              <a:defRPr sz="1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2925" y="2871000"/>
            <a:ext cx="9648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3088800"/>
            <a:ext cx="9144000" cy="158400"/>
          </a:xfrm>
          <a:prstGeom prst="rect">
            <a:avLst/>
          </a:prstGeom>
          <a:solidFill>
            <a:srgbClr val="00C3F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3290400"/>
            <a:ext cx="9144000" cy="158400"/>
          </a:xfrm>
          <a:prstGeom prst="rect">
            <a:avLst/>
          </a:prstGeom>
          <a:solidFill>
            <a:srgbClr val="1596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3488400"/>
            <a:ext cx="9144000" cy="158400"/>
          </a:xfrm>
          <a:prstGeom prst="rect">
            <a:avLst/>
          </a:prstGeom>
          <a:solidFill>
            <a:srgbClr val="0073A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3690000"/>
            <a:ext cx="9144000" cy="158400"/>
          </a:xfrm>
          <a:prstGeom prst="rect">
            <a:avLst/>
          </a:prstGeom>
          <a:solidFill>
            <a:srgbClr val="00548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862925" y="6499133"/>
            <a:ext cx="9648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28000" y="5852997"/>
            <a:ext cx="7772400" cy="353943"/>
          </a:xfrm>
          <a:prstGeom prst="rect">
            <a:avLst/>
          </a:prstGeom>
        </p:spPr>
        <p:txBody>
          <a:bodyPr vert="horz" lIns="0" tIns="0" rIns="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None/>
              <a:tabLst/>
              <a:defRPr sz="100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None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None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Documento ad uso esclusivo dei Collocatori e Investitori Professionali. </a:t>
            </a:r>
            <a:br>
              <a:rPr lang="it-IT" dirty="0" smtClean="0"/>
            </a:br>
            <a:r>
              <a:rPr lang="it-IT" dirty="0" smtClean="0"/>
              <a:t>Ne è vietata la diffusione presso il pubblico e la riproduzione anche parziale.</a:t>
            </a:r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1" y="387485"/>
            <a:ext cx="1919804" cy="191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0000" y="6224400"/>
            <a:ext cx="9648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pic>
        <p:nvPicPr>
          <p:cNvPr id="5" name="Image 4" descr="Description : Description : Amundi_compact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9" y="277900"/>
            <a:ext cx="1653339" cy="74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29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0" i="0" dirty="0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3" y="6534347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85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68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avec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888000"/>
            <a:ext cx="9144000" cy="24300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4591745"/>
            <a:ext cx="7772400" cy="133878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4186800"/>
            <a:ext cx="7772400" cy="242802"/>
          </a:xfrm>
        </p:spPr>
        <p:txBody>
          <a:bodyPr>
            <a:normAutofit/>
          </a:bodyPr>
          <a:lstStyle>
            <a:lvl1pPr marL="0" indent="0" algn="l">
              <a:buNone/>
              <a:defRPr sz="1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62925" y="3666701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62925" y="6499133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612800" cy="16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avec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888000"/>
            <a:ext cx="9144000" cy="24300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4591745"/>
            <a:ext cx="7772400" cy="133878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4186800"/>
            <a:ext cx="7772400" cy="242802"/>
          </a:xfrm>
        </p:spPr>
        <p:txBody>
          <a:bodyPr>
            <a:normAutofit/>
          </a:bodyPr>
          <a:lstStyle>
            <a:lvl1pPr marL="0" indent="0" algn="l">
              <a:buNone/>
              <a:defRPr sz="1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2925" y="3666701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62925" y="6499133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612800" cy="16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avec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888000"/>
            <a:ext cx="9144000" cy="24300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4591745"/>
            <a:ext cx="7772400" cy="133878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4186800"/>
            <a:ext cx="7772400" cy="242802"/>
          </a:xfrm>
        </p:spPr>
        <p:txBody>
          <a:bodyPr>
            <a:normAutofit/>
          </a:bodyPr>
          <a:lstStyle>
            <a:lvl1pPr marL="0" indent="0" algn="l">
              <a:buNone/>
              <a:defRPr sz="1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2925" y="3666701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62925" y="6499133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612800" cy="16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avec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888000"/>
            <a:ext cx="9144000" cy="24300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4591745"/>
            <a:ext cx="7772400" cy="1338789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="0" spc="1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000" y="4186800"/>
            <a:ext cx="7772400" cy="242802"/>
          </a:xfrm>
        </p:spPr>
        <p:txBody>
          <a:bodyPr>
            <a:normAutofit/>
          </a:bodyPr>
          <a:lstStyle>
            <a:lvl1pPr marL="0" indent="0" algn="l">
              <a:buNone/>
              <a:defRPr sz="1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2925" y="3666701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62925" y="6499133"/>
            <a:ext cx="964800" cy="3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612800" cy="1612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828000" y="5852997"/>
            <a:ext cx="7772400" cy="353943"/>
          </a:xfrm>
          <a:prstGeom prst="rect">
            <a:avLst/>
          </a:prstGeom>
        </p:spPr>
        <p:txBody>
          <a:bodyPr vert="horz" lIns="0" tIns="0" rIns="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None/>
              <a:tabLst/>
              <a:defRPr sz="100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None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None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Documento ad uso esclusivo dei Collocatori e Investitori Professionali. </a:t>
            </a:r>
            <a:br>
              <a:rPr lang="it-IT" dirty="0" smtClean="0"/>
            </a:br>
            <a:r>
              <a:rPr lang="it-IT" dirty="0" smtClean="0"/>
              <a:t>Ne è vietata la diffusione presso il pubblico e la riproduzione anche parziale.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799865"/>
            <a:ext cx="8063999" cy="387493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8280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799865"/>
            <a:ext cx="8063999" cy="38749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764500" y="1698577"/>
            <a:ext cx="7772090" cy="1446644"/>
          </a:xfrm>
        </p:spPr>
        <p:txBody>
          <a:bodyPr>
            <a:noAutofit/>
          </a:bodyPr>
          <a:lstStyle>
            <a:lvl1pPr marL="0" indent="0">
              <a:buNone/>
              <a:defRPr sz="8900">
                <a:solidFill>
                  <a:srgbClr val="00B4E0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240000"/>
            <a:ext cx="9144000" cy="256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3470586"/>
            <a:ext cx="7772090" cy="502324"/>
          </a:xfrm>
        </p:spPr>
        <p:txBody>
          <a:bodyPr anchor="t" anchorCtr="0">
            <a:normAutofit/>
          </a:bodyPr>
          <a:lstStyle>
            <a:lvl1pPr>
              <a:defRPr sz="3300" b="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3972910"/>
            <a:ext cx="7772090" cy="1332188"/>
          </a:xfrm>
        </p:spPr>
        <p:txBody>
          <a:bodyPr>
            <a:normAutofit/>
          </a:bodyPr>
          <a:lstStyle>
            <a:lvl1pPr marL="0" indent="0">
              <a:buNone/>
              <a:defRPr sz="2500" spc="8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</a:t>
            </a:r>
            <a:r>
              <a:rPr lang="fr-FR" smtClean="0"/>
              <a:t>modifier les </a:t>
            </a:r>
            <a:r>
              <a:rPr lang="fr-FR" dirty="0" smtClean="0"/>
              <a:t>styles du texte du masque</a:t>
            </a:r>
          </a:p>
        </p:txBody>
      </p:sp>
      <p:pic>
        <p:nvPicPr>
          <p:cNvPr id="7" name="Image 6" descr="Description : Description : Amundi_compact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6105240"/>
            <a:ext cx="1158169" cy="5248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28000" y="1620000"/>
            <a:ext cx="1026000" cy="39600"/>
          </a:xfrm>
          <a:prstGeom prst="rect">
            <a:avLst/>
          </a:prstGeom>
          <a:solidFill>
            <a:srgbClr val="00B4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28000" y="5997600"/>
            <a:ext cx="1026000" cy="3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828000" y="5362219"/>
            <a:ext cx="7772090" cy="291826"/>
          </a:xfrm>
        </p:spPr>
        <p:txBody>
          <a:bodyPr>
            <a:normAutofit/>
          </a:bodyPr>
          <a:lstStyle>
            <a:lvl1pPr marL="0" indent="0">
              <a:buNone/>
              <a:defRPr sz="1200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0" name="Connecteur droit 8"/>
          <p:cNvCxnSpPr/>
          <p:nvPr userDrawn="1"/>
        </p:nvCxnSpPr>
        <p:spPr>
          <a:xfrm>
            <a:off x="719288" y="647109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99865"/>
            <a:ext cx="8063999" cy="3888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9" y="1825625"/>
            <a:ext cx="3974851" cy="414845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974848" cy="414845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39750" y="1188665"/>
            <a:ext cx="8064500" cy="306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Description : Description : Amundi_compact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6105240"/>
            <a:ext cx="1158169" cy="524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799865"/>
            <a:ext cx="8063999" cy="4662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3998" cy="42079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0000" y="540000"/>
            <a:ext cx="50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19288" y="6471099"/>
            <a:ext cx="0" cy="11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40000" y="6228000"/>
            <a:ext cx="504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9" hidden="1"/>
          <p:cNvGrpSpPr/>
          <p:nvPr userDrawn="1"/>
        </p:nvGrpSpPr>
        <p:grpSpPr>
          <a:xfrm>
            <a:off x="-77638" y="0"/>
            <a:ext cx="9221638" cy="6858000"/>
            <a:chOff x="-77638" y="0"/>
            <a:chExt cx="9221638" cy="685800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7638" y="798040"/>
              <a:ext cx="9221638" cy="0"/>
            </a:xfrm>
            <a:prstGeom prst="line">
              <a:avLst/>
            </a:prstGeom>
            <a:ln w="63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7638" y="6010275"/>
              <a:ext cx="9221638" cy="0"/>
            </a:xfrm>
            <a:prstGeom prst="line">
              <a:avLst/>
            </a:prstGeom>
            <a:ln w="63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>
              <a:off x="-2896287" y="3429000"/>
              <a:ext cx="685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7638" y="1795703"/>
              <a:ext cx="9221638" cy="0"/>
            </a:xfrm>
            <a:prstGeom prst="line">
              <a:avLst/>
            </a:prstGeom>
            <a:ln w="63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>
              <a:off x="5161725" y="3429000"/>
              <a:ext cx="6858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77638" y="1481603"/>
              <a:ext cx="9221638" cy="0"/>
            </a:xfrm>
            <a:prstGeom prst="line">
              <a:avLst/>
            </a:prstGeom>
            <a:ln w="63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2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4" r:id="rId3"/>
    <p:sldLayoutId id="2147483675" r:id="rId4"/>
    <p:sldLayoutId id="2147483676" r:id="rId5"/>
    <p:sldLayoutId id="2147483662" r:id="rId6"/>
    <p:sldLayoutId id="2147483672" r:id="rId7"/>
    <p:sldLayoutId id="2147483663" r:id="rId8"/>
    <p:sldLayoutId id="2147483664" r:id="rId9"/>
    <p:sldLayoutId id="2147483677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174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CambriaMath" charset="0"/>
        <a:buChar char="⎯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01638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Math" charset="0"/>
        <a:buChar char="⎯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79438" indent="-1317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LucidaGrande-Bold" charset="0"/>
        <a:buChar char="⁃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Amundi Soluzioni Italia </a:t>
            </a:r>
            <a:r>
              <a:rPr lang="it-IT" dirty="0" smtClean="0"/>
              <a:t>– Formula Selezione </a:t>
            </a:r>
            <a:br>
              <a:rPr lang="it-IT" dirty="0" smtClean="0"/>
            </a:br>
            <a:r>
              <a:rPr lang="it-IT" dirty="0" smtClean="0"/>
              <a:t>Euro 05/2026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Gennaio </a:t>
            </a:r>
            <a:r>
              <a:rPr lang="fr-FR" dirty="0" smtClean="0"/>
              <a:t>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Scenario </a:t>
            </a:r>
            <a:r>
              <a:rPr lang="it-IT" dirty="0" smtClean="0"/>
              <a:t>intermedio </a:t>
            </a:r>
            <a:r>
              <a:rPr lang="it-IT" dirty="0"/>
              <a:t>con mercati </a:t>
            </a:r>
            <a:r>
              <a:rPr lang="it-IT" dirty="0" smtClean="0"/>
              <a:t>volatili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Amundi Soluzioni Italia – </a:t>
            </a:r>
            <a:r>
              <a:rPr lang="it-IT" sz="1800" dirty="0" smtClean="0"/>
              <a:t>Formula Selezione Euro 05/2026</a:t>
            </a:r>
            <a:endParaRPr lang="it-IT" sz="1800" dirty="0"/>
          </a:p>
          <a:p>
            <a:endParaRPr lang="it-IT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426326" y="1574851"/>
            <a:ext cx="3096568" cy="221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01" y="1574851"/>
            <a:ext cx="530164" cy="221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INDICE AZIONARIO DI RIFERIMENTO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22828" y="5008860"/>
            <a:ext cx="2781170" cy="602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430147" y="1853640"/>
            <a:ext cx="3214436" cy="1302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it-IT" dirty="0" smtClean="0">
                <a:solidFill>
                  <a:schemeClr val="tx1"/>
                </a:solidFill>
              </a:rPr>
              <a:t>Rendimento cumulato dell’indice a fine periodo: -</a:t>
            </a:r>
            <a:r>
              <a:rPr lang="it-IT" b="1" dirty="0" smtClean="0">
                <a:solidFill>
                  <a:schemeClr val="tx1"/>
                </a:solidFill>
              </a:rPr>
              <a:t>1,4%</a:t>
            </a:r>
          </a:p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it-IT" b="1" dirty="0" smtClean="0">
                <a:solidFill>
                  <a:schemeClr val="tx1"/>
                </a:solidFill>
              </a:rPr>
              <a:t>Data di Scadenza</a:t>
            </a:r>
            <a:r>
              <a:rPr lang="it-IT" dirty="0" smtClean="0">
                <a:solidFill>
                  <a:schemeClr val="tx1"/>
                </a:solidFill>
              </a:rPr>
              <a:t>: il livello dell’indice è </a:t>
            </a:r>
            <a:r>
              <a:rPr lang="it-IT" u="sng" dirty="0" smtClean="0">
                <a:solidFill>
                  <a:schemeClr val="tx1"/>
                </a:solidFill>
              </a:rPr>
              <a:t>inferiore</a:t>
            </a:r>
            <a:r>
              <a:rPr lang="it-IT" dirty="0" smtClean="0">
                <a:solidFill>
                  <a:schemeClr val="tx1"/>
                </a:solidFill>
              </a:rPr>
              <a:t> a quello iniziale, ma </a:t>
            </a:r>
            <a:r>
              <a:rPr lang="it-IT" u="sng" dirty="0" smtClean="0">
                <a:solidFill>
                  <a:schemeClr val="tx1"/>
                </a:solidFill>
              </a:rPr>
              <a:t>superiore</a:t>
            </a:r>
            <a:r>
              <a:rPr lang="it-IT" dirty="0" smtClean="0">
                <a:solidFill>
                  <a:schemeClr val="tx1"/>
                </a:solidFill>
              </a:rPr>
              <a:t> al livello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protezione (98%).</a:t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753912"/>
              </p:ext>
            </p:extLst>
          </p:nvPr>
        </p:nvGraphicFramePr>
        <p:xfrm>
          <a:off x="1123455" y="3944282"/>
          <a:ext cx="42338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39533"/>
              </p:ext>
            </p:extLst>
          </p:nvPr>
        </p:nvGraphicFramePr>
        <p:xfrm>
          <a:off x="1134386" y="1574851"/>
          <a:ext cx="4212000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4596047" y="4450929"/>
            <a:ext cx="6285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9750" y="3944282"/>
            <a:ext cx="530414" cy="22032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CEDOLE E RIMBORSO DEL CAPITALE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692885" y="3479408"/>
            <a:ext cx="681317" cy="2296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26324" y="3780587"/>
            <a:ext cx="3214438" cy="10633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it-IT" dirty="0">
                <a:solidFill>
                  <a:schemeClr val="tx1"/>
                </a:solidFill>
              </a:rPr>
              <a:t>Investimento iniziale: </a:t>
            </a:r>
            <a:r>
              <a:rPr lang="it-IT" b="1" dirty="0" smtClean="0">
                <a:solidFill>
                  <a:schemeClr val="tx1"/>
                </a:solidFill>
              </a:rPr>
              <a:t>100€</a:t>
            </a:r>
            <a:endParaRPr lang="it-IT" b="1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r>
              <a:rPr lang="it-IT" dirty="0">
                <a:solidFill>
                  <a:schemeClr val="tx1"/>
                </a:solidFill>
              </a:rPr>
              <a:t>Cedola </a:t>
            </a:r>
            <a:r>
              <a:rPr lang="it-IT" dirty="0" smtClean="0">
                <a:solidFill>
                  <a:schemeClr val="tx1"/>
                </a:solidFill>
              </a:rPr>
              <a:t>annua condizionata all’indice: </a:t>
            </a:r>
            <a:r>
              <a:rPr lang="it-IT" b="1" dirty="0" smtClean="0">
                <a:solidFill>
                  <a:schemeClr val="tx1"/>
                </a:solidFill>
              </a:rPr>
              <a:t>1€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26324" y="4848327"/>
            <a:ext cx="321443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Investimento finale: </a:t>
            </a:r>
            <a:r>
              <a:rPr lang="it-IT" sz="1600" b="1" dirty="0" smtClean="0"/>
              <a:t>101,6€</a:t>
            </a:r>
          </a:p>
          <a:p>
            <a:pPr algn="ctr"/>
            <a:r>
              <a:rPr lang="it-IT" sz="1600" dirty="0" smtClean="0"/>
              <a:t>Distribuzione di </a:t>
            </a:r>
            <a:r>
              <a:rPr lang="it-IT" sz="1600" b="1" dirty="0" smtClean="0">
                <a:solidFill>
                  <a:schemeClr val="accent1"/>
                </a:solidFill>
              </a:rPr>
              <a:t>3 cedole annue</a:t>
            </a:r>
            <a:r>
              <a:rPr lang="it-IT" sz="1600" dirty="0" smtClean="0"/>
              <a:t> e </a:t>
            </a:r>
            <a:r>
              <a:rPr lang="it-IT" sz="1600" b="1" dirty="0" smtClean="0">
                <a:solidFill>
                  <a:schemeClr val="accent4"/>
                </a:solidFill>
              </a:rPr>
              <a:t>98,6% </a:t>
            </a:r>
            <a:r>
              <a:rPr lang="it-IT" sz="1600" b="1" dirty="0">
                <a:solidFill>
                  <a:schemeClr val="accent4"/>
                </a:solidFill>
              </a:rPr>
              <a:t>del </a:t>
            </a:r>
            <a:r>
              <a:rPr lang="it-IT" sz="1600" b="1" dirty="0" smtClean="0">
                <a:solidFill>
                  <a:schemeClr val="accent4"/>
                </a:solidFill>
              </a:rPr>
              <a:t>Capitale Investito</a:t>
            </a:r>
            <a:endParaRPr lang="it-IT" sz="1600" baseline="30000" dirty="0" smtClean="0"/>
          </a:p>
          <a:p>
            <a:pPr algn="ctr"/>
            <a:r>
              <a:rPr lang="it-IT" sz="1600" dirty="0" smtClean="0"/>
              <a:t>alla data di Scadenza</a:t>
            </a:r>
            <a:endParaRPr lang="it-IT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665340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1"/>
                </a:solidFill>
              </a:rPr>
              <a:t>1€</a:t>
            </a:r>
            <a:endParaRPr lang="it-IT" sz="10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4230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3121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5578" y="5034695"/>
            <a:ext cx="5159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98,6€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099456" y="6159167"/>
            <a:ext cx="65922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b="1" dirty="0" smtClean="0">
                <a:latin typeface="+mn-lt"/>
              </a:rPr>
              <a:t>Scenario illustrativo dell’andamento della formula in diverse fasi di mercato (Indice di riferimento).</a:t>
            </a:r>
            <a:endParaRPr lang="it-IT" altLang="en-US" sz="800" b="1" dirty="0">
              <a:latin typeface="+mn-lt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233863" y="4250873"/>
            <a:ext cx="4766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4"/>
                </a:solidFill>
              </a:rPr>
              <a:t>Min. </a:t>
            </a:r>
          </a:p>
          <a:p>
            <a:pPr algn="ctr"/>
            <a:r>
              <a:rPr lang="it-IT" sz="1000" b="1" dirty="0" smtClean="0">
                <a:solidFill>
                  <a:schemeClr val="accent4"/>
                </a:solidFill>
              </a:rPr>
              <a:t>98%</a:t>
            </a:r>
            <a:endParaRPr lang="it-IT" sz="1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426326" y="3944282"/>
            <a:ext cx="3096568" cy="220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6326" y="1574851"/>
            <a:ext cx="3096568" cy="221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Scenario </a:t>
            </a:r>
            <a:r>
              <a:rPr lang="it-IT" dirty="0" smtClean="0"/>
              <a:t>negativo </a:t>
            </a:r>
            <a:r>
              <a:rPr lang="it-IT" dirty="0"/>
              <a:t>con mercati in </a:t>
            </a:r>
            <a:r>
              <a:rPr lang="it-IT" dirty="0" smtClean="0"/>
              <a:t>ribasso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Amundi Soluzioni Italia – </a:t>
            </a:r>
            <a:r>
              <a:rPr lang="it-IT" sz="1800" dirty="0" smtClean="0"/>
              <a:t>Formula Selezione Euro 05/2026</a:t>
            </a:r>
            <a:endParaRPr lang="it-IT" sz="1800" dirty="0"/>
          </a:p>
          <a:p>
            <a:endParaRPr lang="it-IT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40000" y="1574851"/>
            <a:ext cx="583455" cy="221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INDICE AZIONARIO DI RIFERIMENTO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000" y="3944282"/>
            <a:ext cx="583455" cy="22032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CEDOLE E RIMBORSO DEL CAPITALE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22828" y="5008860"/>
            <a:ext cx="2781170" cy="602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it-IT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523484"/>
              </p:ext>
            </p:extLst>
          </p:nvPr>
        </p:nvGraphicFramePr>
        <p:xfrm>
          <a:off x="1123455" y="1572483"/>
          <a:ext cx="4212000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5430147" y="1853640"/>
            <a:ext cx="3214436" cy="1302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it-IT" dirty="0" smtClean="0">
                <a:solidFill>
                  <a:schemeClr val="tx1"/>
                </a:solidFill>
              </a:rPr>
              <a:t>Rendimento cumulato dell’indice a fine periodo: -</a:t>
            </a:r>
            <a:r>
              <a:rPr lang="it-IT" b="1" dirty="0" smtClean="0">
                <a:solidFill>
                  <a:schemeClr val="tx1"/>
                </a:solidFill>
              </a:rPr>
              <a:t>11,9%</a:t>
            </a:r>
          </a:p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it-IT" b="1" dirty="0" smtClean="0">
                <a:solidFill>
                  <a:schemeClr val="tx1"/>
                </a:solidFill>
              </a:rPr>
              <a:t>Data di Scadenza</a:t>
            </a:r>
            <a:r>
              <a:rPr lang="it-IT" dirty="0" smtClean="0">
                <a:solidFill>
                  <a:schemeClr val="tx1"/>
                </a:solidFill>
              </a:rPr>
              <a:t>: il livello dell’indice è </a:t>
            </a:r>
            <a:r>
              <a:rPr lang="it-IT" u="sng" dirty="0" smtClean="0">
                <a:solidFill>
                  <a:schemeClr val="tx1"/>
                </a:solidFill>
              </a:rPr>
              <a:t>inferiore</a:t>
            </a:r>
            <a:r>
              <a:rPr lang="it-IT" dirty="0" smtClean="0">
                <a:solidFill>
                  <a:schemeClr val="tx1"/>
                </a:solidFill>
              </a:rPr>
              <a:t> a quello iniziale e al livello </a:t>
            </a: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protezione (98%).</a:t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692885" y="3479408"/>
            <a:ext cx="681317" cy="2296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426324" y="3780587"/>
            <a:ext cx="3214438" cy="10633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it-IT" dirty="0">
                <a:solidFill>
                  <a:schemeClr val="tx1"/>
                </a:solidFill>
              </a:rPr>
              <a:t>Investimento iniziale: </a:t>
            </a:r>
            <a:r>
              <a:rPr lang="it-IT" b="1" dirty="0" smtClean="0">
                <a:solidFill>
                  <a:schemeClr val="tx1"/>
                </a:solidFill>
              </a:rPr>
              <a:t>100€</a:t>
            </a:r>
            <a:endParaRPr lang="it-IT" b="1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r>
              <a:rPr lang="it-IT" dirty="0">
                <a:solidFill>
                  <a:schemeClr val="tx1"/>
                </a:solidFill>
              </a:rPr>
              <a:t>Cedola </a:t>
            </a:r>
            <a:r>
              <a:rPr lang="it-IT" dirty="0" smtClean="0">
                <a:solidFill>
                  <a:schemeClr val="tx1"/>
                </a:solidFill>
              </a:rPr>
              <a:t>annua condizionata all’indice: </a:t>
            </a:r>
            <a:r>
              <a:rPr lang="it-IT" b="1" dirty="0" smtClean="0">
                <a:solidFill>
                  <a:schemeClr val="tx1"/>
                </a:solidFill>
              </a:rPr>
              <a:t>1€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6324" y="4848327"/>
            <a:ext cx="321443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Investimento finale: </a:t>
            </a:r>
            <a:r>
              <a:rPr lang="it-IT" sz="1600" b="1" dirty="0" smtClean="0"/>
              <a:t>98€</a:t>
            </a:r>
          </a:p>
          <a:p>
            <a:pPr algn="ctr"/>
            <a:r>
              <a:rPr lang="it-IT" sz="1600" dirty="0" smtClean="0"/>
              <a:t>Nessuna </a:t>
            </a:r>
            <a:r>
              <a:rPr lang="it-IT" sz="1600" b="1" dirty="0" smtClean="0">
                <a:solidFill>
                  <a:schemeClr val="accent1"/>
                </a:solidFill>
              </a:rPr>
              <a:t>cedola</a:t>
            </a:r>
            <a:r>
              <a:rPr lang="it-IT" sz="1600" dirty="0" smtClean="0"/>
              <a:t> distribuita e </a:t>
            </a:r>
            <a:r>
              <a:rPr lang="it-IT" sz="1600" b="1" dirty="0" smtClean="0">
                <a:solidFill>
                  <a:schemeClr val="accent4"/>
                </a:solidFill>
              </a:rPr>
              <a:t>98% </a:t>
            </a:r>
            <a:r>
              <a:rPr lang="it-IT" sz="1600" b="1" dirty="0">
                <a:solidFill>
                  <a:schemeClr val="accent4"/>
                </a:solidFill>
              </a:rPr>
              <a:t>del </a:t>
            </a:r>
            <a:r>
              <a:rPr lang="it-IT" sz="1600" b="1" dirty="0" smtClean="0">
                <a:solidFill>
                  <a:schemeClr val="accent4"/>
                </a:solidFill>
              </a:rPr>
              <a:t>Capitale Investito</a:t>
            </a:r>
            <a:endParaRPr lang="it-IT" sz="1600" baseline="30000" dirty="0" smtClean="0"/>
          </a:p>
          <a:p>
            <a:pPr algn="ctr"/>
            <a:r>
              <a:rPr lang="it-IT" sz="1600" dirty="0" smtClean="0"/>
              <a:t>alla data di Scadenza</a:t>
            </a:r>
            <a:endParaRPr lang="it-IT" sz="1600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292190"/>
              </p:ext>
            </p:extLst>
          </p:nvPr>
        </p:nvGraphicFramePr>
        <p:xfrm>
          <a:off x="1123455" y="3944282"/>
          <a:ext cx="4233863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4596047" y="4432999"/>
            <a:ext cx="62858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55578" y="5034695"/>
            <a:ext cx="5159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98€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099456" y="6159167"/>
            <a:ext cx="65922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b="1" dirty="0" smtClean="0">
                <a:latin typeface="+mn-lt"/>
              </a:rPr>
              <a:t>Scenario illustrativo dell’andamento della formula in diverse fasi di mercato (Indice di riferimento).</a:t>
            </a:r>
            <a:endParaRPr lang="it-IT" altLang="en-US" sz="800" b="1" dirty="0">
              <a:latin typeface="+mn-lt"/>
            </a:endParaRP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4233863" y="4250873"/>
            <a:ext cx="4766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4"/>
                </a:solidFill>
              </a:rPr>
              <a:t>Min. </a:t>
            </a:r>
          </a:p>
          <a:p>
            <a:pPr algn="ctr"/>
            <a:r>
              <a:rPr lang="it-IT" sz="1000" b="1" dirty="0" smtClean="0">
                <a:solidFill>
                  <a:schemeClr val="accent4"/>
                </a:solidFill>
              </a:rPr>
              <a:t>98%</a:t>
            </a:r>
            <a:endParaRPr lang="it-IT" sz="1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3470585"/>
            <a:ext cx="7772090" cy="1146020"/>
          </a:xfrm>
        </p:spPr>
        <p:txBody>
          <a:bodyPr>
            <a:normAutofit/>
          </a:bodyPr>
          <a:lstStyle/>
          <a:p>
            <a:r>
              <a:rPr lang="it-IT" dirty="0" smtClean="0"/>
              <a:t>Conclusioni</a:t>
            </a:r>
            <a:endParaRPr lang="en-US" dirty="0"/>
          </a:p>
        </p:txBody>
      </p:sp>
      <p:sp>
        <p:nvSpPr>
          <p:cNvPr id="15362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it-IT" altLang="en-US" sz="28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it-IT" altLang="en-US" sz="2800" dirty="0">
                <a:solidFill>
                  <a:schemeClr val="accent1"/>
                </a:solidFill>
                <a:latin typeface="Arial" charset="0"/>
              </a:rPr>
            </a:br>
            <a:r>
              <a:rPr lang="it-IT" altLang="en-US" sz="28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it-IT" altLang="en-US" sz="2800" dirty="0">
                <a:solidFill>
                  <a:schemeClr val="accent1"/>
                </a:solidFill>
                <a:latin typeface="Arial" charset="0"/>
              </a:rPr>
            </a:br>
            <a:endParaRPr lang="it-IT" alt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12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64500" y="1698577"/>
            <a:ext cx="7772090" cy="1446644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0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Gray background."/>
          <p:cNvSpPr/>
          <p:nvPr/>
        </p:nvSpPr>
        <p:spPr bwMode="auto">
          <a:xfrm>
            <a:off x="1" y="1816113"/>
            <a:ext cx="9144000" cy="4141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/>
              <a:cs typeface="Arial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pc="0" dirty="0"/>
              <a:t>A chi è rivolto il </a:t>
            </a:r>
            <a:r>
              <a:rPr lang="it-IT" spc="0" dirty="0" smtClean="0"/>
              <a:t>comparto?</a:t>
            </a:r>
            <a:endParaRPr lang="en-US" spc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/>
          <a:p>
            <a:r>
              <a:rPr lang="it-IT" sz="1800" dirty="0" smtClean="0"/>
              <a:t>Vuole incassare una </a:t>
            </a:r>
            <a:r>
              <a:rPr lang="it-IT" sz="1800" dirty="0"/>
              <a:t>cedola fissa </a:t>
            </a:r>
            <a:r>
              <a:rPr lang="it-IT" sz="1800" dirty="0" smtClean="0"/>
              <a:t>e proteggere </a:t>
            </a:r>
            <a:r>
              <a:rPr lang="it-IT" sz="1800" dirty="0"/>
              <a:t>il </a:t>
            </a:r>
            <a:r>
              <a:rPr lang="it-IT" sz="1800" dirty="0" smtClean="0"/>
              <a:t>capitale</a:t>
            </a:r>
            <a:endParaRPr lang="it-IT" sz="1800" dirty="0"/>
          </a:p>
        </p:txBody>
      </p:sp>
      <p:grpSp>
        <p:nvGrpSpPr>
          <p:cNvPr id="12" name="Group 11" descr="Gear man group."/>
          <p:cNvGrpSpPr/>
          <p:nvPr/>
        </p:nvGrpSpPr>
        <p:grpSpPr>
          <a:xfrm>
            <a:off x="3463832" y="2469546"/>
            <a:ext cx="2216336" cy="3477362"/>
            <a:chOff x="4350749" y="1285876"/>
            <a:chExt cx="3553093" cy="5574695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350749" y="1285876"/>
              <a:ext cx="3547064" cy="5570815"/>
            </a:xfrm>
            <a:custGeom>
              <a:avLst/>
              <a:gdLst>
                <a:gd name="T0" fmla="*/ 50 w 5512"/>
                <a:gd name="T1" fmla="*/ 8546 h 8640"/>
                <a:gd name="T2" fmla="*/ 5470 w 5512"/>
                <a:gd name="T3" fmla="*/ 8349 h 8640"/>
                <a:gd name="T4" fmla="*/ 5484 w 5512"/>
                <a:gd name="T5" fmla="*/ 7888 h 8640"/>
                <a:gd name="T6" fmla="*/ 5501 w 5512"/>
                <a:gd name="T7" fmla="*/ 7518 h 8640"/>
                <a:gd name="T8" fmla="*/ 5492 w 5512"/>
                <a:gd name="T9" fmla="*/ 7081 h 8640"/>
                <a:gd name="T10" fmla="*/ 5508 w 5512"/>
                <a:gd name="T11" fmla="*/ 6617 h 8640"/>
                <a:gd name="T12" fmla="*/ 5438 w 5512"/>
                <a:gd name="T13" fmla="*/ 5784 h 8640"/>
                <a:gd name="T14" fmla="*/ 5435 w 5512"/>
                <a:gd name="T15" fmla="*/ 5326 h 8640"/>
                <a:gd name="T16" fmla="*/ 5390 w 5512"/>
                <a:gd name="T17" fmla="*/ 4893 h 8640"/>
                <a:gd name="T18" fmla="*/ 5414 w 5512"/>
                <a:gd name="T19" fmla="*/ 4782 h 8640"/>
                <a:gd name="T20" fmla="*/ 5326 w 5512"/>
                <a:gd name="T21" fmla="*/ 4294 h 8640"/>
                <a:gd name="T22" fmla="*/ 5299 w 5512"/>
                <a:gd name="T23" fmla="*/ 3861 h 8640"/>
                <a:gd name="T24" fmla="*/ 5192 w 5512"/>
                <a:gd name="T25" fmla="*/ 3339 h 8640"/>
                <a:gd name="T26" fmla="*/ 5096 w 5512"/>
                <a:gd name="T27" fmla="*/ 3144 h 8640"/>
                <a:gd name="T28" fmla="*/ 5008 w 5512"/>
                <a:gd name="T29" fmla="*/ 3096 h 8640"/>
                <a:gd name="T30" fmla="*/ 4591 w 5512"/>
                <a:gd name="T31" fmla="*/ 2925 h 8640"/>
                <a:gd name="T32" fmla="*/ 4174 w 5512"/>
                <a:gd name="T33" fmla="*/ 2804 h 8640"/>
                <a:gd name="T34" fmla="*/ 3746 w 5512"/>
                <a:gd name="T35" fmla="*/ 2649 h 8640"/>
                <a:gd name="T36" fmla="*/ 3529 w 5512"/>
                <a:gd name="T37" fmla="*/ 2500 h 8640"/>
                <a:gd name="T38" fmla="*/ 3349 w 5512"/>
                <a:gd name="T39" fmla="*/ 2317 h 8640"/>
                <a:gd name="T40" fmla="*/ 3335 w 5512"/>
                <a:gd name="T41" fmla="*/ 2162 h 8640"/>
                <a:gd name="T42" fmla="*/ 3353 w 5512"/>
                <a:gd name="T43" fmla="*/ 1958 h 8640"/>
                <a:gd name="T44" fmla="*/ 3379 w 5512"/>
                <a:gd name="T45" fmla="*/ 1737 h 8640"/>
                <a:gd name="T46" fmla="*/ 3455 w 5512"/>
                <a:gd name="T47" fmla="*/ 1644 h 8640"/>
                <a:gd name="T48" fmla="*/ 3554 w 5512"/>
                <a:gd name="T49" fmla="*/ 1504 h 8640"/>
                <a:gd name="T50" fmla="*/ 3572 w 5512"/>
                <a:gd name="T51" fmla="*/ 1305 h 8640"/>
                <a:gd name="T52" fmla="*/ 3594 w 5512"/>
                <a:gd name="T53" fmla="*/ 1129 h 8640"/>
                <a:gd name="T54" fmla="*/ 3560 w 5512"/>
                <a:gd name="T55" fmla="*/ 1059 h 8640"/>
                <a:gd name="T56" fmla="*/ 3545 w 5512"/>
                <a:gd name="T57" fmla="*/ 906 h 8640"/>
                <a:gd name="T58" fmla="*/ 3554 w 5512"/>
                <a:gd name="T59" fmla="*/ 815 h 8640"/>
                <a:gd name="T60" fmla="*/ 3554 w 5512"/>
                <a:gd name="T61" fmla="*/ 569 h 8640"/>
                <a:gd name="T62" fmla="*/ 3409 w 5512"/>
                <a:gd name="T63" fmla="*/ 333 h 8640"/>
                <a:gd name="T64" fmla="*/ 3235 w 5512"/>
                <a:gd name="T65" fmla="*/ 199 h 8640"/>
                <a:gd name="T66" fmla="*/ 3151 w 5512"/>
                <a:gd name="T67" fmla="*/ 96 h 8640"/>
                <a:gd name="T68" fmla="*/ 2967 w 5512"/>
                <a:gd name="T69" fmla="*/ 15 h 8640"/>
                <a:gd name="T70" fmla="*/ 2690 w 5512"/>
                <a:gd name="T71" fmla="*/ 4 h 8640"/>
                <a:gd name="T72" fmla="*/ 2235 w 5512"/>
                <a:gd name="T73" fmla="*/ 128 h 8640"/>
                <a:gd name="T74" fmla="*/ 2074 w 5512"/>
                <a:gd name="T75" fmla="*/ 267 h 8640"/>
                <a:gd name="T76" fmla="*/ 1954 w 5512"/>
                <a:gd name="T77" fmla="*/ 446 h 8640"/>
                <a:gd name="T78" fmla="*/ 1882 w 5512"/>
                <a:gd name="T79" fmla="*/ 675 h 8640"/>
                <a:gd name="T80" fmla="*/ 1896 w 5512"/>
                <a:gd name="T81" fmla="*/ 893 h 8640"/>
                <a:gd name="T82" fmla="*/ 1871 w 5512"/>
                <a:gd name="T83" fmla="*/ 986 h 8640"/>
                <a:gd name="T84" fmla="*/ 1870 w 5512"/>
                <a:gd name="T85" fmla="*/ 1198 h 8640"/>
                <a:gd name="T86" fmla="*/ 1921 w 5512"/>
                <a:gd name="T87" fmla="*/ 1513 h 8640"/>
                <a:gd name="T88" fmla="*/ 2031 w 5512"/>
                <a:gd name="T89" fmla="*/ 1601 h 8640"/>
                <a:gd name="T90" fmla="*/ 2070 w 5512"/>
                <a:gd name="T91" fmla="*/ 1718 h 8640"/>
                <a:gd name="T92" fmla="*/ 2101 w 5512"/>
                <a:gd name="T93" fmla="*/ 2110 h 8640"/>
                <a:gd name="T94" fmla="*/ 2032 w 5512"/>
                <a:gd name="T95" fmla="*/ 2373 h 8640"/>
                <a:gd name="T96" fmla="*/ 1831 w 5512"/>
                <a:gd name="T97" fmla="*/ 2590 h 8640"/>
                <a:gd name="T98" fmla="*/ 1367 w 5512"/>
                <a:gd name="T99" fmla="*/ 2762 h 8640"/>
                <a:gd name="T100" fmla="*/ 796 w 5512"/>
                <a:gd name="T101" fmla="*/ 2980 h 8640"/>
                <a:gd name="T102" fmla="*/ 484 w 5512"/>
                <a:gd name="T103" fmla="*/ 3121 h 8640"/>
                <a:gd name="T104" fmla="*/ 394 w 5512"/>
                <a:gd name="T105" fmla="*/ 3189 h 8640"/>
                <a:gd name="T106" fmla="*/ 343 w 5512"/>
                <a:gd name="T107" fmla="*/ 3429 h 8640"/>
                <a:gd name="T108" fmla="*/ 248 w 5512"/>
                <a:gd name="T109" fmla="*/ 4120 h 8640"/>
                <a:gd name="T110" fmla="*/ 120 w 5512"/>
                <a:gd name="T111" fmla="*/ 5226 h 8640"/>
                <a:gd name="T112" fmla="*/ 67 w 5512"/>
                <a:gd name="T113" fmla="*/ 5986 h 8640"/>
                <a:gd name="T114" fmla="*/ 1 w 5512"/>
                <a:gd name="T115" fmla="*/ 7311 h 8640"/>
                <a:gd name="T116" fmla="*/ 39 w 5512"/>
                <a:gd name="T117" fmla="*/ 7814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12" h="8640">
                  <a:moveTo>
                    <a:pt x="39" y="7814"/>
                  </a:moveTo>
                  <a:lnTo>
                    <a:pt x="39" y="7814"/>
                  </a:lnTo>
                  <a:lnTo>
                    <a:pt x="44" y="7925"/>
                  </a:lnTo>
                  <a:lnTo>
                    <a:pt x="47" y="8027"/>
                  </a:lnTo>
                  <a:lnTo>
                    <a:pt x="49" y="8125"/>
                  </a:lnTo>
                  <a:lnTo>
                    <a:pt x="52" y="8228"/>
                  </a:lnTo>
                  <a:lnTo>
                    <a:pt x="52" y="8228"/>
                  </a:lnTo>
                  <a:lnTo>
                    <a:pt x="53" y="8272"/>
                  </a:lnTo>
                  <a:lnTo>
                    <a:pt x="53" y="8323"/>
                  </a:lnTo>
                  <a:lnTo>
                    <a:pt x="53" y="8433"/>
                  </a:lnTo>
                  <a:lnTo>
                    <a:pt x="50" y="8546"/>
                  </a:lnTo>
                  <a:lnTo>
                    <a:pt x="49" y="8640"/>
                  </a:lnTo>
                  <a:lnTo>
                    <a:pt x="5459" y="8640"/>
                  </a:lnTo>
                  <a:lnTo>
                    <a:pt x="5459" y="8640"/>
                  </a:lnTo>
                  <a:lnTo>
                    <a:pt x="5460" y="8620"/>
                  </a:lnTo>
                  <a:lnTo>
                    <a:pt x="5460" y="8620"/>
                  </a:lnTo>
                  <a:lnTo>
                    <a:pt x="5463" y="8590"/>
                  </a:lnTo>
                  <a:lnTo>
                    <a:pt x="5464" y="8559"/>
                  </a:lnTo>
                  <a:lnTo>
                    <a:pt x="5465" y="8496"/>
                  </a:lnTo>
                  <a:lnTo>
                    <a:pt x="5467" y="8427"/>
                  </a:lnTo>
                  <a:lnTo>
                    <a:pt x="5468" y="8389"/>
                  </a:lnTo>
                  <a:lnTo>
                    <a:pt x="5470" y="8349"/>
                  </a:lnTo>
                  <a:lnTo>
                    <a:pt x="5470" y="8349"/>
                  </a:lnTo>
                  <a:lnTo>
                    <a:pt x="5477" y="8277"/>
                  </a:lnTo>
                  <a:lnTo>
                    <a:pt x="5484" y="8217"/>
                  </a:lnTo>
                  <a:lnTo>
                    <a:pt x="5503" y="8087"/>
                  </a:lnTo>
                  <a:lnTo>
                    <a:pt x="5503" y="8087"/>
                  </a:lnTo>
                  <a:lnTo>
                    <a:pt x="5506" y="8066"/>
                  </a:lnTo>
                  <a:lnTo>
                    <a:pt x="5506" y="8043"/>
                  </a:lnTo>
                  <a:lnTo>
                    <a:pt x="5504" y="8019"/>
                  </a:lnTo>
                  <a:lnTo>
                    <a:pt x="5502" y="7994"/>
                  </a:lnTo>
                  <a:lnTo>
                    <a:pt x="5494" y="7941"/>
                  </a:lnTo>
                  <a:lnTo>
                    <a:pt x="5484" y="7888"/>
                  </a:lnTo>
                  <a:lnTo>
                    <a:pt x="5474" y="7836"/>
                  </a:lnTo>
                  <a:lnTo>
                    <a:pt x="5465" y="7788"/>
                  </a:lnTo>
                  <a:lnTo>
                    <a:pt x="5463" y="7767"/>
                  </a:lnTo>
                  <a:lnTo>
                    <a:pt x="5462" y="7747"/>
                  </a:lnTo>
                  <a:lnTo>
                    <a:pt x="5460" y="7729"/>
                  </a:lnTo>
                  <a:lnTo>
                    <a:pt x="5463" y="7713"/>
                  </a:lnTo>
                  <a:lnTo>
                    <a:pt x="5463" y="7713"/>
                  </a:lnTo>
                  <a:lnTo>
                    <a:pt x="5474" y="7654"/>
                  </a:lnTo>
                  <a:lnTo>
                    <a:pt x="5487" y="7592"/>
                  </a:lnTo>
                  <a:lnTo>
                    <a:pt x="5497" y="7539"/>
                  </a:lnTo>
                  <a:lnTo>
                    <a:pt x="5501" y="7518"/>
                  </a:lnTo>
                  <a:lnTo>
                    <a:pt x="5503" y="7501"/>
                  </a:lnTo>
                  <a:lnTo>
                    <a:pt x="5503" y="7501"/>
                  </a:lnTo>
                  <a:lnTo>
                    <a:pt x="5503" y="7472"/>
                  </a:lnTo>
                  <a:lnTo>
                    <a:pt x="5502" y="7437"/>
                  </a:lnTo>
                  <a:lnTo>
                    <a:pt x="5499" y="7389"/>
                  </a:lnTo>
                  <a:lnTo>
                    <a:pt x="5498" y="7325"/>
                  </a:lnTo>
                  <a:lnTo>
                    <a:pt x="5498" y="7325"/>
                  </a:lnTo>
                  <a:lnTo>
                    <a:pt x="5496" y="7248"/>
                  </a:lnTo>
                  <a:lnTo>
                    <a:pt x="5493" y="7167"/>
                  </a:lnTo>
                  <a:lnTo>
                    <a:pt x="5492" y="7125"/>
                  </a:lnTo>
                  <a:lnTo>
                    <a:pt x="5492" y="7081"/>
                  </a:lnTo>
                  <a:lnTo>
                    <a:pt x="5493" y="7035"/>
                  </a:lnTo>
                  <a:lnTo>
                    <a:pt x="5496" y="6989"/>
                  </a:lnTo>
                  <a:lnTo>
                    <a:pt x="5496" y="6989"/>
                  </a:lnTo>
                  <a:lnTo>
                    <a:pt x="5501" y="6899"/>
                  </a:lnTo>
                  <a:lnTo>
                    <a:pt x="5503" y="6820"/>
                  </a:lnTo>
                  <a:lnTo>
                    <a:pt x="5507" y="6753"/>
                  </a:lnTo>
                  <a:lnTo>
                    <a:pt x="5511" y="6701"/>
                  </a:lnTo>
                  <a:lnTo>
                    <a:pt x="5511" y="6701"/>
                  </a:lnTo>
                  <a:lnTo>
                    <a:pt x="5512" y="6680"/>
                  </a:lnTo>
                  <a:lnTo>
                    <a:pt x="5511" y="6659"/>
                  </a:lnTo>
                  <a:lnTo>
                    <a:pt x="5508" y="6617"/>
                  </a:lnTo>
                  <a:lnTo>
                    <a:pt x="5503" y="6569"/>
                  </a:lnTo>
                  <a:lnTo>
                    <a:pt x="5502" y="6541"/>
                  </a:lnTo>
                  <a:lnTo>
                    <a:pt x="5501" y="6511"/>
                  </a:lnTo>
                  <a:lnTo>
                    <a:pt x="5501" y="6511"/>
                  </a:lnTo>
                  <a:lnTo>
                    <a:pt x="5497" y="6432"/>
                  </a:lnTo>
                  <a:lnTo>
                    <a:pt x="5491" y="6330"/>
                  </a:lnTo>
                  <a:lnTo>
                    <a:pt x="5482" y="6221"/>
                  </a:lnTo>
                  <a:lnTo>
                    <a:pt x="5473" y="6123"/>
                  </a:lnTo>
                  <a:lnTo>
                    <a:pt x="5473" y="6123"/>
                  </a:lnTo>
                  <a:lnTo>
                    <a:pt x="5438" y="5784"/>
                  </a:lnTo>
                  <a:lnTo>
                    <a:pt x="5438" y="5784"/>
                  </a:lnTo>
                  <a:lnTo>
                    <a:pt x="5434" y="5747"/>
                  </a:lnTo>
                  <a:lnTo>
                    <a:pt x="5433" y="5710"/>
                  </a:lnTo>
                  <a:lnTo>
                    <a:pt x="5430" y="5636"/>
                  </a:lnTo>
                  <a:lnTo>
                    <a:pt x="5429" y="5568"/>
                  </a:lnTo>
                  <a:lnTo>
                    <a:pt x="5429" y="5536"/>
                  </a:lnTo>
                  <a:lnTo>
                    <a:pt x="5428" y="5510"/>
                  </a:lnTo>
                  <a:lnTo>
                    <a:pt x="5428" y="5510"/>
                  </a:lnTo>
                  <a:lnTo>
                    <a:pt x="5426" y="5481"/>
                  </a:lnTo>
                  <a:lnTo>
                    <a:pt x="5428" y="5447"/>
                  </a:lnTo>
                  <a:lnTo>
                    <a:pt x="5433" y="5369"/>
                  </a:lnTo>
                  <a:lnTo>
                    <a:pt x="5435" y="5326"/>
                  </a:lnTo>
                  <a:lnTo>
                    <a:pt x="5435" y="5283"/>
                  </a:lnTo>
                  <a:lnTo>
                    <a:pt x="5434" y="5239"/>
                  </a:lnTo>
                  <a:lnTo>
                    <a:pt x="5431" y="5218"/>
                  </a:lnTo>
                  <a:lnTo>
                    <a:pt x="5429" y="5197"/>
                  </a:lnTo>
                  <a:lnTo>
                    <a:pt x="5429" y="5197"/>
                  </a:lnTo>
                  <a:lnTo>
                    <a:pt x="5418" y="5121"/>
                  </a:lnTo>
                  <a:lnTo>
                    <a:pt x="5407" y="5050"/>
                  </a:lnTo>
                  <a:lnTo>
                    <a:pt x="5399" y="4981"/>
                  </a:lnTo>
                  <a:lnTo>
                    <a:pt x="5391" y="4910"/>
                  </a:lnTo>
                  <a:lnTo>
                    <a:pt x="5391" y="4910"/>
                  </a:lnTo>
                  <a:lnTo>
                    <a:pt x="5390" y="4893"/>
                  </a:lnTo>
                  <a:lnTo>
                    <a:pt x="5390" y="4879"/>
                  </a:lnTo>
                  <a:lnTo>
                    <a:pt x="5391" y="4866"/>
                  </a:lnTo>
                  <a:lnTo>
                    <a:pt x="5392" y="4855"/>
                  </a:lnTo>
                  <a:lnTo>
                    <a:pt x="5395" y="4846"/>
                  </a:lnTo>
                  <a:lnTo>
                    <a:pt x="5397" y="4838"/>
                  </a:lnTo>
                  <a:lnTo>
                    <a:pt x="5404" y="4826"/>
                  </a:lnTo>
                  <a:lnTo>
                    <a:pt x="5409" y="4813"/>
                  </a:lnTo>
                  <a:lnTo>
                    <a:pt x="5411" y="4807"/>
                  </a:lnTo>
                  <a:lnTo>
                    <a:pt x="5414" y="4801"/>
                  </a:lnTo>
                  <a:lnTo>
                    <a:pt x="5414" y="4792"/>
                  </a:lnTo>
                  <a:lnTo>
                    <a:pt x="5414" y="4782"/>
                  </a:lnTo>
                  <a:lnTo>
                    <a:pt x="5412" y="4770"/>
                  </a:lnTo>
                  <a:lnTo>
                    <a:pt x="5410" y="4756"/>
                  </a:lnTo>
                  <a:lnTo>
                    <a:pt x="5410" y="4756"/>
                  </a:lnTo>
                  <a:lnTo>
                    <a:pt x="5394" y="4682"/>
                  </a:lnTo>
                  <a:lnTo>
                    <a:pt x="5375" y="4589"/>
                  </a:lnTo>
                  <a:lnTo>
                    <a:pt x="5357" y="4492"/>
                  </a:lnTo>
                  <a:lnTo>
                    <a:pt x="5342" y="4411"/>
                  </a:lnTo>
                  <a:lnTo>
                    <a:pt x="5342" y="4411"/>
                  </a:lnTo>
                  <a:lnTo>
                    <a:pt x="5332" y="4350"/>
                  </a:lnTo>
                  <a:lnTo>
                    <a:pt x="5329" y="4322"/>
                  </a:lnTo>
                  <a:lnTo>
                    <a:pt x="5326" y="4294"/>
                  </a:lnTo>
                  <a:lnTo>
                    <a:pt x="5324" y="4265"/>
                  </a:lnTo>
                  <a:lnTo>
                    <a:pt x="5323" y="4234"/>
                  </a:lnTo>
                  <a:lnTo>
                    <a:pt x="5322" y="4153"/>
                  </a:lnTo>
                  <a:lnTo>
                    <a:pt x="5322" y="4153"/>
                  </a:lnTo>
                  <a:lnTo>
                    <a:pt x="5322" y="4109"/>
                  </a:lnTo>
                  <a:lnTo>
                    <a:pt x="5319" y="4066"/>
                  </a:lnTo>
                  <a:lnTo>
                    <a:pt x="5317" y="4027"/>
                  </a:lnTo>
                  <a:lnTo>
                    <a:pt x="5314" y="3991"/>
                  </a:lnTo>
                  <a:lnTo>
                    <a:pt x="5307" y="3923"/>
                  </a:lnTo>
                  <a:lnTo>
                    <a:pt x="5299" y="3861"/>
                  </a:lnTo>
                  <a:lnTo>
                    <a:pt x="5299" y="3861"/>
                  </a:lnTo>
                  <a:lnTo>
                    <a:pt x="5290" y="3797"/>
                  </a:lnTo>
                  <a:lnTo>
                    <a:pt x="5279" y="3726"/>
                  </a:lnTo>
                  <a:lnTo>
                    <a:pt x="5265" y="3654"/>
                  </a:lnTo>
                  <a:lnTo>
                    <a:pt x="5256" y="3620"/>
                  </a:lnTo>
                  <a:lnTo>
                    <a:pt x="5249" y="3588"/>
                  </a:lnTo>
                  <a:lnTo>
                    <a:pt x="5249" y="3588"/>
                  </a:lnTo>
                  <a:lnTo>
                    <a:pt x="5235" y="3533"/>
                  </a:lnTo>
                  <a:lnTo>
                    <a:pt x="5223" y="3488"/>
                  </a:lnTo>
                  <a:lnTo>
                    <a:pt x="5201" y="3376"/>
                  </a:lnTo>
                  <a:lnTo>
                    <a:pt x="5201" y="3376"/>
                  </a:lnTo>
                  <a:lnTo>
                    <a:pt x="5192" y="3339"/>
                  </a:lnTo>
                  <a:lnTo>
                    <a:pt x="5183" y="3304"/>
                  </a:lnTo>
                  <a:lnTo>
                    <a:pt x="5172" y="3270"/>
                  </a:lnTo>
                  <a:lnTo>
                    <a:pt x="5162" y="3239"/>
                  </a:lnTo>
                  <a:lnTo>
                    <a:pt x="5150" y="3212"/>
                  </a:lnTo>
                  <a:lnTo>
                    <a:pt x="5140" y="3188"/>
                  </a:lnTo>
                  <a:lnTo>
                    <a:pt x="5130" y="3171"/>
                  </a:lnTo>
                  <a:lnTo>
                    <a:pt x="5123" y="3159"/>
                  </a:lnTo>
                  <a:lnTo>
                    <a:pt x="5123" y="3159"/>
                  </a:lnTo>
                  <a:lnTo>
                    <a:pt x="5114" y="3152"/>
                  </a:lnTo>
                  <a:lnTo>
                    <a:pt x="5105" y="3147"/>
                  </a:lnTo>
                  <a:lnTo>
                    <a:pt x="5096" y="3144"/>
                  </a:lnTo>
                  <a:lnTo>
                    <a:pt x="5089" y="3143"/>
                  </a:lnTo>
                  <a:lnTo>
                    <a:pt x="5081" y="3143"/>
                  </a:lnTo>
                  <a:lnTo>
                    <a:pt x="5075" y="3143"/>
                  </a:lnTo>
                  <a:lnTo>
                    <a:pt x="5070" y="3144"/>
                  </a:lnTo>
                  <a:lnTo>
                    <a:pt x="5070" y="3144"/>
                  </a:lnTo>
                  <a:lnTo>
                    <a:pt x="5063" y="3138"/>
                  </a:lnTo>
                  <a:lnTo>
                    <a:pt x="5050" y="3124"/>
                  </a:lnTo>
                  <a:lnTo>
                    <a:pt x="5029" y="3109"/>
                  </a:lnTo>
                  <a:lnTo>
                    <a:pt x="5019" y="3101"/>
                  </a:lnTo>
                  <a:lnTo>
                    <a:pt x="5008" y="3096"/>
                  </a:lnTo>
                  <a:lnTo>
                    <a:pt x="5008" y="3096"/>
                  </a:lnTo>
                  <a:lnTo>
                    <a:pt x="4968" y="3080"/>
                  </a:lnTo>
                  <a:lnTo>
                    <a:pt x="4902" y="3056"/>
                  </a:lnTo>
                  <a:lnTo>
                    <a:pt x="4781" y="3012"/>
                  </a:lnTo>
                  <a:lnTo>
                    <a:pt x="4781" y="3012"/>
                  </a:lnTo>
                  <a:lnTo>
                    <a:pt x="4743" y="2998"/>
                  </a:lnTo>
                  <a:lnTo>
                    <a:pt x="4704" y="2980"/>
                  </a:lnTo>
                  <a:lnTo>
                    <a:pt x="4665" y="2961"/>
                  </a:lnTo>
                  <a:lnTo>
                    <a:pt x="4628" y="2941"/>
                  </a:lnTo>
                  <a:lnTo>
                    <a:pt x="4628" y="2941"/>
                  </a:lnTo>
                  <a:lnTo>
                    <a:pt x="4610" y="2932"/>
                  </a:lnTo>
                  <a:lnTo>
                    <a:pt x="4591" y="2925"/>
                  </a:lnTo>
                  <a:lnTo>
                    <a:pt x="4571" y="2919"/>
                  </a:lnTo>
                  <a:lnTo>
                    <a:pt x="4549" y="2912"/>
                  </a:lnTo>
                  <a:lnTo>
                    <a:pt x="4498" y="2898"/>
                  </a:lnTo>
                  <a:lnTo>
                    <a:pt x="4430" y="2883"/>
                  </a:lnTo>
                  <a:lnTo>
                    <a:pt x="4430" y="2883"/>
                  </a:lnTo>
                  <a:lnTo>
                    <a:pt x="4357" y="2867"/>
                  </a:lnTo>
                  <a:lnTo>
                    <a:pt x="4320" y="2858"/>
                  </a:lnTo>
                  <a:lnTo>
                    <a:pt x="4285" y="2847"/>
                  </a:lnTo>
                  <a:lnTo>
                    <a:pt x="4250" y="2835"/>
                  </a:lnTo>
                  <a:lnTo>
                    <a:pt x="4212" y="2820"/>
                  </a:lnTo>
                  <a:lnTo>
                    <a:pt x="4174" y="2804"/>
                  </a:lnTo>
                  <a:lnTo>
                    <a:pt x="4132" y="2783"/>
                  </a:lnTo>
                  <a:lnTo>
                    <a:pt x="4132" y="2783"/>
                  </a:lnTo>
                  <a:lnTo>
                    <a:pt x="4093" y="2766"/>
                  </a:lnTo>
                  <a:lnTo>
                    <a:pt x="4054" y="2751"/>
                  </a:lnTo>
                  <a:lnTo>
                    <a:pt x="4015" y="2736"/>
                  </a:lnTo>
                  <a:lnTo>
                    <a:pt x="3976" y="2722"/>
                  </a:lnTo>
                  <a:lnTo>
                    <a:pt x="3897" y="2696"/>
                  </a:lnTo>
                  <a:lnTo>
                    <a:pt x="3816" y="2672"/>
                  </a:lnTo>
                  <a:lnTo>
                    <a:pt x="3816" y="2672"/>
                  </a:lnTo>
                  <a:lnTo>
                    <a:pt x="3778" y="2660"/>
                  </a:lnTo>
                  <a:lnTo>
                    <a:pt x="3746" y="2649"/>
                  </a:lnTo>
                  <a:lnTo>
                    <a:pt x="3715" y="2638"/>
                  </a:lnTo>
                  <a:lnTo>
                    <a:pt x="3689" y="2625"/>
                  </a:lnTo>
                  <a:lnTo>
                    <a:pt x="3664" y="2613"/>
                  </a:lnTo>
                  <a:lnTo>
                    <a:pt x="3641" y="2599"/>
                  </a:lnTo>
                  <a:lnTo>
                    <a:pt x="3617" y="2582"/>
                  </a:lnTo>
                  <a:lnTo>
                    <a:pt x="3594" y="2566"/>
                  </a:lnTo>
                  <a:lnTo>
                    <a:pt x="3594" y="2566"/>
                  </a:lnTo>
                  <a:lnTo>
                    <a:pt x="3583" y="2556"/>
                  </a:lnTo>
                  <a:lnTo>
                    <a:pt x="3572" y="2546"/>
                  </a:lnTo>
                  <a:lnTo>
                    <a:pt x="3549" y="2524"/>
                  </a:lnTo>
                  <a:lnTo>
                    <a:pt x="3529" y="2500"/>
                  </a:lnTo>
                  <a:lnTo>
                    <a:pt x="3510" y="2475"/>
                  </a:lnTo>
                  <a:lnTo>
                    <a:pt x="3475" y="2427"/>
                  </a:lnTo>
                  <a:lnTo>
                    <a:pt x="3446" y="2387"/>
                  </a:lnTo>
                  <a:lnTo>
                    <a:pt x="3446" y="2387"/>
                  </a:lnTo>
                  <a:lnTo>
                    <a:pt x="3438" y="2378"/>
                  </a:lnTo>
                  <a:lnTo>
                    <a:pt x="3431" y="2371"/>
                  </a:lnTo>
                  <a:lnTo>
                    <a:pt x="3414" y="2356"/>
                  </a:lnTo>
                  <a:lnTo>
                    <a:pt x="3395" y="2343"/>
                  </a:lnTo>
                  <a:lnTo>
                    <a:pt x="3378" y="2332"/>
                  </a:lnTo>
                  <a:lnTo>
                    <a:pt x="3363" y="2323"/>
                  </a:lnTo>
                  <a:lnTo>
                    <a:pt x="3349" y="2317"/>
                  </a:lnTo>
                  <a:lnTo>
                    <a:pt x="3337" y="2310"/>
                  </a:lnTo>
                  <a:lnTo>
                    <a:pt x="3337" y="2310"/>
                  </a:lnTo>
                  <a:lnTo>
                    <a:pt x="3332" y="2252"/>
                  </a:lnTo>
                  <a:lnTo>
                    <a:pt x="3332" y="2252"/>
                  </a:lnTo>
                  <a:lnTo>
                    <a:pt x="3331" y="2237"/>
                  </a:lnTo>
                  <a:lnTo>
                    <a:pt x="3330" y="2223"/>
                  </a:lnTo>
                  <a:lnTo>
                    <a:pt x="3331" y="2212"/>
                  </a:lnTo>
                  <a:lnTo>
                    <a:pt x="3332" y="2202"/>
                  </a:lnTo>
                  <a:lnTo>
                    <a:pt x="3332" y="2202"/>
                  </a:lnTo>
                  <a:lnTo>
                    <a:pt x="3334" y="2187"/>
                  </a:lnTo>
                  <a:lnTo>
                    <a:pt x="3335" y="2162"/>
                  </a:lnTo>
                  <a:lnTo>
                    <a:pt x="3336" y="2136"/>
                  </a:lnTo>
                  <a:lnTo>
                    <a:pt x="3337" y="2125"/>
                  </a:lnTo>
                  <a:lnTo>
                    <a:pt x="3340" y="2116"/>
                  </a:lnTo>
                  <a:lnTo>
                    <a:pt x="3340" y="2116"/>
                  </a:lnTo>
                  <a:lnTo>
                    <a:pt x="3341" y="2105"/>
                  </a:lnTo>
                  <a:lnTo>
                    <a:pt x="3344" y="2085"/>
                  </a:lnTo>
                  <a:lnTo>
                    <a:pt x="3349" y="2036"/>
                  </a:lnTo>
                  <a:lnTo>
                    <a:pt x="3353" y="1986"/>
                  </a:lnTo>
                  <a:lnTo>
                    <a:pt x="3353" y="1969"/>
                  </a:lnTo>
                  <a:lnTo>
                    <a:pt x="3353" y="1958"/>
                  </a:lnTo>
                  <a:lnTo>
                    <a:pt x="3353" y="1958"/>
                  </a:lnTo>
                  <a:lnTo>
                    <a:pt x="3353" y="1950"/>
                  </a:lnTo>
                  <a:lnTo>
                    <a:pt x="3353" y="1940"/>
                  </a:lnTo>
                  <a:lnTo>
                    <a:pt x="3359" y="1915"/>
                  </a:lnTo>
                  <a:lnTo>
                    <a:pt x="3373" y="1862"/>
                  </a:lnTo>
                  <a:lnTo>
                    <a:pt x="3373" y="1862"/>
                  </a:lnTo>
                  <a:lnTo>
                    <a:pt x="3375" y="1848"/>
                  </a:lnTo>
                  <a:lnTo>
                    <a:pt x="3376" y="1835"/>
                  </a:lnTo>
                  <a:lnTo>
                    <a:pt x="3378" y="1808"/>
                  </a:lnTo>
                  <a:lnTo>
                    <a:pt x="3378" y="1762"/>
                  </a:lnTo>
                  <a:lnTo>
                    <a:pt x="3378" y="1762"/>
                  </a:lnTo>
                  <a:lnTo>
                    <a:pt x="3379" y="1737"/>
                  </a:lnTo>
                  <a:lnTo>
                    <a:pt x="3382" y="1698"/>
                  </a:lnTo>
                  <a:lnTo>
                    <a:pt x="3385" y="1649"/>
                  </a:lnTo>
                  <a:lnTo>
                    <a:pt x="3385" y="1649"/>
                  </a:lnTo>
                  <a:lnTo>
                    <a:pt x="3397" y="1650"/>
                  </a:lnTo>
                  <a:lnTo>
                    <a:pt x="3409" y="1651"/>
                  </a:lnTo>
                  <a:lnTo>
                    <a:pt x="3426" y="1651"/>
                  </a:lnTo>
                  <a:lnTo>
                    <a:pt x="3426" y="1651"/>
                  </a:lnTo>
                  <a:lnTo>
                    <a:pt x="3433" y="1651"/>
                  </a:lnTo>
                  <a:lnTo>
                    <a:pt x="3441" y="1650"/>
                  </a:lnTo>
                  <a:lnTo>
                    <a:pt x="3447" y="1648"/>
                  </a:lnTo>
                  <a:lnTo>
                    <a:pt x="3455" y="1644"/>
                  </a:lnTo>
                  <a:lnTo>
                    <a:pt x="3467" y="1636"/>
                  </a:lnTo>
                  <a:lnTo>
                    <a:pt x="3481" y="1626"/>
                  </a:lnTo>
                  <a:lnTo>
                    <a:pt x="3481" y="1626"/>
                  </a:lnTo>
                  <a:lnTo>
                    <a:pt x="3485" y="1624"/>
                  </a:lnTo>
                  <a:lnTo>
                    <a:pt x="3490" y="1619"/>
                  </a:lnTo>
                  <a:lnTo>
                    <a:pt x="3501" y="1604"/>
                  </a:lnTo>
                  <a:lnTo>
                    <a:pt x="3513" y="1586"/>
                  </a:lnTo>
                  <a:lnTo>
                    <a:pt x="3525" y="1564"/>
                  </a:lnTo>
                  <a:lnTo>
                    <a:pt x="3536" y="1543"/>
                  </a:lnTo>
                  <a:lnTo>
                    <a:pt x="3547" y="1523"/>
                  </a:lnTo>
                  <a:lnTo>
                    <a:pt x="3554" y="1504"/>
                  </a:lnTo>
                  <a:lnTo>
                    <a:pt x="3559" y="1490"/>
                  </a:lnTo>
                  <a:lnTo>
                    <a:pt x="3559" y="1490"/>
                  </a:lnTo>
                  <a:lnTo>
                    <a:pt x="3562" y="1475"/>
                  </a:lnTo>
                  <a:lnTo>
                    <a:pt x="3564" y="1455"/>
                  </a:lnTo>
                  <a:lnTo>
                    <a:pt x="3568" y="1406"/>
                  </a:lnTo>
                  <a:lnTo>
                    <a:pt x="3569" y="1357"/>
                  </a:lnTo>
                  <a:lnTo>
                    <a:pt x="3569" y="1339"/>
                  </a:lnTo>
                  <a:lnTo>
                    <a:pt x="3569" y="1326"/>
                  </a:lnTo>
                  <a:lnTo>
                    <a:pt x="3569" y="1326"/>
                  </a:lnTo>
                  <a:lnTo>
                    <a:pt x="3569" y="1316"/>
                  </a:lnTo>
                  <a:lnTo>
                    <a:pt x="3572" y="1305"/>
                  </a:lnTo>
                  <a:lnTo>
                    <a:pt x="3577" y="1292"/>
                  </a:lnTo>
                  <a:lnTo>
                    <a:pt x="3582" y="1279"/>
                  </a:lnTo>
                  <a:lnTo>
                    <a:pt x="3592" y="1252"/>
                  </a:lnTo>
                  <a:lnTo>
                    <a:pt x="3597" y="1240"/>
                  </a:lnTo>
                  <a:lnTo>
                    <a:pt x="3599" y="1228"/>
                  </a:lnTo>
                  <a:lnTo>
                    <a:pt x="3599" y="1228"/>
                  </a:lnTo>
                  <a:lnTo>
                    <a:pt x="3601" y="1216"/>
                  </a:lnTo>
                  <a:lnTo>
                    <a:pt x="3601" y="1200"/>
                  </a:lnTo>
                  <a:lnTo>
                    <a:pt x="3599" y="1168"/>
                  </a:lnTo>
                  <a:lnTo>
                    <a:pt x="3596" y="1141"/>
                  </a:lnTo>
                  <a:lnTo>
                    <a:pt x="3594" y="1129"/>
                  </a:lnTo>
                  <a:lnTo>
                    <a:pt x="3594" y="1129"/>
                  </a:lnTo>
                  <a:lnTo>
                    <a:pt x="3596" y="1124"/>
                  </a:lnTo>
                  <a:lnTo>
                    <a:pt x="3597" y="1108"/>
                  </a:lnTo>
                  <a:lnTo>
                    <a:pt x="3597" y="1100"/>
                  </a:lnTo>
                  <a:lnTo>
                    <a:pt x="3596" y="1091"/>
                  </a:lnTo>
                  <a:lnTo>
                    <a:pt x="3592" y="1082"/>
                  </a:lnTo>
                  <a:lnTo>
                    <a:pt x="3587" y="1073"/>
                  </a:lnTo>
                  <a:lnTo>
                    <a:pt x="3587" y="1073"/>
                  </a:lnTo>
                  <a:lnTo>
                    <a:pt x="3579" y="1067"/>
                  </a:lnTo>
                  <a:lnTo>
                    <a:pt x="3571" y="1063"/>
                  </a:lnTo>
                  <a:lnTo>
                    <a:pt x="3560" y="1059"/>
                  </a:lnTo>
                  <a:lnTo>
                    <a:pt x="3552" y="1058"/>
                  </a:lnTo>
                  <a:lnTo>
                    <a:pt x="3535" y="1058"/>
                  </a:lnTo>
                  <a:lnTo>
                    <a:pt x="3529" y="1058"/>
                  </a:lnTo>
                  <a:lnTo>
                    <a:pt x="3529" y="1058"/>
                  </a:lnTo>
                  <a:lnTo>
                    <a:pt x="3538" y="1039"/>
                  </a:lnTo>
                  <a:lnTo>
                    <a:pt x="3544" y="1023"/>
                  </a:lnTo>
                  <a:lnTo>
                    <a:pt x="3545" y="1015"/>
                  </a:lnTo>
                  <a:lnTo>
                    <a:pt x="3547" y="1008"/>
                  </a:lnTo>
                  <a:lnTo>
                    <a:pt x="3547" y="1008"/>
                  </a:lnTo>
                  <a:lnTo>
                    <a:pt x="3547" y="945"/>
                  </a:lnTo>
                  <a:lnTo>
                    <a:pt x="3545" y="906"/>
                  </a:lnTo>
                  <a:lnTo>
                    <a:pt x="3544" y="877"/>
                  </a:lnTo>
                  <a:lnTo>
                    <a:pt x="3544" y="877"/>
                  </a:lnTo>
                  <a:lnTo>
                    <a:pt x="3544" y="868"/>
                  </a:lnTo>
                  <a:lnTo>
                    <a:pt x="3545" y="860"/>
                  </a:lnTo>
                  <a:lnTo>
                    <a:pt x="3547" y="855"/>
                  </a:lnTo>
                  <a:lnTo>
                    <a:pt x="3549" y="849"/>
                  </a:lnTo>
                  <a:lnTo>
                    <a:pt x="3553" y="838"/>
                  </a:lnTo>
                  <a:lnTo>
                    <a:pt x="3554" y="831"/>
                  </a:lnTo>
                  <a:lnTo>
                    <a:pt x="3554" y="824"/>
                  </a:lnTo>
                  <a:lnTo>
                    <a:pt x="3554" y="824"/>
                  </a:lnTo>
                  <a:lnTo>
                    <a:pt x="3554" y="815"/>
                  </a:lnTo>
                  <a:lnTo>
                    <a:pt x="3554" y="806"/>
                  </a:lnTo>
                  <a:lnTo>
                    <a:pt x="3558" y="789"/>
                  </a:lnTo>
                  <a:lnTo>
                    <a:pt x="3564" y="761"/>
                  </a:lnTo>
                  <a:lnTo>
                    <a:pt x="3564" y="761"/>
                  </a:lnTo>
                  <a:lnTo>
                    <a:pt x="3565" y="739"/>
                  </a:lnTo>
                  <a:lnTo>
                    <a:pt x="3565" y="698"/>
                  </a:lnTo>
                  <a:lnTo>
                    <a:pt x="3563" y="644"/>
                  </a:lnTo>
                  <a:lnTo>
                    <a:pt x="3560" y="615"/>
                  </a:lnTo>
                  <a:lnTo>
                    <a:pt x="3557" y="584"/>
                  </a:lnTo>
                  <a:lnTo>
                    <a:pt x="3557" y="584"/>
                  </a:lnTo>
                  <a:lnTo>
                    <a:pt x="3554" y="569"/>
                  </a:lnTo>
                  <a:lnTo>
                    <a:pt x="3552" y="554"/>
                  </a:lnTo>
                  <a:lnTo>
                    <a:pt x="3544" y="528"/>
                  </a:lnTo>
                  <a:lnTo>
                    <a:pt x="3533" y="501"/>
                  </a:lnTo>
                  <a:lnTo>
                    <a:pt x="3521" y="477"/>
                  </a:lnTo>
                  <a:lnTo>
                    <a:pt x="3508" y="453"/>
                  </a:lnTo>
                  <a:lnTo>
                    <a:pt x="3492" y="432"/>
                  </a:lnTo>
                  <a:lnTo>
                    <a:pt x="3461" y="389"/>
                  </a:lnTo>
                  <a:lnTo>
                    <a:pt x="3461" y="389"/>
                  </a:lnTo>
                  <a:lnTo>
                    <a:pt x="3445" y="369"/>
                  </a:lnTo>
                  <a:lnTo>
                    <a:pt x="3427" y="350"/>
                  </a:lnTo>
                  <a:lnTo>
                    <a:pt x="3409" y="333"/>
                  </a:lnTo>
                  <a:lnTo>
                    <a:pt x="3390" y="316"/>
                  </a:lnTo>
                  <a:lnTo>
                    <a:pt x="3373" y="301"/>
                  </a:lnTo>
                  <a:lnTo>
                    <a:pt x="3355" y="288"/>
                  </a:lnTo>
                  <a:lnTo>
                    <a:pt x="3337" y="276"/>
                  </a:lnTo>
                  <a:lnTo>
                    <a:pt x="3322" y="266"/>
                  </a:lnTo>
                  <a:lnTo>
                    <a:pt x="3322" y="266"/>
                  </a:lnTo>
                  <a:lnTo>
                    <a:pt x="3306" y="256"/>
                  </a:lnTo>
                  <a:lnTo>
                    <a:pt x="3288" y="243"/>
                  </a:lnTo>
                  <a:lnTo>
                    <a:pt x="3271" y="229"/>
                  </a:lnTo>
                  <a:lnTo>
                    <a:pt x="3253" y="214"/>
                  </a:lnTo>
                  <a:lnTo>
                    <a:pt x="3235" y="199"/>
                  </a:lnTo>
                  <a:lnTo>
                    <a:pt x="3220" y="181"/>
                  </a:lnTo>
                  <a:lnTo>
                    <a:pt x="3208" y="164"/>
                  </a:lnTo>
                  <a:lnTo>
                    <a:pt x="3203" y="154"/>
                  </a:lnTo>
                  <a:lnTo>
                    <a:pt x="3198" y="145"/>
                  </a:lnTo>
                  <a:lnTo>
                    <a:pt x="3198" y="145"/>
                  </a:lnTo>
                  <a:lnTo>
                    <a:pt x="3194" y="136"/>
                  </a:lnTo>
                  <a:lnTo>
                    <a:pt x="3189" y="127"/>
                  </a:lnTo>
                  <a:lnTo>
                    <a:pt x="3184" y="121"/>
                  </a:lnTo>
                  <a:lnTo>
                    <a:pt x="3179" y="115"/>
                  </a:lnTo>
                  <a:lnTo>
                    <a:pt x="3165" y="105"/>
                  </a:lnTo>
                  <a:lnTo>
                    <a:pt x="3151" y="96"/>
                  </a:lnTo>
                  <a:lnTo>
                    <a:pt x="3118" y="79"/>
                  </a:lnTo>
                  <a:lnTo>
                    <a:pt x="3102" y="71"/>
                  </a:lnTo>
                  <a:lnTo>
                    <a:pt x="3084" y="59"/>
                  </a:lnTo>
                  <a:lnTo>
                    <a:pt x="3084" y="59"/>
                  </a:lnTo>
                  <a:lnTo>
                    <a:pt x="3075" y="53"/>
                  </a:lnTo>
                  <a:lnTo>
                    <a:pt x="3065" y="47"/>
                  </a:lnTo>
                  <a:lnTo>
                    <a:pt x="3045" y="37"/>
                  </a:lnTo>
                  <a:lnTo>
                    <a:pt x="3022" y="29"/>
                  </a:lnTo>
                  <a:lnTo>
                    <a:pt x="3002" y="23"/>
                  </a:lnTo>
                  <a:lnTo>
                    <a:pt x="2982" y="19"/>
                  </a:lnTo>
                  <a:lnTo>
                    <a:pt x="2967" y="15"/>
                  </a:lnTo>
                  <a:lnTo>
                    <a:pt x="2953" y="14"/>
                  </a:lnTo>
                  <a:lnTo>
                    <a:pt x="2953" y="14"/>
                  </a:lnTo>
                  <a:lnTo>
                    <a:pt x="2929" y="10"/>
                  </a:lnTo>
                  <a:lnTo>
                    <a:pt x="2903" y="6"/>
                  </a:lnTo>
                  <a:lnTo>
                    <a:pt x="2869" y="4"/>
                  </a:lnTo>
                  <a:lnTo>
                    <a:pt x="2828" y="1"/>
                  </a:lnTo>
                  <a:lnTo>
                    <a:pt x="2784" y="0"/>
                  </a:lnTo>
                  <a:lnTo>
                    <a:pt x="2738" y="0"/>
                  </a:lnTo>
                  <a:lnTo>
                    <a:pt x="2714" y="3"/>
                  </a:lnTo>
                  <a:lnTo>
                    <a:pt x="2690" y="4"/>
                  </a:lnTo>
                  <a:lnTo>
                    <a:pt x="2690" y="4"/>
                  </a:lnTo>
                  <a:lnTo>
                    <a:pt x="2643" y="10"/>
                  </a:lnTo>
                  <a:lnTo>
                    <a:pt x="2597" y="18"/>
                  </a:lnTo>
                  <a:lnTo>
                    <a:pt x="2554" y="26"/>
                  </a:lnTo>
                  <a:lnTo>
                    <a:pt x="2515" y="35"/>
                  </a:lnTo>
                  <a:lnTo>
                    <a:pt x="2456" y="50"/>
                  </a:lnTo>
                  <a:lnTo>
                    <a:pt x="2433" y="57"/>
                  </a:lnTo>
                  <a:lnTo>
                    <a:pt x="2433" y="57"/>
                  </a:lnTo>
                  <a:lnTo>
                    <a:pt x="2269" y="115"/>
                  </a:lnTo>
                  <a:lnTo>
                    <a:pt x="2269" y="115"/>
                  </a:lnTo>
                  <a:lnTo>
                    <a:pt x="2253" y="121"/>
                  </a:lnTo>
                  <a:lnTo>
                    <a:pt x="2235" y="128"/>
                  </a:lnTo>
                  <a:lnTo>
                    <a:pt x="2216" y="139"/>
                  </a:lnTo>
                  <a:lnTo>
                    <a:pt x="2197" y="150"/>
                  </a:lnTo>
                  <a:lnTo>
                    <a:pt x="2178" y="161"/>
                  </a:lnTo>
                  <a:lnTo>
                    <a:pt x="2159" y="175"/>
                  </a:lnTo>
                  <a:lnTo>
                    <a:pt x="2141" y="189"/>
                  </a:lnTo>
                  <a:lnTo>
                    <a:pt x="2123" y="205"/>
                  </a:lnTo>
                  <a:lnTo>
                    <a:pt x="2123" y="205"/>
                  </a:lnTo>
                  <a:lnTo>
                    <a:pt x="2107" y="220"/>
                  </a:lnTo>
                  <a:lnTo>
                    <a:pt x="2093" y="237"/>
                  </a:lnTo>
                  <a:lnTo>
                    <a:pt x="2083" y="252"/>
                  </a:lnTo>
                  <a:lnTo>
                    <a:pt x="2074" y="267"/>
                  </a:lnTo>
                  <a:lnTo>
                    <a:pt x="2057" y="296"/>
                  </a:lnTo>
                  <a:lnTo>
                    <a:pt x="2049" y="311"/>
                  </a:lnTo>
                  <a:lnTo>
                    <a:pt x="2038" y="326"/>
                  </a:lnTo>
                  <a:lnTo>
                    <a:pt x="2038" y="326"/>
                  </a:lnTo>
                  <a:lnTo>
                    <a:pt x="2020" y="356"/>
                  </a:lnTo>
                  <a:lnTo>
                    <a:pt x="2001" y="387"/>
                  </a:lnTo>
                  <a:lnTo>
                    <a:pt x="1982" y="413"/>
                  </a:lnTo>
                  <a:lnTo>
                    <a:pt x="1973" y="425"/>
                  </a:lnTo>
                  <a:lnTo>
                    <a:pt x="1963" y="435"/>
                  </a:lnTo>
                  <a:lnTo>
                    <a:pt x="1963" y="435"/>
                  </a:lnTo>
                  <a:lnTo>
                    <a:pt x="1954" y="446"/>
                  </a:lnTo>
                  <a:lnTo>
                    <a:pt x="1947" y="459"/>
                  </a:lnTo>
                  <a:lnTo>
                    <a:pt x="1939" y="475"/>
                  </a:lnTo>
                  <a:lnTo>
                    <a:pt x="1931" y="491"/>
                  </a:lnTo>
                  <a:lnTo>
                    <a:pt x="1918" y="530"/>
                  </a:lnTo>
                  <a:lnTo>
                    <a:pt x="1902" y="571"/>
                  </a:lnTo>
                  <a:lnTo>
                    <a:pt x="1902" y="571"/>
                  </a:lnTo>
                  <a:lnTo>
                    <a:pt x="1896" y="592"/>
                  </a:lnTo>
                  <a:lnTo>
                    <a:pt x="1891" y="613"/>
                  </a:lnTo>
                  <a:lnTo>
                    <a:pt x="1887" y="634"/>
                  </a:lnTo>
                  <a:lnTo>
                    <a:pt x="1884" y="655"/>
                  </a:lnTo>
                  <a:lnTo>
                    <a:pt x="1882" y="675"/>
                  </a:lnTo>
                  <a:lnTo>
                    <a:pt x="1881" y="694"/>
                  </a:lnTo>
                  <a:lnTo>
                    <a:pt x="1880" y="731"/>
                  </a:lnTo>
                  <a:lnTo>
                    <a:pt x="1880" y="731"/>
                  </a:lnTo>
                  <a:lnTo>
                    <a:pt x="1881" y="761"/>
                  </a:lnTo>
                  <a:lnTo>
                    <a:pt x="1885" y="785"/>
                  </a:lnTo>
                  <a:lnTo>
                    <a:pt x="1892" y="829"/>
                  </a:lnTo>
                  <a:lnTo>
                    <a:pt x="1892" y="829"/>
                  </a:lnTo>
                  <a:lnTo>
                    <a:pt x="1894" y="840"/>
                  </a:lnTo>
                  <a:lnTo>
                    <a:pt x="1895" y="850"/>
                  </a:lnTo>
                  <a:lnTo>
                    <a:pt x="1895" y="870"/>
                  </a:lnTo>
                  <a:lnTo>
                    <a:pt x="1896" y="893"/>
                  </a:lnTo>
                  <a:lnTo>
                    <a:pt x="1897" y="906"/>
                  </a:lnTo>
                  <a:lnTo>
                    <a:pt x="1900" y="920"/>
                  </a:lnTo>
                  <a:lnTo>
                    <a:pt x="1900" y="920"/>
                  </a:lnTo>
                  <a:lnTo>
                    <a:pt x="1918" y="993"/>
                  </a:lnTo>
                  <a:lnTo>
                    <a:pt x="1918" y="993"/>
                  </a:lnTo>
                  <a:lnTo>
                    <a:pt x="1909" y="991"/>
                  </a:lnTo>
                  <a:lnTo>
                    <a:pt x="1887" y="985"/>
                  </a:lnTo>
                  <a:lnTo>
                    <a:pt x="1887" y="985"/>
                  </a:lnTo>
                  <a:lnTo>
                    <a:pt x="1882" y="984"/>
                  </a:lnTo>
                  <a:lnTo>
                    <a:pt x="1876" y="985"/>
                  </a:lnTo>
                  <a:lnTo>
                    <a:pt x="1871" y="986"/>
                  </a:lnTo>
                  <a:lnTo>
                    <a:pt x="1866" y="990"/>
                  </a:lnTo>
                  <a:lnTo>
                    <a:pt x="1861" y="994"/>
                  </a:lnTo>
                  <a:lnTo>
                    <a:pt x="1858" y="999"/>
                  </a:lnTo>
                  <a:lnTo>
                    <a:pt x="1856" y="1005"/>
                  </a:lnTo>
                  <a:lnTo>
                    <a:pt x="1855" y="1013"/>
                  </a:lnTo>
                  <a:lnTo>
                    <a:pt x="1855" y="1013"/>
                  </a:lnTo>
                  <a:lnTo>
                    <a:pt x="1856" y="1037"/>
                  </a:lnTo>
                  <a:lnTo>
                    <a:pt x="1860" y="1074"/>
                  </a:lnTo>
                  <a:lnTo>
                    <a:pt x="1867" y="1159"/>
                  </a:lnTo>
                  <a:lnTo>
                    <a:pt x="1867" y="1159"/>
                  </a:lnTo>
                  <a:lnTo>
                    <a:pt x="1870" y="1198"/>
                  </a:lnTo>
                  <a:lnTo>
                    <a:pt x="1871" y="1237"/>
                  </a:lnTo>
                  <a:lnTo>
                    <a:pt x="1872" y="1276"/>
                  </a:lnTo>
                  <a:lnTo>
                    <a:pt x="1875" y="1316"/>
                  </a:lnTo>
                  <a:lnTo>
                    <a:pt x="1875" y="1316"/>
                  </a:lnTo>
                  <a:lnTo>
                    <a:pt x="1880" y="1357"/>
                  </a:lnTo>
                  <a:lnTo>
                    <a:pt x="1886" y="1393"/>
                  </a:lnTo>
                  <a:lnTo>
                    <a:pt x="1892" y="1426"/>
                  </a:lnTo>
                  <a:lnTo>
                    <a:pt x="1900" y="1452"/>
                  </a:lnTo>
                  <a:lnTo>
                    <a:pt x="1900" y="1452"/>
                  </a:lnTo>
                  <a:lnTo>
                    <a:pt x="1910" y="1480"/>
                  </a:lnTo>
                  <a:lnTo>
                    <a:pt x="1921" y="1513"/>
                  </a:lnTo>
                  <a:lnTo>
                    <a:pt x="1929" y="1528"/>
                  </a:lnTo>
                  <a:lnTo>
                    <a:pt x="1935" y="1543"/>
                  </a:lnTo>
                  <a:lnTo>
                    <a:pt x="1943" y="1554"/>
                  </a:lnTo>
                  <a:lnTo>
                    <a:pt x="1950" y="1563"/>
                  </a:lnTo>
                  <a:lnTo>
                    <a:pt x="1950" y="1563"/>
                  </a:lnTo>
                  <a:lnTo>
                    <a:pt x="1959" y="1570"/>
                  </a:lnTo>
                  <a:lnTo>
                    <a:pt x="1969" y="1576"/>
                  </a:lnTo>
                  <a:lnTo>
                    <a:pt x="1993" y="1588"/>
                  </a:lnTo>
                  <a:lnTo>
                    <a:pt x="2016" y="1597"/>
                  </a:lnTo>
                  <a:lnTo>
                    <a:pt x="2031" y="1601"/>
                  </a:lnTo>
                  <a:lnTo>
                    <a:pt x="2031" y="1601"/>
                  </a:lnTo>
                  <a:lnTo>
                    <a:pt x="2037" y="1602"/>
                  </a:lnTo>
                  <a:lnTo>
                    <a:pt x="2044" y="1605"/>
                  </a:lnTo>
                  <a:lnTo>
                    <a:pt x="2050" y="1609"/>
                  </a:lnTo>
                  <a:lnTo>
                    <a:pt x="2055" y="1612"/>
                  </a:lnTo>
                  <a:lnTo>
                    <a:pt x="2060" y="1617"/>
                  </a:lnTo>
                  <a:lnTo>
                    <a:pt x="2064" y="1622"/>
                  </a:lnTo>
                  <a:lnTo>
                    <a:pt x="2066" y="1629"/>
                  </a:lnTo>
                  <a:lnTo>
                    <a:pt x="2067" y="1634"/>
                  </a:lnTo>
                  <a:lnTo>
                    <a:pt x="2067" y="1634"/>
                  </a:lnTo>
                  <a:lnTo>
                    <a:pt x="2067" y="1664"/>
                  </a:lnTo>
                  <a:lnTo>
                    <a:pt x="2070" y="1718"/>
                  </a:lnTo>
                  <a:lnTo>
                    <a:pt x="2074" y="1777"/>
                  </a:lnTo>
                  <a:lnTo>
                    <a:pt x="2076" y="1804"/>
                  </a:lnTo>
                  <a:lnTo>
                    <a:pt x="2080" y="1824"/>
                  </a:lnTo>
                  <a:lnTo>
                    <a:pt x="2080" y="1824"/>
                  </a:lnTo>
                  <a:lnTo>
                    <a:pt x="2083" y="1840"/>
                  </a:lnTo>
                  <a:lnTo>
                    <a:pt x="2085" y="1859"/>
                  </a:lnTo>
                  <a:lnTo>
                    <a:pt x="2089" y="1903"/>
                  </a:lnTo>
                  <a:lnTo>
                    <a:pt x="2091" y="1959"/>
                  </a:lnTo>
                  <a:lnTo>
                    <a:pt x="2095" y="2026"/>
                  </a:lnTo>
                  <a:lnTo>
                    <a:pt x="2095" y="2026"/>
                  </a:lnTo>
                  <a:lnTo>
                    <a:pt x="2101" y="2110"/>
                  </a:lnTo>
                  <a:lnTo>
                    <a:pt x="2109" y="2179"/>
                  </a:lnTo>
                  <a:lnTo>
                    <a:pt x="2115" y="2226"/>
                  </a:lnTo>
                  <a:lnTo>
                    <a:pt x="2118" y="2242"/>
                  </a:lnTo>
                  <a:lnTo>
                    <a:pt x="2103" y="2290"/>
                  </a:lnTo>
                  <a:lnTo>
                    <a:pt x="2103" y="2290"/>
                  </a:lnTo>
                  <a:lnTo>
                    <a:pt x="2091" y="2300"/>
                  </a:lnTo>
                  <a:lnTo>
                    <a:pt x="2078" y="2317"/>
                  </a:lnTo>
                  <a:lnTo>
                    <a:pt x="2056" y="2340"/>
                  </a:lnTo>
                  <a:lnTo>
                    <a:pt x="2056" y="2340"/>
                  </a:lnTo>
                  <a:lnTo>
                    <a:pt x="2045" y="2357"/>
                  </a:lnTo>
                  <a:lnTo>
                    <a:pt x="2032" y="2373"/>
                  </a:lnTo>
                  <a:lnTo>
                    <a:pt x="2008" y="2408"/>
                  </a:lnTo>
                  <a:lnTo>
                    <a:pt x="1986" y="2445"/>
                  </a:lnTo>
                  <a:lnTo>
                    <a:pt x="1960" y="2480"/>
                  </a:lnTo>
                  <a:lnTo>
                    <a:pt x="1960" y="2480"/>
                  </a:lnTo>
                  <a:lnTo>
                    <a:pt x="1947" y="2498"/>
                  </a:lnTo>
                  <a:lnTo>
                    <a:pt x="1928" y="2516"/>
                  </a:lnTo>
                  <a:lnTo>
                    <a:pt x="1907" y="2534"/>
                  </a:lnTo>
                  <a:lnTo>
                    <a:pt x="1886" y="2551"/>
                  </a:lnTo>
                  <a:lnTo>
                    <a:pt x="1866" y="2567"/>
                  </a:lnTo>
                  <a:lnTo>
                    <a:pt x="1847" y="2580"/>
                  </a:lnTo>
                  <a:lnTo>
                    <a:pt x="1831" y="2590"/>
                  </a:lnTo>
                  <a:lnTo>
                    <a:pt x="1819" y="2596"/>
                  </a:lnTo>
                  <a:lnTo>
                    <a:pt x="1819" y="2596"/>
                  </a:lnTo>
                  <a:lnTo>
                    <a:pt x="1810" y="2600"/>
                  </a:lnTo>
                  <a:lnTo>
                    <a:pt x="1802" y="2602"/>
                  </a:lnTo>
                  <a:lnTo>
                    <a:pt x="1779" y="2607"/>
                  </a:lnTo>
                  <a:lnTo>
                    <a:pt x="1747" y="2615"/>
                  </a:lnTo>
                  <a:lnTo>
                    <a:pt x="1706" y="2629"/>
                  </a:lnTo>
                  <a:lnTo>
                    <a:pt x="1706" y="2629"/>
                  </a:lnTo>
                  <a:lnTo>
                    <a:pt x="1639" y="2654"/>
                  </a:lnTo>
                  <a:lnTo>
                    <a:pt x="1550" y="2689"/>
                  </a:lnTo>
                  <a:lnTo>
                    <a:pt x="1367" y="2762"/>
                  </a:lnTo>
                  <a:lnTo>
                    <a:pt x="1367" y="2762"/>
                  </a:lnTo>
                  <a:lnTo>
                    <a:pt x="1330" y="2778"/>
                  </a:lnTo>
                  <a:lnTo>
                    <a:pt x="1295" y="2790"/>
                  </a:lnTo>
                  <a:lnTo>
                    <a:pt x="1226" y="2814"/>
                  </a:lnTo>
                  <a:lnTo>
                    <a:pt x="1155" y="2838"/>
                  </a:lnTo>
                  <a:lnTo>
                    <a:pt x="1080" y="2863"/>
                  </a:lnTo>
                  <a:lnTo>
                    <a:pt x="1080" y="2863"/>
                  </a:lnTo>
                  <a:lnTo>
                    <a:pt x="1038" y="2880"/>
                  </a:lnTo>
                  <a:lnTo>
                    <a:pt x="992" y="2898"/>
                  </a:lnTo>
                  <a:lnTo>
                    <a:pt x="893" y="2939"/>
                  </a:lnTo>
                  <a:lnTo>
                    <a:pt x="796" y="2980"/>
                  </a:lnTo>
                  <a:lnTo>
                    <a:pt x="752" y="2999"/>
                  </a:lnTo>
                  <a:lnTo>
                    <a:pt x="711" y="3016"/>
                  </a:lnTo>
                  <a:lnTo>
                    <a:pt x="711" y="3016"/>
                  </a:lnTo>
                  <a:lnTo>
                    <a:pt x="673" y="3029"/>
                  </a:lnTo>
                  <a:lnTo>
                    <a:pt x="636" y="3045"/>
                  </a:lnTo>
                  <a:lnTo>
                    <a:pt x="569" y="3074"/>
                  </a:lnTo>
                  <a:lnTo>
                    <a:pt x="519" y="3099"/>
                  </a:lnTo>
                  <a:lnTo>
                    <a:pt x="501" y="3109"/>
                  </a:lnTo>
                  <a:lnTo>
                    <a:pt x="491" y="3116"/>
                  </a:lnTo>
                  <a:lnTo>
                    <a:pt x="491" y="3116"/>
                  </a:lnTo>
                  <a:lnTo>
                    <a:pt x="484" y="3121"/>
                  </a:lnTo>
                  <a:lnTo>
                    <a:pt x="476" y="3125"/>
                  </a:lnTo>
                  <a:lnTo>
                    <a:pt x="460" y="3132"/>
                  </a:lnTo>
                  <a:lnTo>
                    <a:pt x="446" y="3135"/>
                  </a:lnTo>
                  <a:lnTo>
                    <a:pt x="441" y="3137"/>
                  </a:lnTo>
                  <a:lnTo>
                    <a:pt x="441" y="3137"/>
                  </a:lnTo>
                  <a:lnTo>
                    <a:pt x="432" y="3139"/>
                  </a:lnTo>
                  <a:lnTo>
                    <a:pt x="426" y="3144"/>
                  </a:lnTo>
                  <a:lnTo>
                    <a:pt x="418" y="3150"/>
                  </a:lnTo>
                  <a:lnTo>
                    <a:pt x="411" y="3159"/>
                  </a:lnTo>
                  <a:lnTo>
                    <a:pt x="403" y="3172"/>
                  </a:lnTo>
                  <a:lnTo>
                    <a:pt x="394" y="3189"/>
                  </a:lnTo>
                  <a:lnTo>
                    <a:pt x="384" y="3212"/>
                  </a:lnTo>
                  <a:lnTo>
                    <a:pt x="373" y="3240"/>
                  </a:lnTo>
                  <a:lnTo>
                    <a:pt x="373" y="3240"/>
                  </a:lnTo>
                  <a:lnTo>
                    <a:pt x="367" y="3255"/>
                  </a:lnTo>
                  <a:lnTo>
                    <a:pt x="362" y="3271"/>
                  </a:lnTo>
                  <a:lnTo>
                    <a:pt x="354" y="3304"/>
                  </a:lnTo>
                  <a:lnTo>
                    <a:pt x="349" y="3337"/>
                  </a:lnTo>
                  <a:lnTo>
                    <a:pt x="345" y="3366"/>
                  </a:lnTo>
                  <a:lnTo>
                    <a:pt x="343" y="3391"/>
                  </a:lnTo>
                  <a:lnTo>
                    <a:pt x="343" y="3411"/>
                  </a:lnTo>
                  <a:lnTo>
                    <a:pt x="343" y="3429"/>
                  </a:lnTo>
                  <a:lnTo>
                    <a:pt x="343" y="3429"/>
                  </a:lnTo>
                  <a:lnTo>
                    <a:pt x="325" y="3552"/>
                  </a:lnTo>
                  <a:lnTo>
                    <a:pt x="310" y="3663"/>
                  </a:lnTo>
                  <a:lnTo>
                    <a:pt x="292" y="3770"/>
                  </a:lnTo>
                  <a:lnTo>
                    <a:pt x="292" y="3770"/>
                  </a:lnTo>
                  <a:lnTo>
                    <a:pt x="276" y="3867"/>
                  </a:lnTo>
                  <a:lnTo>
                    <a:pt x="263" y="3963"/>
                  </a:lnTo>
                  <a:lnTo>
                    <a:pt x="253" y="4050"/>
                  </a:lnTo>
                  <a:lnTo>
                    <a:pt x="251" y="4088"/>
                  </a:lnTo>
                  <a:lnTo>
                    <a:pt x="248" y="4120"/>
                  </a:lnTo>
                  <a:lnTo>
                    <a:pt x="248" y="4120"/>
                  </a:lnTo>
                  <a:lnTo>
                    <a:pt x="244" y="4197"/>
                  </a:lnTo>
                  <a:lnTo>
                    <a:pt x="238" y="4297"/>
                  </a:lnTo>
                  <a:lnTo>
                    <a:pt x="222" y="4500"/>
                  </a:lnTo>
                  <a:lnTo>
                    <a:pt x="222" y="4500"/>
                  </a:lnTo>
                  <a:lnTo>
                    <a:pt x="215" y="4552"/>
                  </a:lnTo>
                  <a:lnTo>
                    <a:pt x="207" y="4620"/>
                  </a:lnTo>
                  <a:lnTo>
                    <a:pt x="184" y="4785"/>
                  </a:lnTo>
                  <a:lnTo>
                    <a:pt x="159" y="4957"/>
                  </a:lnTo>
                  <a:lnTo>
                    <a:pt x="137" y="5098"/>
                  </a:lnTo>
                  <a:lnTo>
                    <a:pt x="137" y="5098"/>
                  </a:lnTo>
                  <a:lnTo>
                    <a:pt x="120" y="5226"/>
                  </a:lnTo>
                  <a:lnTo>
                    <a:pt x="102" y="5366"/>
                  </a:lnTo>
                  <a:lnTo>
                    <a:pt x="88" y="5487"/>
                  </a:lnTo>
                  <a:lnTo>
                    <a:pt x="83" y="5530"/>
                  </a:lnTo>
                  <a:lnTo>
                    <a:pt x="82" y="5558"/>
                  </a:lnTo>
                  <a:lnTo>
                    <a:pt x="82" y="5558"/>
                  </a:lnTo>
                  <a:lnTo>
                    <a:pt x="82" y="5607"/>
                  </a:lnTo>
                  <a:lnTo>
                    <a:pt x="81" y="5679"/>
                  </a:lnTo>
                  <a:lnTo>
                    <a:pt x="79" y="5767"/>
                  </a:lnTo>
                  <a:lnTo>
                    <a:pt x="74" y="5862"/>
                  </a:lnTo>
                  <a:lnTo>
                    <a:pt x="74" y="5862"/>
                  </a:lnTo>
                  <a:lnTo>
                    <a:pt x="67" y="5986"/>
                  </a:lnTo>
                  <a:lnTo>
                    <a:pt x="55" y="6146"/>
                  </a:lnTo>
                  <a:lnTo>
                    <a:pt x="44" y="6321"/>
                  </a:lnTo>
                  <a:lnTo>
                    <a:pt x="34" y="6489"/>
                  </a:lnTo>
                  <a:lnTo>
                    <a:pt x="34" y="6489"/>
                  </a:lnTo>
                  <a:lnTo>
                    <a:pt x="15" y="6873"/>
                  </a:lnTo>
                  <a:lnTo>
                    <a:pt x="1" y="7165"/>
                  </a:lnTo>
                  <a:lnTo>
                    <a:pt x="1" y="7165"/>
                  </a:lnTo>
                  <a:lnTo>
                    <a:pt x="0" y="7207"/>
                  </a:lnTo>
                  <a:lnTo>
                    <a:pt x="0" y="7246"/>
                  </a:lnTo>
                  <a:lnTo>
                    <a:pt x="0" y="7280"/>
                  </a:lnTo>
                  <a:lnTo>
                    <a:pt x="1" y="7311"/>
                  </a:lnTo>
                  <a:lnTo>
                    <a:pt x="3" y="7339"/>
                  </a:lnTo>
                  <a:lnTo>
                    <a:pt x="5" y="7364"/>
                  </a:lnTo>
                  <a:lnTo>
                    <a:pt x="8" y="7385"/>
                  </a:lnTo>
                  <a:lnTo>
                    <a:pt x="11" y="7406"/>
                  </a:lnTo>
                  <a:lnTo>
                    <a:pt x="11" y="7406"/>
                  </a:lnTo>
                  <a:lnTo>
                    <a:pt x="16" y="7435"/>
                  </a:lnTo>
                  <a:lnTo>
                    <a:pt x="20" y="7475"/>
                  </a:lnTo>
                  <a:lnTo>
                    <a:pt x="24" y="7521"/>
                  </a:lnTo>
                  <a:lnTo>
                    <a:pt x="28" y="7576"/>
                  </a:lnTo>
                  <a:lnTo>
                    <a:pt x="34" y="7694"/>
                  </a:lnTo>
                  <a:lnTo>
                    <a:pt x="39" y="7814"/>
                  </a:lnTo>
                  <a:lnTo>
                    <a:pt x="39" y="7814"/>
                  </a:lnTo>
                  <a:close/>
                </a:path>
              </a:pathLst>
            </a:custGeom>
            <a:noFill/>
            <a:ln w="19050" cmpd="sng">
              <a:solidFill>
                <a:srgbClr val="FFFFFF"/>
              </a:solidFill>
            </a:ln>
            <a:extLst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73829" y="1337165"/>
              <a:ext cx="3530013" cy="5523406"/>
              <a:chOff x="2846564" y="1322800"/>
              <a:chExt cx="3530013" cy="5523406"/>
            </a:xfrm>
            <a:solidFill>
              <a:srgbClr val="FFFFFF"/>
            </a:solidFill>
          </p:grpSpPr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4019785" y="1325387"/>
                <a:ext cx="628650" cy="738599"/>
              </a:xfrm>
              <a:custGeom>
                <a:avLst/>
                <a:gdLst>
                  <a:gd name="T0" fmla="*/ 34 w 971"/>
                  <a:gd name="T1" fmla="*/ 1031 h 1141"/>
                  <a:gd name="T2" fmla="*/ 49 w 971"/>
                  <a:gd name="T3" fmla="*/ 1040 h 1141"/>
                  <a:gd name="T4" fmla="*/ 118 w 971"/>
                  <a:gd name="T5" fmla="*/ 1077 h 1141"/>
                  <a:gd name="T6" fmla="*/ 131 w 971"/>
                  <a:gd name="T7" fmla="*/ 1088 h 1141"/>
                  <a:gd name="T8" fmla="*/ 147 w 971"/>
                  <a:gd name="T9" fmla="*/ 1087 h 1141"/>
                  <a:gd name="T10" fmla="*/ 217 w 971"/>
                  <a:gd name="T11" fmla="*/ 1120 h 1141"/>
                  <a:gd name="T12" fmla="*/ 235 w 971"/>
                  <a:gd name="T13" fmla="*/ 1125 h 1141"/>
                  <a:gd name="T14" fmla="*/ 312 w 971"/>
                  <a:gd name="T15" fmla="*/ 1132 h 1141"/>
                  <a:gd name="T16" fmla="*/ 326 w 971"/>
                  <a:gd name="T17" fmla="*/ 1141 h 1141"/>
                  <a:gd name="T18" fmla="*/ 344 w 971"/>
                  <a:gd name="T19" fmla="*/ 1137 h 1141"/>
                  <a:gd name="T20" fmla="*/ 418 w 971"/>
                  <a:gd name="T21" fmla="*/ 1138 h 1141"/>
                  <a:gd name="T22" fmla="*/ 437 w 971"/>
                  <a:gd name="T23" fmla="*/ 1140 h 1141"/>
                  <a:gd name="T24" fmla="*/ 458 w 971"/>
                  <a:gd name="T25" fmla="*/ 1092 h 1141"/>
                  <a:gd name="T26" fmla="*/ 526 w 971"/>
                  <a:gd name="T27" fmla="*/ 1125 h 1141"/>
                  <a:gd name="T28" fmla="*/ 544 w 971"/>
                  <a:gd name="T29" fmla="*/ 1118 h 1141"/>
                  <a:gd name="T30" fmla="*/ 616 w 971"/>
                  <a:gd name="T31" fmla="*/ 1089 h 1141"/>
                  <a:gd name="T32" fmla="*/ 634 w 971"/>
                  <a:gd name="T33" fmla="*/ 1086 h 1141"/>
                  <a:gd name="T34" fmla="*/ 642 w 971"/>
                  <a:gd name="T35" fmla="*/ 1074 h 1141"/>
                  <a:gd name="T36" fmla="*/ 714 w 971"/>
                  <a:gd name="T37" fmla="*/ 1040 h 1141"/>
                  <a:gd name="T38" fmla="*/ 728 w 971"/>
                  <a:gd name="T39" fmla="*/ 1028 h 1141"/>
                  <a:gd name="T40" fmla="*/ 783 w 971"/>
                  <a:gd name="T41" fmla="*/ 975 h 1141"/>
                  <a:gd name="T42" fmla="*/ 800 w 971"/>
                  <a:gd name="T43" fmla="*/ 968 h 1141"/>
                  <a:gd name="T44" fmla="*/ 800 w 971"/>
                  <a:gd name="T45" fmla="*/ 936 h 1141"/>
                  <a:gd name="T46" fmla="*/ 860 w 971"/>
                  <a:gd name="T47" fmla="*/ 897 h 1141"/>
                  <a:gd name="T48" fmla="*/ 870 w 971"/>
                  <a:gd name="T49" fmla="*/ 882 h 1141"/>
                  <a:gd name="T50" fmla="*/ 904 w 971"/>
                  <a:gd name="T51" fmla="*/ 812 h 1141"/>
                  <a:gd name="T52" fmla="*/ 917 w 971"/>
                  <a:gd name="T53" fmla="*/ 802 h 1141"/>
                  <a:gd name="T54" fmla="*/ 920 w 971"/>
                  <a:gd name="T55" fmla="*/ 785 h 1141"/>
                  <a:gd name="T56" fmla="*/ 949 w 971"/>
                  <a:gd name="T57" fmla="*/ 714 h 1141"/>
                  <a:gd name="T58" fmla="*/ 955 w 971"/>
                  <a:gd name="T59" fmla="*/ 695 h 1141"/>
                  <a:gd name="T60" fmla="*/ 902 w 971"/>
                  <a:gd name="T61" fmla="*/ 654 h 1141"/>
                  <a:gd name="T62" fmla="*/ 970 w 971"/>
                  <a:gd name="T63" fmla="*/ 608 h 1141"/>
                  <a:gd name="T64" fmla="*/ 971 w 971"/>
                  <a:gd name="T65" fmla="*/ 589 h 1141"/>
                  <a:gd name="T66" fmla="*/ 967 w 971"/>
                  <a:gd name="T67" fmla="*/ 512 h 1141"/>
                  <a:gd name="T68" fmla="*/ 971 w 971"/>
                  <a:gd name="T69" fmla="*/ 495 h 1141"/>
                  <a:gd name="T70" fmla="*/ 962 w 971"/>
                  <a:gd name="T71" fmla="*/ 482 h 1141"/>
                  <a:gd name="T72" fmla="*/ 955 w 971"/>
                  <a:gd name="T73" fmla="*/ 405 h 1141"/>
                  <a:gd name="T74" fmla="*/ 950 w 971"/>
                  <a:gd name="T75" fmla="*/ 386 h 1141"/>
                  <a:gd name="T76" fmla="*/ 897 w 971"/>
                  <a:gd name="T77" fmla="*/ 340 h 1141"/>
                  <a:gd name="T78" fmla="*/ 918 w 971"/>
                  <a:gd name="T79" fmla="*/ 301 h 1141"/>
                  <a:gd name="T80" fmla="*/ 904 w 971"/>
                  <a:gd name="T81" fmla="*/ 287 h 1141"/>
                  <a:gd name="T82" fmla="*/ 870 w 971"/>
                  <a:gd name="T83" fmla="*/ 216 h 1141"/>
                  <a:gd name="T84" fmla="*/ 860 w 971"/>
                  <a:gd name="T85" fmla="*/ 201 h 1141"/>
                  <a:gd name="T86" fmla="*/ 806 w 971"/>
                  <a:gd name="T87" fmla="*/ 147 h 1141"/>
                  <a:gd name="T88" fmla="*/ 800 w 971"/>
                  <a:gd name="T89" fmla="*/ 130 h 1141"/>
                  <a:gd name="T90" fmla="*/ 782 w 971"/>
                  <a:gd name="T91" fmla="*/ 123 h 1141"/>
                  <a:gd name="T92" fmla="*/ 729 w 971"/>
                  <a:gd name="T93" fmla="*/ 72 h 1141"/>
                  <a:gd name="T94" fmla="*/ 714 w 971"/>
                  <a:gd name="T95" fmla="*/ 59 h 1141"/>
                  <a:gd name="T96" fmla="*/ 640 w 971"/>
                  <a:gd name="T97" fmla="*/ 68 h 1141"/>
                  <a:gd name="T98" fmla="*/ 636 w 971"/>
                  <a:gd name="T99" fmla="*/ 14 h 1141"/>
                  <a:gd name="T100" fmla="*/ 617 w 971"/>
                  <a:gd name="T101" fmla="*/ 9 h 1141"/>
                  <a:gd name="T102" fmla="*/ 484 w 971"/>
                  <a:gd name="T103" fmla="*/ 29 h 1141"/>
                  <a:gd name="T104" fmla="*/ 369 w 971"/>
                  <a:gd name="T105" fmla="*/ 414 h 1141"/>
                  <a:gd name="T106" fmla="*/ 256 w 971"/>
                  <a:gd name="T107" fmla="*/ 530 h 1141"/>
                  <a:gd name="T108" fmla="*/ 296 w 971"/>
                  <a:gd name="T109" fmla="*/ 705 h 1141"/>
                  <a:gd name="T110" fmla="*/ 26 w 971"/>
                  <a:gd name="T111" fmla="*/ 917 h 1141"/>
                  <a:gd name="T112" fmla="*/ 783 w 971"/>
                  <a:gd name="T113" fmla="*/ 766 h 1141"/>
                  <a:gd name="T114" fmla="*/ 530 w 971"/>
                  <a:gd name="T115" fmla="*/ 554 h 1141"/>
                  <a:gd name="T116" fmla="*/ 566 w 971"/>
                  <a:gd name="T117" fmla="*/ 135 h 1141"/>
                  <a:gd name="T118" fmla="*/ 573 w 971"/>
                  <a:gd name="T119" fmla="*/ 458 h 1141"/>
                  <a:gd name="T120" fmla="*/ 438 w 971"/>
                  <a:gd name="T121" fmla="*/ 516 h 1141"/>
                  <a:gd name="T122" fmla="*/ 384 w 971"/>
                  <a:gd name="T123" fmla="*/ 700 h 1141"/>
                  <a:gd name="T124" fmla="*/ 615 w 971"/>
                  <a:gd name="T125" fmla="*/ 943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1" h="1141">
                    <a:moveTo>
                      <a:pt x="46" y="965"/>
                    </a:moveTo>
                    <a:lnTo>
                      <a:pt x="46" y="965"/>
                    </a:lnTo>
                    <a:lnTo>
                      <a:pt x="40" y="979"/>
                    </a:lnTo>
                    <a:lnTo>
                      <a:pt x="36" y="990"/>
                    </a:lnTo>
                    <a:lnTo>
                      <a:pt x="34" y="1002"/>
                    </a:lnTo>
                    <a:lnTo>
                      <a:pt x="34" y="1002"/>
                    </a:lnTo>
                    <a:lnTo>
                      <a:pt x="30" y="1020"/>
                    </a:lnTo>
                    <a:lnTo>
                      <a:pt x="30" y="1020"/>
                    </a:lnTo>
                    <a:lnTo>
                      <a:pt x="30" y="1020"/>
                    </a:lnTo>
                    <a:lnTo>
                      <a:pt x="30" y="1020"/>
                    </a:lnTo>
                    <a:lnTo>
                      <a:pt x="30" y="1023"/>
                    </a:lnTo>
                    <a:lnTo>
                      <a:pt x="30" y="1023"/>
                    </a:lnTo>
                    <a:lnTo>
                      <a:pt x="30" y="1024"/>
                    </a:lnTo>
                    <a:lnTo>
                      <a:pt x="30" y="1024"/>
                    </a:lnTo>
                    <a:lnTo>
                      <a:pt x="30" y="1025"/>
                    </a:lnTo>
                    <a:lnTo>
                      <a:pt x="30" y="1025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29"/>
                    </a:lnTo>
                    <a:lnTo>
                      <a:pt x="31" y="1029"/>
                    </a:lnTo>
                    <a:lnTo>
                      <a:pt x="33" y="1030"/>
                    </a:lnTo>
                    <a:lnTo>
                      <a:pt x="33" y="1030"/>
                    </a:lnTo>
                    <a:lnTo>
                      <a:pt x="33" y="1031"/>
                    </a:lnTo>
                    <a:lnTo>
                      <a:pt x="33" y="1031"/>
                    </a:lnTo>
                    <a:lnTo>
                      <a:pt x="34" y="1031"/>
                    </a:lnTo>
                    <a:lnTo>
                      <a:pt x="34" y="1031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6" y="1034"/>
                    </a:lnTo>
                    <a:lnTo>
                      <a:pt x="36" y="1034"/>
                    </a:lnTo>
                    <a:lnTo>
                      <a:pt x="38" y="1034"/>
                    </a:lnTo>
                    <a:lnTo>
                      <a:pt x="38" y="1034"/>
                    </a:lnTo>
                    <a:lnTo>
                      <a:pt x="39" y="1035"/>
                    </a:lnTo>
                    <a:lnTo>
                      <a:pt x="39" y="1035"/>
                    </a:lnTo>
                    <a:lnTo>
                      <a:pt x="41" y="1036"/>
                    </a:lnTo>
                    <a:lnTo>
                      <a:pt x="41" y="1036"/>
                    </a:lnTo>
                    <a:lnTo>
                      <a:pt x="41" y="1038"/>
                    </a:lnTo>
                    <a:lnTo>
                      <a:pt x="41" y="1038"/>
                    </a:lnTo>
                    <a:lnTo>
                      <a:pt x="44" y="1038"/>
                    </a:lnTo>
                    <a:lnTo>
                      <a:pt x="44" y="1038"/>
                    </a:lnTo>
                    <a:lnTo>
                      <a:pt x="44" y="1039"/>
                    </a:lnTo>
                    <a:lnTo>
                      <a:pt x="44" y="1039"/>
                    </a:lnTo>
                    <a:lnTo>
                      <a:pt x="45" y="1039"/>
                    </a:lnTo>
                    <a:lnTo>
                      <a:pt x="45" y="1039"/>
                    </a:lnTo>
                    <a:lnTo>
                      <a:pt x="46" y="1040"/>
                    </a:lnTo>
                    <a:lnTo>
                      <a:pt x="46" y="1040"/>
                    </a:lnTo>
                    <a:lnTo>
                      <a:pt x="48" y="1040"/>
                    </a:lnTo>
                    <a:lnTo>
                      <a:pt x="48" y="1040"/>
                    </a:lnTo>
                    <a:lnTo>
                      <a:pt x="48" y="1040"/>
                    </a:lnTo>
                    <a:lnTo>
                      <a:pt x="48" y="1040"/>
                    </a:lnTo>
                    <a:lnTo>
                      <a:pt x="49" y="1040"/>
                    </a:lnTo>
                    <a:lnTo>
                      <a:pt x="49" y="1040"/>
                    </a:lnTo>
                    <a:lnTo>
                      <a:pt x="49" y="1040"/>
                    </a:lnTo>
                    <a:lnTo>
                      <a:pt x="49" y="1040"/>
                    </a:lnTo>
                    <a:lnTo>
                      <a:pt x="51" y="1040"/>
                    </a:lnTo>
                    <a:lnTo>
                      <a:pt x="51" y="1040"/>
                    </a:lnTo>
                    <a:lnTo>
                      <a:pt x="51" y="1040"/>
                    </a:lnTo>
                    <a:lnTo>
                      <a:pt x="51" y="1040"/>
                    </a:lnTo>
                    <a:lnTo>
                      <a:pt x="54" y="1040"/>
                    </a:lnTo>
                    <a:lnTo>
                      <a:pt x="54" y="1040"/>
                    </a:lnTo>
                    <a:lnTo>
                      <a:pt x="54" y="1040"/>
                    </a:lnTo>
                    <a:lnTo>
                      <a:pt x="54" y="1040"/>
                    </a:lnTo>
                    <a:lnTo>
                      <a:pt x="57" y="1039"/>
                    </a:lnTo>
                    <a:lnTo>
                      <a:pt x="57" y="1039"/>
                    </a:lnTo>
                    <a:lnTo>
                      <a:pt x="57" y="1039"/>
                    </a:lnTo>
                    <a:lnTo>
                      <a:pt x="57" y="1039"/>
                    </a:lnTo>
                    <a:lnTo>
                      <a:pt x="73" y="1030"/>
                    </a:lnTo>
                    <a:lnTo>
                      <a:pt x="73" y="1030"/>
                    </a:lnTo>
                    <a:lnTo>
                      <a:pt x="83" y="1023"/>
                    </a:lnTo>
                    <a:lnTo>
                      <a:pt x="92" y="1015"/>
                    </a:lnTo>
                    <a:lnTo>
                      <a:pt x="104" y="1004"/>
                    </a:lnTo>
                    <a:lnTo>
                      <a:pt x="104" y="1004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21" y="1031"/>
                    </a:lnTo>
                    <a:lnTo>
                      <a:pt x="118" y="1043"/>
                    </a:lnTo>
                    <a:lnTo>
                      <a:pt x="117" y="1055"/>
                    </a:lnTo>
                    <a:lnTo>
                      <a:pt x="117" y="1055"/>
                    </a:lnTo>
                    <a:lnTo>
                      <a:pt x="117" y="1074"/>
                    </a:lnTo>
                    <a:lnTo>
                      <a:pt x="117" y="1074"/>
                    </a:lnTo>
                    <a:lnTo>
                      <a:pt x="117" y="1074"/>
                    </a:lnTo>
                    <a:lnTo>
                      <a:pt x="117" y="1074"/>
                    </a:lnTo>
                    <a:lnTo>
                      <a:pt x="118" y="1077"/>
                    </a:lnTo>
                    <a:lnTo>
                      <a:pt x="118" y="1077"/>
                    </a:lnTo>
                    <a:lnTo>
                      <a:pt x="118" y="1077"/>
                    </a:lnTo>
                    <a:lnTo>
                      <a:pt x="118" y="1077"/>
                    </a:lnTo>
                    <a:lnTo>
                      <a:pt x="118" y="1079"/>
                    </a:lnTo>
                    <a:lnTo>
                      <a:pt x="118" y="1079"/>
                    </a:lnTo>
                    <a:lnTo>
                      <a:pt x="118" y="1079"/>
                    </a:lnTo>
                    <a:lnTo>
                      <a:pt x="118" y="1079"/>
                    </a:lnTo>
                    <a:lnTo>
                      <a:pt x="120" y="1081"/>
                    </a:lnTo>
                    <a:lnTo>
                      <a:pt x="120" y="1081"/>
                    </a:lnTo>
                    <a:lnTo>
                      <a:pt x="120" y="1082"/>
                    </a:lnTo>
                    <a:lnTo>
                      <a:pt x="120" y="1082"/>
                    </a:lnTo>
                    <a:lnTo>
                      <a:pt x="121" y="1082"/>
                    </a:lnTo>
                    <a:lnTo>
                      <a:pt x="121" y="1082"/>
                    </a:lnTo>
                    <a:lnTo>
                      <a:pt x="121" y="1083"/>
                    </a:lnTo>
                    <a:lnTo>
                      <a:pt x="121" y="1083"/>
                    </a:lnTo>
                    <a:lnTo>
                      <a:pt x="122" y="1083"/>
                    </a:lnTo>
                    <a:lnTo>
                      <a:pt x="122" y="1083"/>
                    </a:lnTo>
                    <a:lnTo>
                      <a:pt x="122" y="1084"/>
                    </a:lnTo>
                    <a:lnTo>
                      <a:pt x="122" y="1084"/>
                    </a:lnTo>
                    <a:lnTo>
                      <a:pt x="125" y="1084"/>
                    </a:lnTo>
                    <a:lnTo>
                      <a:pt x="125" y="1084"/>
                    </a:lnTo>
                    <a:lnTo>
                      <a:pt x="125" y="1086"/>
                    </a:lnTo>
                    <a:lnTo>
                      <a:pt x="125" y="1086"/>
                    </a:lnTo>
                    <a:lnTo>
                      <a:pt x="126" y="1086"/>
                    </a:lnTo>
                    <a:lnTo>
                      <a:pt x="126" y="1086"/>
                    </a:lnTo>
                    <a:lnTo>
                      <a:pt x="127" y="1086"/>
                    </a:lnTo>
                    <a:lnTo>
                      <a:pt x="127" y="1086"/>
                    </a:lnTo>
                    <a:lnTo>
                      <a:pt x="128" y="1087"/>
                    </a:lnTo>
                    <a:lnTo>
                      <a:pt x="128" y="1087"/>
                    </a:lnTo>
                    <a:lnTo>
                      <a:pt x="131" y="1088"/>
                    </a:lnTo>
                    <a:lnTo>
                      <a:pt x="131" y="1088"/>
                    </a:lnTo>
                    <a:lnTo>
                      <a:pt x="132" y="1088"/>
                    </a:lnTo>
                    <a:lnTo>
                      <a:pt x="132" y="1088"/>
                    </a:lnTo>
                    <a:lnTo>
                      <a:pt x="133" y="1089"/>
                    </a:lnTo>
                    <a:lnTo>
                      <a:pt x="133" y="1089"/>
                    </a:lnTo>
                    <a:lnTo>
                      <a:pt x="133" y="1089"/>
                    </a:lnTo>
                    <a:lnTo>
                      <a:pt x="133" y="1089"/>
                    </a:lnTo>
                    <a:lnTo>
                      <a:pt x="136" y="1091"/>
                    </a:lnTo>
                    <a:lnTo>
                      <a:pt x="136" y="1091"/>
                    </a:lnTo>
                    <a:lnTo>
                      <a:pt x="136" y="1091"/>
                    </a:lnTo>
                    <a:lnTo>
                      <a:pt x="136" y="1091"/>
                    </a:lnTo>
                    <a:lnTo>
                      <a:pt x="137" y="1091"/>
                    </a:lnTo>
                    <a:lnTo>
                      <a:pt x="137" y="1091"/>
                    </a:lnTo>
                    <a:lnTo>
                      <a:pt x="138" y="1091"/>
                    </a:lnTo>
                    <a:lnTo>
                      <a:pt x="138" y="1091"/>
                    </a:lnTo>
                    <a:lnTo>
                      <a:pt x="140" y="1091"/>
                    </a:lnTo>
                    <a:lnTo>
                      <a:pt x="140" y="1091"/>
                    </a:lnTo>
                    <a:lnTo>
                      <a:pt x="140" y="1091"/>
                    </a:lnTo>
                    <a:lnTo>
                      <a:pt x="140" y="1091"/>
                    </a:lnTo>
                    <a:lnTo>
                      <a:pt x="142" y="1091"/>
                    </a:lnTo>
                    <a:lnTo>
                      <a:pt x="142" y="1091"/>
                    </a:lnTo>
                    <a:lnTo>
                      <a:pt x="142" y="1089"/>
                    </a:lnTo>
                    <a:lnTo>
                      <a:pt x="142" y="1089"/>
                    </a:lnTo>
                    <a:lnTo>
                      <a:pt x="143" y="1089"/>
                    </a:lnTo>
                    <a:lnTo>
                      <a:pt x="143" y="1089"/>
                    </a:lnTo>
                    <a:lnTo>
                      <a:pt x="145" y="1089"/>
                    </a:lnTo>
                    <a:lnTo>
                      <a:pt x="145" y="1089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47" y="1087"/>
                    </a:lnTo>
                    <a:lnTo>
                      <a:pt x="161" y="1076"/>
                    </a:lnTo>
                    <a:lnTo>
                      <a:pt x="161" y="1076"/>
                    </a:lnTo>
                    <a:lnTo>
                      <a:pt x="170" y="1067"/>
                    </a:lnTo>
                    <a:lnTo>
                      <a:pt x="177" y="1058"/>
                    </a:lnTo>
                    <a:lnTo>
                      <a:pt x="188" y="1045"/>
                    </a:lnTo>
                    <a:lnTo>
                      <a:pt x="188" y="1045"/>
                    </a:lnTo>
                    <a:lnTo>
                      <a:pt x="209" y="1053"/>
                    </a:lnTo>
                    <a:lnTo>
                      <a:pt x="209" y="1053"/>
                    </a:lnTo>
                    <a:lnTo>
                      <a:pt x="208" y="1069"/>
                    </a:lnTo>
                    <a:lnTo>
                      <a:pt x="208" y="1081"/>
                    </a:lnTo>
                    <a:lnTo>
                      <a:pt x="209" y="1093"/>
                    </a:lnTo>
                    <a:lnTo>
                      <a:pt x="209" y="1093"/>
                    </a:lnTo>
                    <a:lnTo>
                      <a:pt x="213" y="1111"/>
                    </a:lnTo>
                    <a:lnTo>
                      <a:pt x="213" y="1111"/>
                    </a:lnTo>
                    <a:lnTo>
                      <a:pt x="213" y="1111"/>
                    </a:lnTo>
                    <a:lnTo>
                      <a:pt x="213" y="1111"/>
                    </a:lnTo>
                    <a:lnTo>
                      <a:pt x="213" y="1113"/>
                    </a:lnTo>
                    <a:lnTo>
                      <a:pt x="213" y="1113"/>
                    </a:lnTo>
                    <a:lnTo>
                      <a:pt x="214" y="1115"/>
                    </a:lnTo>
                    <a:lnTo>
                      <a:pt x="214" y="1115"/>
                    </a:lnTo>
                    <a:lnTo>
                      <a:pt x="214" y="1116"/>
                    </a:lnTo>
                    <a:lnTo>
                      <a:pt x="214" y="1116"/>
                    </a:lnTo>
                    <a:lnTo>
                      <a:pt x="214" y="1117"/>
                    </a:lnTo>
                    <a:lnTo>
                      <a:pt x="214" y="1117"/>
                    </a:lnTo>
                    <a:lnTo>
                      <a:pt x="215" y="1118"/>
                    </a:lnTo>
                    <a:lnTo>
                      <a:pt x="215" y="1118"/>
                    </a:lnTo>
                    <a:lnTo>
                      <a:pt x="215" y="1118"/>
                    </a:lnTo>
                    <a:lnTo>
                      <a:pt x="215" y="1118"/>
                    </a:lnTo>
                    <a:lnTo>
                      <a:pt x="217" y="1120"/>
                    </a:lnTo>
                    <a:lnTo>
                      <a:pt x="217" y="1120"/>
                    </a:lnTo>
                    <a:lnTo>
                      <a:pt x="218" y="1120"/>
                    </a:lnTo>
                    <a:lnTo>
                      <a:pt x="218" y="1120"/>
                    </a:lnTo>
                    <a:lnTo>
                      <a:pt x="219" y="1121"/>
                    </a:lnTo>
                    <a:lnTo>
                      <a:pt x="219" y="1121"/>
                    </a:lnTo>
                    <a:lnTo>
                      <a:pt x="219" y="1121"/>
                    </a:lnTo>
                    <a:lnTo>
                      <a:pt x="219" y="1121"/>
                    </a:lnTo>
                    <a:lnTo>
                      <a:pt x="220" y="1121"/>
                    </a:lnTo>
                    <a:lnTo>
                      <a:pt x="220" y="1121"/>
                    </a:lnTo>
                    <a:lnTo>
                      <a:pt x="222" y="1121"/>
                    </a:lnTo>
                    <a:lnTo>
                      <a:pt x="222" y="1121"/>
                    </a:lnTo>
                    <a:lnTo>
                      <a:pt x="223" y="1122"/>
                    </a:lnTo>
                    <a:lnTo>
                      <a:pt x="223" y="1122"/>
                    </a:lnTo>
                    <a:lnTo>
                      <a:pt x="224" y="1122"/>
                    </a:lnTo>
                    <a:lnTo>
                      <a:pt x="224" y="1122"/>
                    </a:lnTo>
                    <a:lnTo>
                      <a:pt x="227" y="1122"/>
                    </a:lnTo>
                    <a:lnTo>
                      <a:pt x="227" y="1122"/>
                    </a:lnTo>
                    <a:lnTo>
                      <a:pt x="228" y="1123"/>
                    </a:lnTo>
                    <a:lnTo>
                      <a:pt x="228" y="1123"/>
                    </a:lnTo>
                    <a:lnTo>
                      <a:pt x="229" y="1123"/>
                    </a:lnTo>
                    <a:lnTo>
                      <a:pt x="229" y="1123"/>
                    </a:lnTo>
                    <a:lnTo>
                      <a:pt x="230" y="1123"/>
                    </a:lnTo>
                    <a:lnTo>
                      <a:pt x="230" y="1123"/>
                    </a:lnTo>
                    <a:lnTo>
                      <a:pt x="232" y="1123"/>
                    </a:lnTo>
                    <a:lnTo>
                      <a:pt x="232" y="1123"/>
                    </a:lnTo>
                    <a:lnTo>
                      <a:pt x="233" y="1125"/>
                    </a:lnTo>
                    <a:lnTo>
                      <a:pt x="233" y="1125"/>
                    </a:lnTo>
                    <a:lnTo>
                      <a:pt x="234" y="1125"/>
                    </a:lnTo>
                    <a:lnTo>
                      <a:pt x="234" y="1125"/>
                    </a:lnTo>
                    <a:lnTo>
                      <a:pt x="235" y="1125"/>
                    </a:lnTo>
                    <a:lnTo>
                      <a:pt x="235" y="1125"/>
                    </a:lnTo>
                    <a:lnTo>
                      <a:pt x="235" y="1125"/>
                    </a:lnTo>
                    <a:lnTo>
                      <a:pt x="235" y="1125"/>
                    </a:lnTo>
                    <a:lnTo>
                      <a:pt x="238" y="1123"/>
                    </a:lnTo>
                    <a:lnTo>
                      <a:pt x="238" y="1123"/>
                    </a:lnTo>
                    <a:lnTo>
                      <a:pt x="238" y="1123"/>
                    </a:lnTo>
                    <a:lnTo>
                      <a:pt x="238" y="1123"/>
                    </a:lnTo>
                    <a:lnTo>
                      <a:pt x="239" y="1123"/>
                    </a:lnTo>
                    <a:lnTo>
                      <a:pt x="239" y="1123"/>
                    </a:lnTo>
                    <a:lnTo>
                      <a:pt x="239" y="1123"/>
                    </a:lnTo>
                    <a:lnTo>
                      <a:pt x="239" y="1123"/>
                    </a:lnTo>
                    <a:lnTo>
                      <a:pt x="242" y="1122"/>
                    </a:lnTo>
                    <a:lnTo>
                      <a:pt x="242" y="1122"/>
                    </a:lnTo>
                    <a:lnTo>
                      <a:pt x="242" y="1122"/>
                    </a:lnTo>
                    <a:lnTo>
                      <a:pt x="242" y="1122"/>
                    </a:lnTo>
                    <a:lnTo>
                      <a:pt x="244" y="1120"/>
                    </a:lnTo>
                    <a:lnTo>
                      <a:pt x="244" y="1120"/>
                    </a:lnTo>
                    <a:lnTo>
                      <a:pt x="256" y="1106"/>
                    </a:lnTo>
                    <a:lnTo>
                      <a:pt x="256" y="1106"/>
                    </a:lnTo>
                    <a:lnTo>
                      <a:pt x="263" y="1096"/>
                    </a:lnTo>
                    <a:lnTo>
                      <a:pt x="268" y="1086"/>
                    </a:lnTo>
                    <a:lnTo>
                      <a:pt x="276" y="1072"/>
                    </a:lnTo>
                    <a:lnTo>
                      <a:pt x="276" y="1072"/>
                    </a:lnTo>
                    <a:lnTo>
                      <a:pt x="298" y="1076"/>
                    </a:lnTo>
                    <a:lnTo>
                      <a:pt x="298" y="1076"/>
                    </a:lnTo>
                    <a:lnTo>
                      <a:pt x="301" y="1092"/>
                    </a:lnTo>
                    <a:lnTo>
                      <a:pt x="303" y="1102"/>
                    </a:lnTo>
                    <a:lnTo>
                      <a:pt x="306" y="1115"/>
                    </a:lnTo>
                    <a:lnTo>
                      <a:pt x="306" y="1115"/>
                    </a:lnTo>
                    <a:lnTo>
                      <a:pt x="312" y="1132"/>
                    </a:lnTo>
                    <a:lnTo>
                      <a:pt x="312" y="1132"/>
                    </a:lnTo>
                    <a:lnTo>
                      <a:pt x="312" y="1132"/>
                    </a:lnTo>
                    <a:lnTo>
                      <a:pt x="312" y="1132"/>
                    </a:lnTo>
                    <a:lnTo>
                      <a:pt x="314" y="1135"/>
                    </a:lnTo>
                    <a:lnTo>
                      <a:pt x="314" y="1135"/>
                    </a:lnTo>
                    <a:lnTo>
                      <a:pt x="315" y="1135"/>
                    </a:lnTo>
                    <a:lnTo>
                      <a:pt x="315" y="1135"/>
                    </a:lnTo>
                    <a:lnTo>
                      <a:pt x="315" y="1136"/>
                    </a:lnTo>
                    <a:lnTo>
                      <a:pt x="315" y="1136"/>
                    </a:lnTo>
                    <a:lnTo>
                      <a:pt x="316" y="1137"/>
                    </a:lnTo>
                    <a:lnTo>
                      <a:pt x="316" y="1137"/>
                    </a:lnTo>
                    <a:lnTo>
                      <a:pt x="317" y="1138"/>
                    </a:lnTo>
                    <a:lnTo>
                      <a:pt x="317" y="1138"/>
                    </a:lnTo>
                    <a:lnTo>
                      <a:pt x="317" y="1138"/>
                    </a:lnTo>
                    <a:lnTo>
                      <a:pt x="317" y="1138"/>
                    </a:lnTo>
                    <a:lnTo>
                      <a:pt x="319" y="1138"/>
                    </a:lnTo>
                    <a:lnTo>
                      <a:pt x="319" y="1138"/>
                    </a:lnTo>
                    <a:lnTo>
                      <a:pt x="319" y="1138"/>
                    </a:lnTo>
                    <a:lnTo>
                      <a:pt x="319" y="1138"/>
                    </a:lnTo>
                    <a:lnTo>
                      <a:pt x="320" y="1140"/>
                    </a:lnTo>
                    <a:lnTo>
                      <a:pt x="320" y="1140"/>
                    </a:lnTo>
                    <a:lnTo>
                      <a:pt x="321" y="1140"/>
                    </a:lnTo>
                    <a:lnTo>
                      <a:pt x="321" y="1140"/>
                    </a:lnTo>
                    <a:lnTo>
                      <a:pt x="322" y="1140"/>
                    </a:lnTo>
                    <a:lnTo>
                      <a:pt x="322" y="1140"/>
                    </a:lnTo>
                    <a:lnTo>
                      <a:pt x="324" y="1140"/>
                    </a:lnTo>
                    <a:lnTo>
                      <a:pt x="324" y="1140"/>
                    </a:lnTo>
                    <a:lnTo>
                      <a:pt x="325" y="1140"/>
                    </a:lnTo>
                    <a:lnTo>
                      <a:pt x="325" y="1140"/>
                    </a:lnTo>
                    <a:lnTo>
                      <a:pt x="326" y="1141"/>
                    </a:lnTo>
                    <a:lnTo>
                      <a:pt x="326" y="1141"/>
                    </a:lnTo>
                    <a:lnTo>
                      <a:pt x="329" y="1141"/>
                    </a:lnTo>
                    <a:lnTo>
                      <a:pt x="329" y="1141"/>
                    </a:lnTo>
                    <a:lnTo>
                      <a:pt x="330" y="1141"/>
                    </a:lnTo>
                    <a:lnTo>
                      <a:pt x="330" y="1141"/>
                    </a:lnTo>
                    <a:lnTo>
                      <a:pt x="331" y="1141"/>
                    </a:lnTo>
                    <a:lnTo>
                      <a:pt x="331" y="1141"/>
                    </a:lnTo>
                    <a:lnTo>
                      <a:pt x="332" y="1141"/>
                    </a:lnTo>
                    <a:lnTo>
                      <a:pt x="332" y="1141"/>
                    </a:lnTo>
                    <a:lnTo>
                      <a:pt x="334" y="1141"/>
                    </a:lnTo>
                    <a:lnTo>
                      <a:pt x="334" y="1141"/>
                    </a:lnTo>
                    <a:lnTo>
                      <a:pt x="335" y="1141"/>
                    </a:lnTo>
                    <a:lnTo>
                      <a:pt x="335" y="1141"/>
                    </a:lnTo>
                    <a:lnTo>
                      <a:pt x="336" y="1141"/>
                    </a:lnTo>
                    <a:lnTo>
                      <a:pt x="336" y="1141"/>
                    </a:lnTo>
                    <a:lnTo>
                      <a:pt x="337" y="1141"/>
                    </a:lnTo>
                    <a:lnTo>
                      <a:pt x="337" y="1141"/>
                    </a:lnTo>
                    <a:lnTo>
                      <a:pt x="337" y="1141"/>
                    </a:lnTo>
                    <a:lnTo>
                      <a:pt x="337" y="1141"/>
                    </a:lnTo>
                    <a:lnTo>
                      <a:pt x="339" y="1140"/>
                    </a:lnTo>
                    <a:lnTo>
                      <a:pt x="339" y="1140"/>
                    </a:lnTo>
                    <a:lnTo>
                      <a:pt x="340" y="1140"/>
                    </a:lnTo>
                    <a:lnTo>
                      <a:pt x="340" y="1140"/>
                    </a:lnTo>
                    <a:lnTo>
                      <a:pt x="341" y="1138"/>
                    </a:lnTo>
                    <a:lnTo>
                      <a:pt x="341" y="1138"/>
                    </a:lnTo>
                    <a:lnTo>
                      <a:pt x="341" y="1138"/>
                    </a:lnTo>
                    <a:lnTo>
                      <a:pt x="341" y="1138"/>
                    </a:lnTo>
                    <a:lnTo>
                      <a:pt x="343" y="1137"/>
                    </a:lnTo>
                    <a:lnTo>
                      <a:pt x="343" y="1137"/>
                    </a:lnTo>
                    <a:lnTo>
                      <a:pt x="344" y="1137"/>
                    </a:lnTo>
                    <a:lnTo>
                      <a:pt x="344" y="1137"/>
                    </a:lnTo>
                    <a:lnTo>
                      <a:pt x="345" y="1135"/>
                    </a:lnTo>
                    <a:lnTo>
                      <a:pt x="345" y="1135"/>
                    </a:lnTo>
                    <a:lnTo>
                      <a:pt x="345" y="1135"/>
                    </a:lnTo>
                    <a:lnTo>
                      <a:pt x="345" y="1135"/>
                    </a:lnTo>
                    <a:lnTo>
                      <a:pt x="354" y="1120"/>
                    </a:lnTo>
                    <a:lnTo>
                      <a:pt x="354" y="1120"/>
                    </a:lnTo>
                    <a:lnTo>
                      <a:pt x="359" y="1107"/>
                    </a:lnTo>
                    <a:lnTo>
                      <a:pt x="364" y="1097"/>
                    </a:lnTo>
                    <a:lnTo>
                      <a:pt x="368" y="1082"/>
                    </a:lnTo>
                    <a:lnTo>
                      <a:pt x="368" y="1082"/>
                    </a:lnTo>
                    <a:lnTo>
                      <a:pt x="392" y="1082"/>
                    </a:lnTo>
                    <a:lnTo>
                      <a:pt x="392" y="1082"/>
                    </a:lnTo>
                    <a:lnTo>
                      <a:pt x="397" y="1097"/>
                    </a:lnTo>
                    <a:lnTo>
                      <a:pt x="400" y="1107"/>
                    </a:lnTo>
                    <a:lnTo>
                      <a:pt x="405" y="1120"/>
                    </a:lnTo>
                    <a:lnTo>
                      <a:pt x="405" y="1120"/>
                    </a:lnTo>
                    <a:lnTo>
                      <a:pt x="414" y="1135"/>
                    </a:lnTo>
                    <a:lnTo>
                      <a:pt x="414" y="1135"/>
                    </a:lnTo>
                    <a:lnTo>
                      <a:pt x="414" y="1135"/>
                    </a:lnTo>
                    <a:lnTo>
                      <a:pt x="416" y="1135"/>
                    </a:lnTo>
                    <a:lnTo>
                      <a:pt x="416" y="1135"/>
                    </a:lnTo>
                    <a:lnTo>
                      <a:pt x="417" y="1137"/>
                    </a:lnTo>
                    <a:lnTo>
                      <a:pt x="417" y="1137"/>
                    </a:lnTo>
                    <a:lnTo>
                      <a:pt x="417" y="1137"/>
                    </a:lnTo>
                    <a:lnTo>
                      <a:pt x="417" y="1137"/>
                    </a:lnTo>
                    <a:lnTo>
                      <a:pt x="418" y="1138"/>
                    </a:lnTo>
                    <a:lnTo>
                      <a:pt x="418" y="1138"/>
                    </a:lnTo>
                    <a:lnTo>
                      <a:pt x="418" y="1138"/>
                    </a:lnTo>
                    <a:lnTo>
                      <a:pt x="418" y="1138"/>
                    </a:lnTo>
                    <a:lnTo>
                      <a:pt x="421" y="1140"/>
                    </a:lnTo>
                    <a:lnTo>
                      <a:pt x="421" y="1140"/>
                    </a:lnTo>
                    <a:lnTo>
                      <a:pt x="421" y="1140"/>
                    </a:lnTo>
                    <a:lnTo>
                      <a:pt x="421" y="1140"/>
                    </a:lnTo>
                    <a:lnTo>
                      <a:pt x="422" y="1141"/>
                    </a:lnTo>
                    <a:lnTo>
                      <a:pt x="422" y="1141"/>
                    </a:lnTo>
                    <a:lnTo>
                      <a:pt x="422" y="1141"/>
                    </a:lnTo>
                    <a:lnTo>
                      <a:pt x="422" y="1141"/>
                    </a:lnTo>
                    <a:lnTo>
                      <a:pt x="424" y="1141"/>
                    </a:lnTo>
                    <a:lnTo>
                      <a:pt x="424" y="1141"/>
                    </a:lnTo>
                    <a:lnTo>
                      <a:pt x="424" y="1141"/>
                    </a:lnTo>
                    <a:lnTo>
                      <a:pt x="424" y="1141"/>
                    </a:lnTo>
                    <a:lnTo>
                      <a:pt x="426" y="1141"/>
                    </a:lnTo>
                    <a:lnTo>
                      <a:pt x="426" y="1141"/>
                    </a:lnTo>
                    <a:lnTo>
                      <a:pt x="427" y="1141"/>
                    </a:lnTo>
                    <a:lnTo>
                      <a:pt x="427" y="1141"/>
                    </a:lnTo>
                    <a:lnTo>
                      <a:pt x="428" y="1141"/>
                    </a:lnTo>
                    <a:lnTo>
                      <a:pt x="428" y="1141"/>
                    </a:lnTo>
                    <a:lnTo>
                      <a:pt x="429" y="1141"/>
                    </a:lnTo>
                    <a:lnTo>
                      <a:pt x="429" y="1141"/>
                    </a:lnTo>
                    <a:lnTo>
                      <a:pt x="432" y="1141"/>
                    </a:lnTo>
                    <a:lnTo>
                      <a:pt x="432" y="1141"/>
                    </a:lnTo>
                    <a:lnTo>
                      <a:pt x="434" y="1141"/>
                    </a:lnTo>
                    <a:lnTo>
                      <a:pt x="434" y="1141"/>
                    </a:lnTo>
                    <a:lnTo>
                      <a:pt x="434" y="1140"/>
                    </a:lnTo>
                    <a:lnTo>
                      <a:pt x="434" y="1140"/>
                    </a:lnTo>
                    <a:lnTo>
                      <a:pt x="437" y="1140"/>
                    </a:lnTo>
                    <a:lnTo>
                      <a:pt x="437" y="1140"/>
                    </a:lnTo>
                    <a:lnTo>
                      <a:pt x="437" y="1140"/>
                    </a:lnTo>
                    <a:lnTo>
                      <a:pt x="437" y="1140"/>
                    </a:lnTo>
                    <a:lnTo>
                      <a:pt x="440" y="1140"/>
                    </a:lnTo>
                    <a:lnTo>
                      <a:pt x="440" y="1140"/>
                    </a:lnTo>
                    <a:lnTo>
                      <a:pt x="440" y="1140"/>
                    </a:lnTo>
                    <a:lnTo>
                      <a:pt x="440" y="1140"/>
                    </a:lnTo>
                    <a:lnTo>
                      <a:pt x="441" y="1138"/>
                    </a:lnTo>
                    <a:lnTo>
                      <a:pt x="441" y="1138"/>
                    </a:lnTo>
                    <a:lnTo>
                      <a:pt x="441" y="1138"/>
                    </a:lnTo>
                    <a:lnTo>
                      <a:pt x="441" y="1138"/>
                    </a:lnTo>
                    <a:lnTo>
                      <a:pt x="442" y="1138"/>
                    </a:lnTo>
                    <a:lnTo>
                      <a:pt x="442" y="1138"/>
                    </a:lnTo>
                    <a:lnTo>
                      <a:pt x="442" y="1138"/>
                    </a:lnTo>
                    <a:lnTo>
                      <a:pt x="442" y="1138"/>
                    </a:lnTo>
                    <a:lnTo>
                      <a:pt x="445" y="1137"/>
                    </a:lnTo>
                    <a:lnTo>
                      <a:pt x="445" y="1137"/>
                    </a:lnTo>
                    <a:lnTo>
                      <a:pt x="445" y="1136"/>
                    </a:lnTo>
                    <a:lnTo>
                      <a:pt x="445" y="1136"/>
                    </a:lnTo>
                    <a:lnTo>
                      <a:pt x="446" y="1135"/>
                    </a:lnTo>
                    <a:lnTo>
                      <a:pt x="446" y="1135"/>
                    </a:lnTo>
                    <a:lnTo>
                      <a:pt x="446" y="1135"/>
                    </a:lnTo>
                    <a:lnTo>
                      <a:pt x="446" y="1135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47" y="1132"/>
                    </a:lnTo>
                    <a:lnTo>
                      <a:pt x="453" y="1115"/>
                    </a:lnTo>
                    <a:lnTo>
                      <a:pt x="453" y="1115"/>
                    </a:lnTo>
                    <a:lnTo>
                      <a:pt x="457" y="1102"/>
                    </a:lnTo>
                    <a:lnTo>
                      <a:pt x="458" y="1092"/>
                    </a:lnTo>
                    <a:lnTo>
                      <a:pt x="461" y="1076"/>
                    </a:lnTo>
                    <a:lnTo>
                      <a:pt x="461" y="1076"/>
                    </a:lnTo>
                    <a:lnTo>
                      <a:pt x="484" y="1072"/>
                    </a:lnTo>
                    <a:lnTo>
                      <a:pt x="484" y="1072"/>
                    </a:lnTo>
                    <a:lnTo>
                      <a:pt x="491" y="1086"/>
                    </a:lnTo>
                    <a:lnTo>
                      <a:pt x="497" y="1096"/>
                    </a:lnTo>
                    <a:lnTo>
                      <a:pt x="505" y="1106"/>
                    </a:lnTo>
                    <a:lnTo>
                      <a:pt x="505" y="1106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6" y="1120"/>
                    </a:lnTo>
                    <a:lnTo>
                      <a:pt x="518" y="1122"/>
                    </a:lnTo>
                    <a:lnTo>
                      <a:pt x="518" y="1122"/>
                    </a:lnTo>
                    <a:lnTo>
                      <a:pt x="519" y="1122"/>
                    </a:lnTo>
                    <a:lnTo>
                      <a:pt x="519" y="1122"/>
                    </a:lnTo>
                    <a:lnTo>
                      <a:pt x="520" y="1123"/>
                    </a:lnTo>
                    <a:lnTo>
                      <a:pt x="520" y="1123"/>
                    </a:lnTo>
                    <a:lnTo>
                      <a:pt x="520" y="1123"/>
                    </a:lnTo>
                    <a:lnTo>
                      <a:pt x="520" y="1123"/>
                    </a:lnTo>
                    <a:lnTo>
                      <a:pt x="523" y="1123"/>
                    </a:lnTo>
                    <a:lnTo>
                      <a:pt x="523" y="1123"/>
                    </a:lnTo>
                    <a:lnTo>
                      <a:pt x="523" y="1125"/>
                    </a:lnTo>
                    <a:lnTo>
                      <a:pt x="523" y="1125"/>
                    </a:lnTo>
                    <a:lnTo>
                      <a:pt x="524" y="1125"/>
                    </a:lnTo>
                    <a:lnTo>
                      <a:pt x="524" y="1125"/>
                    </a:lnTo>
                    <a:lnTo>
                      <a:pt x="524" y="1125"/>
                    </a:lnTo>
                    <a:lnTo>
                      <a:pt x="524" y="1125"/>
                    </a:lnTo>
                    <a:lnTo>
                      <a:pt x="526" y="1125"/>
                    </a:lnTo>
                    <a:lnTo>
                      <a:pt x="526" y="1125"/>
                    </a:lnTo>
                    <a:lnTo>
                      <a:pt x="526" y="1125"/>
                    </a:lnTo>
                    <a:lnTo>
                      <a:pt x="526" y="1125"/>
                    </a:lnTo>
                    <a:lnTo>
                      <a:pt x="528" y="1123"/>
                    </a:lnTo>
                    <a:lnTo>
                      <a:pt x="528" y="1123"/>
                    </a:lnTo>
                    <a:lnTo>
                      <a:pt x="529" y="1123"/>
                    </a:lnTo>
                    <a:lnTo>
                      <a:pt x="529" y="1123"/>
                    </a:lnTo>
                    <a:lnTo>
                      <a:pt x="530" y="1123"/>
                    </a:lnTo>
                    <a:lnTo>
                      <a:pt x="530" y="1123"/>
                    </a:lnTo>
                    <a:lnTo>
                      <a:pt x="531" y="1123"/>
                    </a:lnTo>
                    <a:lnTo>
                      <a:pt x="531" y="1123"/>
                    </a:lnTo>
                    <a:lnTo>
                      <a:pt x="534" y="1122"/>
                    </a:lnTo>
                    <a:lnTo>
                      <a:pt x="534" y="1122"/>
                    </a:lnTo>
                    <a:lnTo>
                      <a:pt x="535" y="1122"/>
                    </a:lnTo>
                    <a:lnTo>
                      <a:pt x="535" y="1122"/>
                    </a:lnTo>
                    <a:lnTo>
                      <a:pt x="537" y="1122"/>
                    </a:lnTo>
                    <a:lnTo>
                      <a:pt x="537" y="1122"/>
                    </a:lnTo>
                    <a:lnTo>
                      <a:pt x="538" y="1121"/>
                    </a:lnTo>
                    <a:lnTo>
                      <a:pt x="538" y="1121"/>
                    </a:lnTo>
                    <a:lnTo>
                      <a:pt x="539" y="1121"/>
                    </a:lnTo>
                    <a:lnTo>
                      <a:pt x="539" y="1121"/>
                    </a:lnTo>
                    <a:lnTo>
                      <a:pt x="540" y="1121"/>
                    </a:lnTo>
                    <a:lnTo>
                      <a:pt x="540" y="1121"/>
                    </a:lnTo>
                    <a:lnTo>
                      <a:pt x="540" y="1121"/>
                    </a:lnTo>
                    <a:lnTo>
                      <a:pt x="540" y="1121"/>
                    </a:lnTo>
                    <a:lnTo>
                      <a:pt x="542" y="1120"/>
                    </a:lnTo>
                    <a:lnTo>
                      <a:pt x="542" y="1120"/>
                    </a:lnTo>
                    <a:lnTo>
                      <a:pt x="543" y="1120"/>
                    </a:lnTo>
                    <a:lnTo>
                      <a:pt x="543" y="1120"/>
                    </a:lnTo>
                    <a:lnTo>
                      <a:pt x="544" y="1118"/>
                    </a:lnTo>
                    <a:lnTo>
                      <a:pt x="544" y="1118"/>
                    </a:lnTo>
                    <a:lnTo>
                      <a:pt x="544" y="1118"/>
                    </a:lnTo>
                    <a:lnTo>
                      <a:pt x="544" y="1118"/>
                    </a:lnTo>
                    <a:lnTo>
                      <a:pt x="545" y="1117"/>
                    </a:lnTo>
                    <a:lnTo>
                      <a:pt x="545" y="1117"/>
                    </a:lnTo>
                    <a:lnTo>
                      <a:pt x="545" y="1116"/>
                    </a:lnTo>
                    <a:lnTo>
                      <a:pt x="545" y="1116"/>
                    </a:lnTo>
                    <a:lnTo>
                      <a:pt x="547" y="1115"/>
                    </a:lnTo>
                    <a:lnTo>
                      <a:pt x="547" y="1115"/>
                    </a:lnTo>
                    <a:lnTo>
                      <a:pt x="547" y="1115"/>
                    </a:lnTo>
                    <a:lnTo>
                      <a:pt x="547" y="1115"/>
                    </a:lnTo>
                    <a:lnTo>
                      <a:pt x="547" y="1112"/>
                    </a:lnTo>
                    <a:lnTo>
                      <a:pt x="547" y="1112"/>
                    </a:lnTo>
                    <a:lnTo>
                      <a:pt x="548" y="1112"/>
                    </a:lnTo>
                    <a:lnTo>
                      <a:pt x="548" y="1112"/>
                    </a:lnTo>
                    <a:lnTo>
                      <a:pt x="550" y="1093"/>
                    </a:lnTo>
                    <a:lnTo>
                      <a:pt x="550" y="1093"/>
                    </a:lnTo>
                    <a:lnTo>
                      <a:pt x="552" y="1081"/>
                    </a:lnTo>
                    <a:lnTo>
                      <a:pt x="552" y="1069"/>
                    </a:lnTo>
                    <a:lnTo>
                      <a:pt x="550" y="1053"/>
                    </a:lnTo>
                    <a:lnTo>
                      <a:pt x="550" y="1053"/>
                    </a:lnTo>
                    <a:lnTo>
                      <a:pt x="573" y="1045"/>
                    </a:lnTo>
                    <a:lnTo>
                      <a:pt x="573" y="1045"/>
                    </a:lnTo>
                    <a:lnTo>
                      <a:pt x="583" y="1058"/>
                    </a:lnTo>
                    <a:lnTo>
                      <a:pt x="589" y="1067"/>
                    </a:lnTo>
                    <a:lnTo>
                      <a:pt x="600" y="1076"/>
                    </a:lnTo>
                    <a:lnTo>
                      <a:pt x="600" y="1076"/>
                    </a:lnTo>
                    <a:lnTo>
                      <a:pt x="608" y="1084"/>
                    </a:lnTo>
                    <a:lnTo>
                      <a:pt x="616" y="1089"/>
                    </a:lnTo>
                    <a:lnTo>
                      <a:pt x="616" y="1089"/>
                    </a:lnTo>
                    <a:lnTo>
                      <a:pt x="616" y="1089"/>
                    </a:lnTo>
                    <a:lnTo>
                      <a:pt x="616" y="1089"/>
                    </a:lnTo>
                    <a:lnTo>
                      <a:pt x="617" y="1089"/>
                    </a:lnTo>
                    <a:lnTo>
                      <a:pt x="617" y="1089"/>
                    </a:lnTo>
                    <a:lnTo>
                      <a:pt x="618" y="1091"/>
                    </a:lnTo>
                    <a:lnTo>
                      <a:pt x="618" y="1091"/>
                    </a:lnTo>
                    <a:lnTo>
                      <a:pt x="620" y="1091"/>
                    </a:lnTo>
                    <a:lnTo>
                      <a:pt x="620" y="1091"/>
                    </a:lnTo>
                    <a:lnTo>
                      <a:pt x="620" y="1091"/>
                    </a:lnTo>
                    <a:lnTo>
                      <a:pt x="620" y="1091"/>
                    </a:lnTo>
                    <a:lnTo>
                      <a:pt x="622" y="1091"/>
                    </a:lnTo>
                    <a:lnTo>
                      <a:pt x="622" y="1091"/>
                    </a:lnTo>
                    <a:lnTo>
                      <a:pt x="622" y="1091"/>
                    </a:lnTo>
                    <a:lnTo>
                      <a:pt x="622" y="1091"/>
                    </a:lnTo>
                    <a:lnTo>
                      <a:pt x="623" y="1091"/>
                    </a:lnTo>
                    <a:lnTo>
                      <a:pt x="623" y="1091"/>
                    </a:lnTo>
                    <a:lnTo>
                      <a:pt x="623" y="1091"/>
                    </a:lnTo>
                    <a:lnTo>
                      <a:pt x="623" y="1091"/>
                    </a:lnTo>
                    <a:lnTo>
                      <a:pt x="626" y="1089"/>
                    </a:lnTo>
                    <a:lnTo>
                      <a:pt x="626" y="1089"/>
                    </a:lnTo>
                    <a:lnTo>
                      <a:pt x="626" y="1089"/>
                    </a:lnTo>
                    <a:lnTo>
                      <a:pt x="626" y="1089"/>
                    </a:lnTo>
                    <a:lnTo>
                      <a:pt x="628" y="1088"/>
                    </a:lnTo>
                    <a:lnTo>
                      <a:pt x="628" y="1088"/>
                    </a:lnTo>
                    <a:lnTo>
                      <a:pt x="628" y="1088"/>
                    </a:lnTo>
                    <a:lnTo>
                      <a:pt x="628" y="1088"/>
                    </a:lnTo>
                    <a:lnTo>
                      <a:pt x="631" y="1087"/>
                    </a:lnTo>
                    <a:lnTo>
                      <a:pt x="631" y="1087"/>
                    </a:lnTo>
                    <a:lnTo>
                      <a:pt x="634" y="1086"/>
                    </a:lnTo>
                    <a:lnTo>
                      <a:pt x="634" y="1086"/>
                    </a:lnTo>
                    <a:lnTo>
                      <a:pt x="634" y="1086"/>
                    </a:lnTo>
                    <a:lnTo>
                      <a:pt x="634" y="1086"/>
                    </a:lnTo>
                    <a:lnTo>
                      <a:pt x="635" y="1086"/>
                    </a:lnTo>
                    <a:lnTo>
                      <a:pt x="635" y="1086"/>
                    </a:lnTo>
                    <a:lnTo>
                      <a:pt x="636" y="1084"/>
                    </a:lnTo>
                    <a:lnTo>
                      <a:pt x="636" y="1084"/>
                    </a:lnTo>
                    <a:lnTo>
                      <a:pt x="637" y="1084"/>
                    </a:lnTo>
                    <a:lnTo>
                      <a:pt x="637" y="1084"/>
                    </a:lnTo>
                    <a:lnTo>
                      <a:pt x="637" y="1084"/>
                    </a:lnTo>
                    <a:lnTo>
                      <a:pt x="637" y="1084"/>
                    </a:lnTo>
                    <a:lnTo>
                      <a:pt x="639" y="1083"/>
                    </a:lnTo>
                    <a:lnTo>
                      <a:pt x="639" y="1083"/>
                    </a:lnTo>
                    <a:lnTo>
                      <a:pt x="639" y="1082"/>
                    </a:lnTo>
                    <a:lnTo>
                      <a:pt x="639" y="1082"/>
                    </a:lnTo>
                    <a:lnTo>
                      <a:pt x="640" y="1082"/>
                    </a:lnTo>
                    <a:lnTo>
                      <a:pt x="640" y="1082"/>
                    </a:lnTo>
                    <a:lnTo>
                      <a:pt x="640" y="1081"/>
                    </a:lnTo>
                    <a:lnTo>
                      <a:pt x="640" y="1081"/>
                    </a:lnTo>
                    <a:lnTo>
                      <a:pt x="641" y="1079"/>
                    </a:lnTo>
                    <a:lnTo>
                      <a:pt x="641" y="1079"/>
                    </a:lnTo>
                    <a:lnTo>
                      <a:pt x="641" y="1079"/>
                    </a:lnTo>
                    <a:lnTo>
                      <a:pt x="641" y="1079"/>
                    </a:lnTo>
                    <a:lnTo>
                      <a:pt x="642" y="1077"/>
                    </a:lnTo>
                    <a:lnTo>
                      <a:pt x="642" y="1077"/>
                    </a:lnTo>
                    <a:lnTo>
                      <a:pt x="642" y="1077"/>
                    </a:lnTo>
                    <a:lnTo>
                      <a:pt x="642" y="1077"/>
                    </a:lnTo>
                    <a:lnTo>
                      <a:pt x="642" y="1074"/>
                    </a:lnTo>
                    <a:lnTo>
                      <a:pt x="642" y="1074"/>
                    </a:lnTo>
                    <a:lnTo>
                      <a:pt x="642" y="1074"/>
                    </a:lnTo>
                    <a:lnTo>
                      <a:pt x="642" y="1074"/>
                    </a:lnTo>
                    <a:lnTo>
                      <a:pt x="642" y="1055"/>
                    </a:lnTo>
                    <a:lnTo>
                      <a:pt x="642" y="1055"/>
                    </a:lnTo>
                    <a:lnTo>
                      <a:pt x="641" y="1043"/>
                    </a:lnTo>
                    <a:lnTo>
                      <a:pt x="640" y="1031"/>
                    </a:lnTo>
                    <a:lnTo>
                      <a:pt x="636" y="1016"/>
                    </a:lnTo>
                    <a:lnTo>
                      <a:pt x="636" y="1016"/>
                    </a:lnTo>
                    <a:lnTo>
                      <a:pt x="656" y="1004"/>
                    </a:lnTo>
                    <a:lnTo>
                      <a:pt x="656" y="1004"/>
                    </a:lnTo>
                    <a:lnTo>
                      <a:pt x="668" y="1015"/>
                    </a:lnTo>
                    <a:lnTo>
                      <a:pt x="676" y="1023"/>
                    </a:lnTo>
                    <a:lnTo>
                      <a:pt x="688" y="1030"/>
                    </a:lnTo>
                    <a:lnTo>
                      <a:pt x="688" y="1030"/>
                    </a:lnTo>
                    <a:lnTo>
                      <a:pt x="698" y="1036"/>
                    </a:lnTo>
                    <a:lnTo>
                      <a:pt x="705" y="1040"/>
                    </a:lnTo>
                    <a:lnTo>
                      <a:pt x="705" y="1040"/>
                    </a:lnTo>
                    <a:lnTo>
                      <a:pt x="707" y="1040"/>
                    </a:lnTo>
                    <a:lnTo>
                      <a:pt x="707" y="1040"/>
                    </a:lnTo>
                    <a:lnTo>
                      <a:pt x="708" y="1040"/>
                    </a:lnTo>
                    <a:lnTo>
                      <a:pt x="708" y="1040"/>
                    </a:lnTo>
                    <a:lnTo>
                      <a:pt x="708" y="1040"/>
                    </a:lnTo>
                    <a:lnTo>
                      <a:pt x="708" y="1040"/>
                    </a:lnTo>
                    <a:lnTo>
                      <a:pt x="710" y="1040"/>
                    </a:lnTo>
                    <a:lnTo>
                      <a:pt x="710" y="1040"/>
                    </a:lnTo>
                    <a:lnTo>
                      <a:pt x="710" y="1040"/>
                    </a:lnTo>
                    <a:lnTo>
                      <a:pt x="710" y="1040"/>
                    </a:lnTo>
                    <a:lnTo>
                      <a:pt x="712" y="1040"/>
                    </a:lnTo>
                    <a:lnTo>
                      <a:pt x="712" y="1040"/>
                    </a:lnTo>
                    <a:lnTo>
                      <a:pt x="713" y="1040"/>
                    </a:lnTo>
                    <a:lnTo>
                      <a:pt x="713" y="1040"/>
                    </a:lnTo>
                    <a:lnTo>
                      <a:pt x="714" y="1040"/>
                    </a:lnTo>
                    <a:lnTo>
                      <a:pt x="714" y="1040"/>
                    </a:lnTo>
                    <a:lnTo>
                      <a:pt x="714" y="1039"/>
                    </a:lnTo>
                    <a:lnTo>
                      <a:pt x="714" y="1039"/>
                    </a:lnTo>
                    <a:lnTo>
                      <a:pt x="715" y="1039"/>
                    </a:lnTo>
                    <a:lnTo>
                      <a:pt x="715" y="1039"/>
                    </a:lnTo>
                    <a:lnTo>
                      <a:pt x="717" y="1038"/>
                    </a:lnTo>
                    <a:lnTo>
                      <a:pt x="717" y="1038"/>
                    </a:lnTo>
                    <a:lnTo>
                      <a:pt x="718" y="1038"/>
                    </a:lnTo>
                    <a:lnTo>
                      <a:pt x="718" y="1038"/>
                    </a:lnTo>
                    <a:lnTo>
                      <a:pt x="718" y="1036"/>
                    </a:lnTo>
                    <a:lnTo>
                      <a:pt x="718" y="1036"/>
                    </a:lnTo>
                    <a:lnTo>
                      <a:pt x="720" y="1035"/>
                    </a:lnTo>
                    <a:lnTo>
                      <a:pt x="720" y="1035"/>
                    </a:lnTo>
                    <a:lnTo>
                      <a:pt x="722" y="1034"/>
                    </a:lnTo>
                    <a:lnTo>
                      <a:pt x="722" y="1034"/>
                    </a:lnTo>
                    <a:lnTo>
                      <a:pt x="723" y="1034"/>
                    </a:lnTo>
                    <a:lnTo>
                      <a:pt x="723" y="1034"/>
                    </a:lnTo>
                    <a:lnTo>
                      <a:pt x="724" y="1033"/>
                    </a:lnTo>
                    <a:lnTo>
                      <a:pt x="724" y="1033"/>
                    </a:lnTo>
                    <a:lnTo>
                      <a:pt x="724" y="1033"/>
                    </a:lnTo>
                    <a:lnTo>
                      <a:pt x="724" y="1033"/>
                    </a:lnTo>
                    <a:lnTo>
                      <a:pt x="727" y="1031"/>
                    </a:lnTo>
                    <a:lnTo>
                      <a:pt x="727" y="1031"/>
                    </a:lnTo>
                    <a:lnTo>
                      <a:pt x="727" y="1031"/>
                    </a:lnTo>
                    <a:lnTo>
                      <a:pt x="727" y="1031"/>
                    </a:lnTo>
                    <a:lnTo>
                      <a:pt x="728" y="1030"/>
                    </a:lnTo>
                    <a:lnTo>
                      <a:pt x="728" y="1030"/>
                    </a:lnTo>
                    <a:lnTo>
                      <a:pt x="728" y="1029"/>
                    </a:lnTo>
                    <a:lnTo>
                      <a:pt x="728" y="1029"/>
                    </a:lnTo>
                    <a:lnTo>
                      <a:pt x="728" y="1028"/>
                    </a:lnTo>
                    <a:lnTo>
                      <a:pt x="728" y="1028"/>
                    </a:lnTo>
                    <a:lnTo>
                      <a:pt x="728" y="1028"/>
                    </a:lnTo>
                    <a:lnTo>
                      <a:pt x="728" y="1028"/>
                    </a:lnTo>
                    <a:lnTo>
                      <a:pt x="729" y="1026"/>
                    </a:lnTo>
                    <a:lnTo>
                      <a:pt x="729" y="1026"/>
                    </a:lnTo>
                    <a:lnTo>
                      <a:pt x="729" y="1025"/>
                    </a:lnTo>
                    <a:lnTo>
                      <a:pt x="729" y="1025"/>
                    </a:lnTo>
                    <a:lnTo>
                      <a:pt x="729" y="1024"/>
                    </a:lnTo>
                    <a:lnTo>
                      <a:pt x="729" y="1024"/>
                    </a:lnTo>
                    <a:lnTo>
                      <a:pt x="729" y="1023"/>
                    </a:lnTo>
                    <a:lnTo>
                      <a:pt x="729" y="1023"/>
                    </a:lnTo>
                    <a:lnTo>
                      <a:pt x="729" y="1020"/>
                    </a:lnTo>
                    <a:lnTo>
                      <a:pt x="729" y="1020"/>
                    </a:lnTo>
                    <a:lnTo>
                      <a:pt x="729" y="1020"/>
                    </a:lnTo>
                    <a:lnTo>
                      <a:pt x="729" y="1020"/>
                    </a:lnTo>
                    <a:lnTo>
                      <a:pt x="727" y="1002"/>
                    </a:lnTo>
                    <a:lnTo>
                      <a:pt x="727" y="1002"/>
                    </a:lnTo>
                    <a:lnTo>
                      <a:pt x="723" y="990"/>
                    </a:lnTo>
                    <a:lnTo>
                      <a:pt x="719" y="980"/>
                    </a:lnTo>
                    <a:lnTo>
                      <a:pt x="713" y="965"/>
                    </a:lnTo>
                    <a:lnTo>
                      <a:pt x="713" y="965"/>
                    </a:lnTo>
                    <a:lnTo>
                      <a:pt x="731" y="950"/>
                    </a:lnTo>
                    <a:lnTo>
                      <a:pt x="731" y="950"/>
                    </a:lnTo>
                    <a:lnTo>
                      <a:pt x="744" y="958"/>
                    </a:lnTo>
                    <a:lnTo>
                      <a:pt x="754" y="963"/>
                    </a:lnTo>
                    <a:lnTo>
                      <a:pt x="766" y="968"/>
                    </a:lnTo>
                    <a:lnTo>
                      <a:pt x="766" y="968"/>
                    </a:lnTo>
                    <a:lnTo>
                      <a:pt x="783" y="975"/>
                    </a:lnTo>
                    <a:lnTo>
                      <a:pt x="783" y="975"/>
                    </a:lnTo>
                    <a:lnTo>
                      <a:pt x="783" y="975"/>
                    </a:lnTo>
                    <a:lnTo>
                      <a:pt x="786" y="976"/>
                    </a:lnTo>
                    <a:lnTo>
                      <a:pt x="786" y="976"/>
                    </a:lnTo>
                    <a:lnTo>
                      <a:pt x="786" y="976"/>
                    </a:lnTo>
                    <a:lnTo>
                      <a:pt x="786" y="976"/>
                    </a:lnTo>
                    <a:lnTo>
                      <a:pt x="789" y="976"/>
                    </a:lnTo>
                    <a:lnTo>
                      <a:pt x="789" y="976"/>
                    </a:lnTo>
                    <a:lnTo>
                      <a:pt x="789" y="976"/>
                    </a:lnTo>
                    <a:lnTo>
                      <a:pt x="789" y="976"/>
                    </a:lnTo>
                    <a:lnTo>
                      <a:pt x="791" y="976"/>
                    </a:lnTo>
                    <a:lnTo>
                      <a:pt x="791" y="976"/>
                    </a:lnTo>
                    <a:lnTo>
                      <a:pt x="791" y="976"/>
                    </a:lnTo>
                    <a:lnTo>
                      <a:pt x="791" y="976"/>
                    </a:lnTo>
                    <a:lnTo>
                      <a:pt x="792" y="975"/>
                    </a:lnTo>
                    <a:lnTo>
                      <a:pt x="792" y="975"/>
                    </a:lnTo>
                    <a:lnTo>
                      <a:pt x="792" y="975"/>
                    </a:lnTo>
                    <a:lnTo>
                      <a:pt x="792" y="975"/>
                    </a:lnTo>
                    <a:lnTo>
                      <a:pt x="794" y="975"/>
                    </a:lnTo>
                    <a:lnTo>
                      <a:pt x="794" y="975"/>
                    </a:lnTo>
                    <a:lnTo>
                      <a:pt x="795" y="973"/>
                    </a:lnTo>
                    <a:lnTo>
                      <a:pt x="795" y="973"/>
                    </a:lnTo>
                    <a:lnTo>
                      <a:pt x="796" y="972"/>
                    </a:lnTo>
                    <a:lnTo>
                      <a:pt x="796" y="972"/>
                    </a:lnTo>
                    <a:lnTo>
                      <a:pt x="796" y="972"/>
                    </a:lnTo>
                    <a:lnTo>
                      <a:pt x="796" y="972"/>
                    </a:lnTo>
                    <a:lnTo>
                      <a:pt x="797" y="971"/>
                    </a:lnTo>
                    <a:lnTo>
                      <a:pt x="797" y="971"/>
                    </a:lnTo>
                    <a:lnTo>
                      <a:pt x="797" y="971"/>
                    </a:lnTo>
                    <a:lnTo>
                      <a:pt x="797" y="971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1" y="967"/>
                    </a:lnTo>
                    <a:lnTo>
                      <a:pt x="801" y="967"/>
                    </a:lnTo>
                    <a:lnTo>
                      <a:pt x="802" y="967"/>
                    </a:lnTo>
                    <a:lnTo>
                      <a:pt x="802" y="967"/>
                    </a:lnTo>
                    <a:lnTo>
                      <a:pt x="804" y="966"/>
                    </a:lnTo>
                    <a:lnTo>
                      <a:pt x="804" y="966"/>
                    </a:lnTo>
                    <a:lnTo>
                      <a:pt x="804" y="965"/>
                    </a:lnTo>
                    <a:lnTo>
                      <a:pt x="804" y="965"/>
                    </a:lnTo>
                    <a:lnTo>
                      <a:pt x="805" y="963"/>
                    </a:lnTo>
                    <a:lnTo>
                      <a:pt x="805" y="963"/>
                    </a:lnTo>
                    <a:lnTo>
                      <a:pt x="805" y="963"/>
                    </a:lnTo>
                    <a:lnTo>
                      <a:pt x="805" y="963"/>
                    </a:lnTo>
                    <a:lnTo>
                      <a:pt x="806" y="962"/>
                    </a:lnTo>
                    <a:lnTo>
                      <a:pt x="806" y="962"/>
                    </a:lnTo>
                    <a:lnTo>
                      <a:pt x="806" y="962"/>
                    </a:lnTo>
                    <a:lnTo>
                      <a:pt x="806" y="962"/>
                    </a:lnTo>
                    <a:lnTo>
                      <a:pt x="806" y="960"/>
                    </a:lnTo>
                    <a:lnTo>
                      <a:pt x="806" y="960"/>
                    </a:lnTo>
                    <a:lnTo>
                      <a:pt x="806" y="960"/>
                    </a:lnTo>
                    <a:lnTo>
                      <a:pt x="806" y="960"/>
                    </a:lnTo>
                    <a:lnTo>
                      <a:pt x="806" y="958"/>
                    </a:lnTo>
                    <a:lnTo>
                      <a:pt x="806" y="958"/>
                    </a:lnTo>
                    <a:lnTo>
                      <a:pt x="806" y="957"/>
                    </a:lnTo>
                    <a:lnTo>
                      <a:pt x="806" y="957"/>
                    </a:lnTo>
                    <a:lnTo>
                      <a:pt x="806" y="956"/>
                    </a:lnTo>
                    <a:lnTo>
                      <a:pt x="806" y="956"/>
                    </a:lnTo>
                    <a:lnTo>
                      <a:pt x="806" y="955"/>
                    </a:lnTo>
                    <a:lnTo>
                      <a:pt x="806" y="955"/>
                    </a:lnTo>
                    <a:lnTo>
                      <a:pt x="805" y="947"/>
                    </a:lnTo>
                    <a:lnTo>
                      <a:pt x="800" y="936"/>
                    </a:lnTo>
                    <a:lnTo>
                      <a:pt x="800" y="936"/>
                    </a:lnTo>
                    <a:lnTo>
                      <a:pt x="794" y="923"/>
                    </a:lnTo>
                    <a:lnTo>
                      <a:pt x="789" y="914"/>
                    </a:lnTo>
                    <a:lnTo>
                      <a:pt x="780" y="900"/>
                    </a:lnTo>
                    <a:lnTo>
                      <a:pt x="780" y="900"/>
                    </a:lnTo>
                    <a:lnTo>
                      <a:pt x="795" y="883"/>
                    </a:lnTo>
                    <a:lnTo>
                      <a:pt x="795" y="883"/>
                    </a:lnTo>
                    <a:lnTo>
                      <a:pt x="810" y="889"/>
                    </a:lnTo>
                    <a:lnTo>
                      <a:pt x="820" y="892"/>
                    </a:lnTo>
                    <a:lnTo>
                      <a:pt x="833" y="895"/>
                    </a:lnTo>
                    <a:lnTo>
                      <a:pt x="833" y="895"/>
                    </a:lnTo>
                    <a:lnTo>
                      <a:pt x="851" y="899"/>
                    </a:lnTo>
                    <a:lnTo>
                      <a:pt x="851" y="899"/>
                    </a:lnTo>
                    <a:lnTo>
                      <a:pt x="851" y="899"/>
                    </a:lnTo>
                    <a:lnTo>
                      <a:pt x="851" y="899"/>
                    </a:lnTo>
                    <a:lnTo>
                      <a:pt x="854" y="899"/>
                    </a:lnTo>
                    <a:lnTo>
                      <a:pt x="854" y="899"/>
                    </a:lnTo>
                    <a:lnTo>
                      <a:pt x="854" y="899"/>
                    </a:lnTo>
                    <a:lnTo>
                      <a:pt x="854" y="899"/>
                    </a:lnTo>
                    <a:lnTo>
                      <a:pt x="857" y="899"/>
                    </a:lnTo>
                    <a:lnTo>
                      <a:pt x="857" y="899"/>
                    </a:lnTo>
                    <a:lnTo>
                      <a:pt x="857" y="899"/>
                    </a:lnTo>
                    <a:lnTo>
                      <a:pt x="857" y="899"/>
                    </a:lnTo>
                    <a:lnTo>
                      <a:pt x="858" y="898"/>
                    </a:lnTo>
                    <a:lnTo>
                      <a:pt x="858" y="898"/>
                    </a:lnTo>
                    <a:lnTo>
                      <a:pt x="859" y="898"/>
                    </a:lnTo>
                    <a:lnTo>
                      <a:pt x="859" y="898"/>
                    </a:lnTo>
                    <a:lnTo>
                      <a:pt x="860" y="897"/>
                    </a:lnTo>
                    <a:lnTo>
                      <a:pt x="860" y="897"/>
                    </a:lnTo>
                    <a:lnTo>
                      <a:pt x="860" y="897"/>
                    </a:lnTo>
                    <a:lnTo>
                      <a:pt x="860" y="897"/>
                    </a:lnTo>
                    <a:lnTo>
                      <a:pt x="862" y="895"/>
                    </a:lnTo>
                    <a:lnTo>
                      <a:pt x="862" y="895"/>
                    </a:lnTo>
                    <a:lnTo>
                      <a:pt x="862" y="895"/>
                    </a:lnTo>
                    <a:lnTo>
                      <a:pt x="862" y="895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4" y="893"/>
                    </a:lnTo>
                    <a:lnTo>
                      <a:pt x="864" y="893"/>
                    </a:lnTo>
                    <a:lnTo>
                      <a:pt x="865" y="892"/>
                    </a:lnTo>
                    <a:lnTo>
                      <a:pt x="865" y="892"/>
                    </a:lnTo>
                    <a:lnTo>
                      <a:pt x="867" y="890"/>
                    </a:lnTo>
                    <a:lnTo>
                      <a:pt x="867" y="890"/>
                    </a:lnTo>
                    <a:lnTo>
                      <a:pt x="868" y="888"/>
                    </a:lnTo>
                    <a:lnTo>
                      <a:pt x="868" y="888"/>
                    </a:lnTo>
                    <a:lnTo>
                      <a:pt x="868" y="888"/>
                    </a:lnTo>
                    <a:lnTo>
                      <a:pt x="868" y="888"/>
                    </a:lnTo>
                    <a:lnTo>
                      <a:pt x="869" y="885"/>
                    </a:lnTo>
                    <a:lnTo>
                      <a:pt x="869" y="885"/>
                    </a:lnTo>
                    <a:lnTo>
                      <a:pt x="869" y="885"/>
                    </a:lnTo>
                    <a:lnTo>
                      <a:pt x="869" y="885"/>
                    </a:lnTo>
                    <a:lnTo>
                      <a:pt x="870" y="884"/>
                    </a:lnTo>
                    <a:lnTo>
                      <a:pt x="870" y="884"/>
                    </a:lnTo>
                    <a:lnTo>
                      <a:pt x="870" y="883"/>
                    </a:lnTo>
                    <a:lnTo>
                      <a:pt x="870" y="883"/>
                    </a:lnTo>
                    <a:lnTo>
                      <a:pt x="870" y="882"/>
                    </a:lnTo>
                    <a:lnTo>
                      <a:pt x="870" y="882"/>
                    </a:lnTo>
                    <a:lnTo>
                      <a:pt x="870" y="882"/>
                    </a:lnTo>
                    <a:lnTo>
                      <a:pt x="870" y="882"/>
                    </a:lnTo>
                    <a:lnTo>
                      <a:pt x="872" y="880"/>
                    </a:lnTo>
                    <a:lnTo>
                      <a:pt x="872" y="880"/>
                    </a:lnTo>
                    <a:lnTo>
                      <a:pt x="872" y="879"/>
                    </a:lnTo>
                    <a:lnTo>
                      <a:pt x="872" y="879"/>
                    </a:lnTo>
                    <a:lnTo>
                      <a:pt x="872" y="878"/>
                    </a:lnTo>
                    <a:lnTo>
                      <a:pt x="872" y="878"/>
                    </a:lnTo>
                    <a:lnTo>
                      <a:pt x="872" y="878"/>
                    </a:lnTo>
                    <a:lnTo>
                      <a:pt x="872" y="878"/>
                    </a:lnTo>
                    <a:lnTo>
                      <a:pt x="870" y="875"/>
                    </a:lnTo>
                    <a:lnTo>
                      <a:pt x="870" y="875"/>
                    </a:lnTo>
                    <a:lnTo>
                      <a:pt x="870" y="875"/>
                    </a:lnTo>
                    <a:lnTo>
                      <a:pt x="870" y="875"/>
                    </a:lnTo>
                    <a:lnTo>
                      <a:pt x="869" y="873"/>
                    </a:lnTo>
                    <a:lnTo>
                      <a:pt x="869" y="873"/>
                    </a:lnTo>
                    <a:lnTo>
                      <a:pt x="869" y="873"/>
                    </a:lnTo>
                    <a:lnTo>
                      <a:pt x="869" y="873"/>
                    </a:lnTo>
                    <a:lnTo>
                      <a:pt x="860" y="856"/>
                    </a:lnTo>
                    <a:lnTo>
                      <a:pt x="860" y="856"/>
                    </a:lnTo>
                    <a:lnTo>
                      <a:pt x="853" y="846"/>
                    </a:lnTo>
                    <a:lnTo>
                      <a:pt x="846" y="837"/>
                    </a:lnTo>
                    <a:lnTo>
                      <a:pt x="835" y="826"/>
                    </a:lnTo>
                    <a:lnTo>
                      <a:pt x="835" y="826"/>
                    </a:lnTo>
                    <a:lnTo>
                      <a:pt x="846" y="805"/>
                    </a:lnTo>
                    <a:lnTo>
                      <a:pt x="846" y="805"/>
                    </a:lnTo>
                    <a:lnTo>
                      <a:pt x="863" y="808"/>
                    </a:lnTo>
                    <a:lnTo>
                      <a:pt x="873" y="811"/>
                    </a:lnTo>
                    <a:lnTo>
                      <a:pt x="887" y="812"/>
                    </a:lnTo>
                    <a:lnTo>
                      <a:pt x="887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4" y="812"/>
                    </a:lnTo>
                    <a:lnTo>
                      <a:pt x="907" y="811"/>
                    </a:lnTo>
                    <a:lnTo>
                      <a:pt x="907" y="811"/>
                    </a:lnTo>
                    <a:lnTo>
                      <a:pt x="908" y="811"/>
                    </a:lnTo>
                    <a:lnTo>
                      <a:pt x="908" y="811"/>
                    </a:lnTo>
                    <a:lnTo>
                      <a:pt x="909" y="811"/>
                    </a:lnTo>
                    <a:lnTo>
                      <a:pt x="909" y="811"/>
                    </a:lnTo>
                    <a:lnTo>
                      <a:pt x="909" y="811"/>
                    </a:lnTo>
                    <a:lnTo>
                      <a:pt x="909" y="811"/>
                    </a:lnTo>
                    <a:lnTo>
                      <a:pt x="912" y="810"/>
                    </a:lnTo>
                    <a:lnTo>
                      <a:pt x="912" y="810"/>
                    </a:lnTo>
                    <a:lnTo>
                      <a:pt x="912" y="810"/>
                    </a:lnTo>
                    <a:lnTo>
                      <a:pt x="912" y="810"/>
                    </a:lnTo>
                    <a:lnTo>
                      <a:pt x="913" y="808"/>
                    </a:lnTo>
                    <a:lnTo>
                      <a:pt x="913" y="808"/>
                    </a:lnTo>
                    <a:lnTo>
                      <a:pt x="913" y="808"/>
                    </a:lnTo>
                    <a:lnTo>
                      <a:pt x="913" y="808"/>
                    </a:lnTo>
                    <a:lnTo>
                      <a:pt x="914" y="807"/>
                    </a:lnTo>
                    <a:lnTo>
                      <a:pt x="914" y="807"/>
                    </a:lnTo>
                    <a:lnTo>
                      <a:pt x="914" y="807"/>
                    </a:lnTo>
                    <a:lnTo>
                      <a:pt x="914" y="807"/>
                    </a:lnTo>
                    <a:lnTo>
                      <a:pt x="916" y="805"/>
                    </a:lnTo>
                    <a:lnTo>
                      <a:pt x="916" y="805"/>
                    </a:lnTo>
                    <a:lnTo>
                      <a:pt x="916" y="805"/>
                    </a:lnTo>
                    <a:lnTo>
                      <a:pt x="916" y="805"/>
                    </a:lnTo>
                    <a:lnTo>
                      <a:pt x="917" y="803"/>
                    </a:lnTo>
                    <a:lnTo>
                      <a:pt x="917" y="803"/>
                    </a:lnTo>
                    <a:lnTo>
                      <a:pt x="917" y="802"/>
                    </a:lnTo>
                    <a:lnTo>
                      <a:pt x="917" y="802"/>
                    </a:lnTo>
                    <a:lnTo>
                      <a:pt x="918" y="800"/>
                    </a:lnTo>
                    <a:lnTo>
                      <a:pt x="918" y="800"/>
                    </a:lnTo>
                    <a:lnTo>
                      <a:pt x="918" y="798"/>
                    </a:lnTo>
                    <a:lnTo>
                      <a:pt x="918" y="798"/>
                    </a:lnTo>
                    <a:lnTo>
                      <a:pt x="920" y="797"/>
                    </a:lnTo>
                    <a:lnTo>
                      <a:pt x="920" y="797"/>
                    </a:lnTo>
                    <a:lnTo>
                      <a:pt x="920" y="796"/>
                    </a:lnTo>
                    <a:lnTo>
                      <a:pt x="920" y="796"/>
                    </a:lnTo>
                    <a:lnTo>
                      <a:pt x="920" y="795"/>
                    </a:lnTo>
                    <a:lnTo>
                      <a:pt x="920" y="795"/>
                    </a:lnTo>
                    <a:lnTo>
                      <a:pt x="921" y="793"/>
                    </a:lnTo>
                    <a:lnTo>
                      <a:pt x="921" y="793"/>
                    </a:lnTo>
                    <a:lnTo>
                      <a:pt x="921" y="793"/>
                    </a:lnTo>
                    <a:lnTo>
                      <a:pt x="921" y="793"/>
                    </a:lnTo>
                    <a:lnTo>
                      <a:pt x="921" y="792"/>
                    </a:lnTo>
                    <a:lnTo>
                      <a:pt x="921" y="792"/>
                    </a:lnTo>
                    <a:lnTo>
                      <a:pt x="921" y="791"/>
                    </a:lnTo>
                    <a:lnTo>
                      <a:pt x="921" y="791"/>
                    </a:lnTo>
                    <a:lnTo>
                      <a:pt x="921" y="790"/>
                    </a:lnTo>
                    <a:lnTo>
                      <a:pt x="921" y="790"/>
                    </a:lnTo>
                    <a:lnTo>
                      <a:pt x="921" y="790"/>
                    </a:lnTo>
                    <a:lnTo>
                      <a:pt x="921" y="790"/>
                    </a:lnTo>
                    <a:lnTo>
                      <a:pt x="921" y="787"/>
                    </a:lnTo>
                    <a:lnTo>
                      <a:pt x="921" y="787"/>
                    </a:lnTo>
                    <a:lnTo>
                      <a:pt x="921" y="787"/>
                    </a:lnTo>
                    <a:lnTo>
                      <a:pt x="921" y="787"/>
                    </a:lnTo>
                    <a:lnTo>
                      <a:pt x="920" y="786"/>
                    </a:lnTo>
                    <a:lnTo>
                      <a:pt x="920" y="786"/>
                    </a:lnTo>
                    <a:lnTo>
                      <a:pt x="920" y="785"/>
                    </a:lnTo>
                    <a:lnTo>
                      <a:pt x="920" y="785"/>
                    </a:lnTo>
                    <a:lnTo>
                      <a:pt x="918" y="782"/>
                    </a:lnTo>
                    <a:lnTo>
                      <a:pt x="918" y="782"/>
                    </a:lnTo>
                    <a:lnTo>
                      <a:pt x="918" y="782"/>
                    </a:lnTo>
                    <a:lnTo>
                      <a:pt x="918" y="782"/>
                    </a:lnTo>
                    <a:lnTo>
                      <a:pt x="907" y="768"/>
                    </a:lnTo>
                    <a:lnTo>
                      <a:pt x="907" y="768"/>
                    </a:lnTo>
                    <a:lnTo>
                      <a:pt x="897" y="759"/>
                    </a:lnTo>
                    <a:lnTo>
                      <a:pt x="889" y="752"/>
                    </a:lnTo>
                    <a:lnTo>
                      <a:pt x="875" y="742"/>
                    </a:lnTo>
                    <a:lnTo>
                      <a:pt x="875" y="742"/>
                    </a:lnTo>
                    <a:lnTo>
                      <a:pt x="884" y="720"/>
                    </a:lnTo>
                    <a:lnTo>
                      <a:pt x="884" y="720"/>
                    </a:lnTo>
                    <a:lnTo>
                      <a:pt x="899" y="722"/>
                    </a:lnTo>
                    <a:lnTo>
                      <a:pt x="911" y="720"/>
                    </a:lnTo>
                    <a:lnTo>
                      <a:pt x="925" y="720"/>
                    </a:lnTo>
                    <a:lnTo>
                      <a:pt x="925" y="720"/>
                    </a:lnTo>
                    <a:lnTo>
                      <a:pt x="942" y="717"/>
                    </a:lnTo>
                    <a:lnTo>
                      <a:pt x="942" y="717"/>
                    </a:lnTo>
                    <a:lnTo>
                      <a:pt x="942" y="717"/>
                    </a:lnTo>
                    <a:lnTo>
                      <a:pt x="942" y="717"/>
                    </a:lnTo>
                    <a:lnTo>
                      <a:pt x="945" y="717"/>
                    </a:lnTo>
                    <a:lnTo>
                      <a:pt x="945" y="717"/>
                    </a:lnTo>
                    <a:lnTo>
                      <a:pt x="945" y="715"/>
                    </a:lnTo>
                    <a:lnTo>
                      <a:pt x="945" y="715"/>
                    </a:lnTo>
                    <a:lnTo>
                      <a:pt x="947" y="715"/>
                    </a:lnTo>
                    <a:lnTo>
                      <a:pt x="947" y="715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49" y="714"/>
                    </a:lnTo>
                    <a:lnTo>
                      <a:pt x="949" y="714"/>
                    </a:lnTo>
                    <a:lnTo>
                      <a:pt x="949" y="713"/>
                    </a:lnTo>
                    <a:lnTo>
                      <a:pt x="949" y="713"/>
                    </a:lnTo>
                    <a:lnTo>
                      <a:pt x="950" y="711"/>
                    </a:lnTo>
                    <a:lnTo>
                      <a:pt x="950" y="711"/>
                    </a:lnTo>
                    <a:lnTo>
                      <a:pt x="950" y="711"/>
                    </a:lnTo>
                    <a:lnTo>
                      <a:pt x="950" y="711"/>
                    </a:lnTo>
                    <a:lnTo>
                      <a:pt x="951" y="710"/>
                    </a:lnTo>
                    <a:lnTo>
                      <a:pt x="951" y="710"/>
                    </a:lnTo>
                    <a:lnTo>
                      <a:pt x="951" y="710"/>
                    </a:lnTo>
                    <a:lnTo>
                      <a:pt x="951" y="710"/>
                    </a:lnTo>
                    <a:lnTo>
                      <a:pt x="952" y="708"/>
                    </a:lnTo>
                    <a:lnTo>
                      <a:pt x="952" y="708"/>
                    </a:lnTo>
                    <a:lnTo>
                      <a:pt x="952" y="708"/>
                    </a:lnTo>
                    <a:lnTo>
                      <a:pt x="952" y="708"/>
                    </a:lnTo>
                    <a:lnTo>
                      <a:pt x="952" y="706"/>
                    </a:lnTo>
                    <a:lnTo>
                      <a:pt x="952" y="706"/>
                    </a:lnTo>
                    <a:lnTo>
                      <a:pt x="952" y="705"/>
                    </a:lnTo>
                    <a:lnTo>
                      <a:pt x="952" y="705"/>
                    </a:lnTo>
                    <a:lnTo>
                      <a:pt x="954" y="703"/>
                    </a:lnTo>
                    <a:lnTo>
                      <a:pt x="954" y="703"/>
                    </a:lnTo>
                    <a:lnTo>
                      <a:pt x="954" y="700"/>
                    </a:lnTo>
                    <a:lnTo>
                      <a:pt x="954" y="700"/>
                    </a:lnTo>
                    <a:lnTo>
                      <a:pt x="954" y="700"/>
                    </a:lnTo>
                    <a:lnTo>
                      <a:pt x="954" y="700"/>
                    </a:lnTo>
                    <a:lnTo>
                      <a:pt x="955" y="698"/>
                    </a:lnTo>
                    <a:lnTo>
                      <a:pt x="955" y="698"/>
                    </a:lnTo>
                    <a:lnTo>
                      <a:pt x="955" y="698"/>
                    </a:lnTo>
                    <a:lnTo>
                      <a:pt x="955" y="698"/>
                    </a:lnTo>
                    <a:lnTo>
                      <a:pt x="955" y="695"/>
                    </a:lnTo>
                    <a:lnTo>
                      <a:pt x="955" y="695"/>
                    </a:lnTo>
                    <a:lnTo>
                      <a:pt x="955" y="695"/>
                    </a:lnTo>
                    <a:lnTo>
                      <a:pt x="955" y="695"/>
                    </a:lnTo>
                    <a:lnTo>
                      <a:pt x="955" y="694"/>
                    </a:lnTo>
                    <a:lnTo>
                      <a:pt x="955" y="694"/>
                    </a:lnTo>
                    <a:lnTo>
                      <a:pt x="955" y="694"/>
                    </a:lnTo>
                    <a:lnTo>
                      <a:pt x="955" y="694"/>
                    </a:lnTo>
                    <a:lnTo>
                      <a:pt x="955" y="691"/>
                    </a:lnTo>
                    <a:lnTo>
                      <a:pt x="955" y="691"/>
                    </a:lnTo>
                    <a:lnTo>
                      <a:pt x="955" y="691"/>
                    </a:lnTo>
                    <a:lnTo>
                      <a:pt x="955" y="691"/>
                    </a:lnTo>
                    <a:lnTo>
                      <a:pt x="954" y="690"/>
                    </a:lnTo>
                    <a:lnTo>
                      <a:pt x="954" y="690"/>
                    </a:lnTo>
                    <a:lnTo>
                      <a:pt x="954" y="689"/>
                    </a:lnTo>
                    <a:lnTo>
                      <a:pt x="954" y="689"/>
                    </a:lnTo>
                    <a:lnTo>
                      <a:pt x="952" y="688"/>
                    </a:lnTo>
                    <a:lnTo>
                      <a:pt x="952" y="688"/>
                    </a:lnTo>
                    <a:lnTo>
                      <a:pt x="952" y="688"/>
                    </a:lnTo>
                    <a:lnTo>
                      <a:pt x="952" y="688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50" y="685"/>
                    </a:lnTo>
                    <a:lnTo>
                      <a:pt x="936" y="674"/>
                    </a:lnTo>
                    <a:lnTo>
                      <a:pt x="936" y="674"/>
                    </a:lnTo>
                    <a:lnTo>
                      <a:pt x="926" y="666"/>
                    </a:lnTo>
                    <a:lnTo>
                      <a:pt x="916" y="660"/>
                    </a:lnTo>
                    <a:lnTo>
                      <a:pt x="902" y="654"/>
                    </a:lnTo>
                    <a:lnTo>
                      <a:pt x="902" y="654"/>
                    </a:lnTo>
                    <a:lnTo>
                      <a:pt x="906" y="631"/>
                    </a:lnTo>
                    <a:lnTo>
                      <a:pt x="906" y="631"/>
                    </a:lnTo>
                    <a:lnTo>
                      <a:pt x="922" y="628"/>
                    </a:lnTo>
                    <a:lnTo>
                      <a:pt x="933" y="626"/>
                    </a:lnTo>
                    <a:lnTo>
                      <a:pt x="946" y="622"/>
                    </a:lnTo>
                    <a:lnTo>
                      <a:pt x="946" y="622"/>
                    </a:lnTo>
                    <a:lnTo>
                      <a:pt x="962" y="617"/>
                    </a:lnTo>
                    <a:lnTo>
                      <a:pt x="962" y="617"/>
                    </a:lnTo>
                    <a:lnTo>
                      <a:pt x="962" y="617"/>
                    </a:lnTo>
                    <a:lnTo>
                      <a:pt x="962" y="617"/>
                    </a:lnTo>
                    <a:lnTo>
                      <a:pt x="965" y="616"/>
                    </a:lnTo>
                    <a:lnTo>
                      <a:pt x="965" y="616"/>
                    </a:lnTo>
                    <a:lnTo>
                      <a:pt x="965" y="614"/>
                    </a:lnTo>
                    <a:lnTo>
                      <a:pt x="965" y="614"/>
                    </a:lnTo>
                    <a:lnTo>
                      <a:pt x="967" y="614"/>
                    </a:lnTo>
                    <a:lnTo>
                      <a:pt x="967" y="614"/>
                    </a:lnTo>
                    <a:lnTo>
                      <a:pt x="967" y="613"/>
                    </a:lnTo>
                    <a:lnTo>
                      <a:pt x="967" y="613"/>
                    </a:lnTo>
                    <a:lnTo>
                      <a:pt x="969" y="612"/>
                    </a:lnTo>
                    <a:lnTo>
                      <a:pt x="969" y="612"/>
                    </a:lnTo>
                    <a:lnTo>
                      <a:pt x="969" y="612"/>
                    </a:lnTo>
                    <a:lnTo>
                      <a:pt x="969" y="612"/>
                    </a:lnTo>
                    <a:lnTo>
                      <a:pt x="970" y="611"/>
                    </a:lnTo>
                    <a:lnTo>
                      <a:pt x="970" y="611"/>
                    </a:lnTo>
                    <a:lnTo>
                      <a:pt x="970" y="611"/>
                    </a:lnTo>
                    <a:lnTo>
                      <a:pt x="970" y="611"/>
                    </a:lnTo>
                    <a:lnTo>
                      <a:pt x="970" y="608"/>
                    </a:lnTo>
                    <a:lnTo>
                      <a:pt x="970" y="608"/>
                    </a:lnTo>
                    <a:lnTo>
                      <a:pt x="970" y="608"/>
                    </a:lnTo>
                    <a:lnTo>
                      <a:pt x="970" y="608"/>
                    </a:lnTo>
                    <a:lnTo>
                      <a:pt x="971" y="607"/>
                    </a:lnTo>
                    <a:lnTo>
                      <a:pt x="971" y="607"/>
                    </a:lnTo>
                    <a:lnTo>
                      <a:pt x="971" y="606"/>
                    </a:lnTo>
                    <a:lnTo>
                      <a:pt x="971" y="606"/>
                    </a:lnTo>
                    <a:lnTo>
                      <a:pt x="971" y="604"/>
                    </a:lnTo>
                    <a:lnTo>
                      <a:pt x="971" y="604"/>
                    </a:lnTo>
                    <a:lnTo>
                      <a:pt x="971" y="603"/>
                    </a:lnTo>
                    <a:lnTo>
                      <a:pt x="971" y="603"/>
                    </a:lnTo>
                    <a:lnTo>
                      <a:pt x="971" y="601"/>
                    </a:lnTo>
                    <a:lnTo>
                      <a:pt x="971" y="601"/>
                    </a:lnTo>
                    <a:lnTo>
                      <a:pt x="971" y="599"/>
                    </a:lnTo>
                    <a:lnTo>
                      <a:pt x="971" y="599"/>
                    </a:lnTo>
                    <a:lnTo>
                      <a:pt x="971" y="598"/>
                    </a:lnTo>
                    <a:lnTo>
                      <a:pt x="971" y="598"/>
                    </a:lnTo>
                    <a:lnTo>
                      <a:pt x="971" y="597"/>
                    </a:lnTo>
                    <a:lnTo>
                      <a:pt x="971" y="597"/>
                    </a:lnTo>
                    <a:lnTo>
                      <a:pt x="971" y="596"/>
                    </a:lnTo>
                    <a:lnTo>
                      <a:pt x="971" y="596"/>
                    </a:lnTo>
                    <a:lnTo>
                      <a:pt x="971" y="593"/>
                    </a:lnTo>
                    <a:lnTo>
                      <a:pt x="971" y="593"/>
                    </a:lnTo>
                    <a:lnTo>
                      <a:pt x="971" y="593"/>
                    </a:lnTo>
                    <a:lnTo>
                      <a:pt x="971" y="593"/>
                    </a:lnTo>
                    <a:lnTo>
                      <a:pt x="971" y="592"/>
                    </a:lnTo>
                    <a:lnTo>
                      <a:pt x="971" y="592"/>
                    </a:lnTo>
                    <a:lnTo>
                      <a:pt x="971" y="592"/>
                    </a:lnTo>
                    <a:lnTo>
                      <a:pt x="971" y="592"/>
                    </a:lnTo>
                    <a:lnTo>
                      <a:pt x="971" y="589"/>
                    </a:lnTo>
                    <a:lnTo>
                      <a:pt x="971" y="589"/>
                    </a:lnTo>
                    <a:lnTo>
                      <a:pt x="971" y="589"/>
                    </a:lnTo>
                    <a:lnTo>
                      <a:pt x="971" y="589"/>
                    </a:lnTo>
                    <a:lnTo>
                      <a:pt x="970" y="588"/>
                    </a:lnTo>
                    <a:lnTo>
                      <a:pt x="970" y="588"/>
                    </a:lnTo>
                    <a:lnTo>
                      <a:pt x="969" y="588"/>
                    </a:lnTo>
                    <a:lnTo>
                      <a:pt x="969" y="588"/>
                    </a:lnTo>
                    <a:lnTo>
                      <a:pt x="967" y="587"/>
                    </a:lnTo>
                    <a:lnTo>
                      <a:pt x="967" y="587"/>
                    </a:lnTo>
                    <a:lnTo>
                      <a:pt x="967" y="586"/>
                    </a:lnTo>
                    <a:lnTo>
                      <a:pt x="967" y="586"/>
                    </a:lnTo>
                    <a:lnTo>
                      <a:pt x="965" y="584"/>
                    </a:lnTo>
                    <a:lnTo>
                      <a:pt x="965" y="584"/>
                    </a:lnTo>
                    <a:lnTo>
                      <a:pt x="965" y="584"/>
                    </a:lnTo>
                    <a:lnTo>
                      <a:pt x="965" y="584"/>
                    </a:lnTo>
                    <a:lnTo>
                      <a:pt x="950" y="575"/>
                    </a:lnTo>
                    <a:lnTo>
                      <a:pt x="950" y="575"/>
                    </a:lnTo>
                    <a:lnTo>
                      <a:pt x="937" y="569"/>
                    </a:lnTo>
                    <a:lnTo>
                      <a:pt x="927" y="565"/>
                    </a:lnTo>
                    <a:lnTo>
                      <a:pt x="912" y="560"/>
                    </a:lnTo>
                    <a:lnTo>
                      <a:pt x="912" y="560"/>
                    </a:lnTo>
                    <a:lnTo>
                      <a:pt x="912" y="538"/>
                    </a:lnTo>
                    <a:lnTo>
                      <a:pt x="912" y="538"/>
                    </a:lnTo>
                    <a:lnTo>
                      <a:pt x="927" y="533"/>
                    </a:lnTo>
                    <a:lnTo>
                      <a:pt x="937" y="529"/>
                    </a:lnTo>
                    <a:lnTo>
                      <a:pt x="950" y="524"/>
                    </a:lnTo>
                    <a:lnTo>
                      <a:pt x="950" y="524"/>
                    </a:lnTo>
                    <a:lnTo>
                      <a:pt x="965" y="515"/>
                    </a:lnTo>
                    <a:lnTo>
                      <a:pt x="965" y="515"/>
                    </a:lnTo>
                    <a:lnTo>
                      <a:pt x="965" y="515"/>
                    </a:lnTo>
                    <a:lnTo>
                      <a:pt x="965" y="515"/>
                    </a:lnTo>
                    <a:lnTo>
                      <a:pt x="967" y="512"/>
                    </a:lnTo>
                    <a:lnTo>
                      <a:pt x="967" y="512"/>
                    </a:lnTo>
                    <a:lnTo>
                      <a:pt x="967" y="512"/>
                    </a:lnTo>
                    <a:lnTo>
                      <a:pt x="967" y="512"/>
                    </a:lnTo>
                    <a:lnTo>
                      <a:pt x="969" y="511"/>
                    </a:lnTo>
                    <a:lnTo>
                      <a:pt x="969" y="511"/>
                    </a:lnTo>
                    <a:lnTo>
                      <a:pt x="970" y="511"/>
                    </a:lnTo>
                    <a:lnTo>
                      <a:pt x="970" y="511"/>
                    </a:lnTo>
                    <a:lnTo>
                      <a:pt x="971" y="509"/>
                    </a:lnTo>
                    <a:lnTo>
                      <a:pt x="971" y="509"/>
                    </a:lnTo>
                    <a:lnTo>
                      <a:pt x="971" y="509"/>
                    </a:lnTo>
                    <a:lnTo>
                      <a:pt x="971" y="509"/>
                    </a:lnTo>
                    <a:lnTo>
                      <a:pt x="971" y="507"/>
                    </a:lnTo>
                    <a:lnTo>
                      <a:pt x="971" y="507"/>
                    </a:lnTo>
                    <a:lnTo>
                      <a:pt x="971" y="507"/>
                    </a:lnTo>
                    <a:lnTo>
                      <a:pt x="971" y="507"/>
                    </a:lnTo>
                    <a:lnTo>
                      <a:pt x="971" y="505"/>
                    </a:lnTo>
                    <a:lnTo>
                      <a:pt x="971" y="505"/>
                    </a:lnTo>
                    <a:lnTo>
                      <a:pt x="971" y="505"/>
                    </a:lnTo>
                    <a:lnTo>
                      <a:pt x="971" y="505"/>
                    </a:lnTo>
                    <a:lnTo>
                      <a:pt x="971" y="504"/>
                    </a:lnTo>
                    <a:lnTo>
                      <a:pt x="971" y="504"/>
                    </a:lnTo>
                    <a:lnTo>
                      <a:pt x="971" y="502"/>
                    </a:lnTo>
                    <a:lnTo>
                      <a:pt x="971" y="502"/>
                    </a:lnTo>
                    <a:lnTo>
                      <a:pt x="971" y="501"/>
                    </a:lnTo>
                    <a:lnTo>
                      <a:pt x="971" y="501"/>
                    </a:lnTo>
                    <a:lnTo>
                      <a:pt x="971" y="500"/>
                    </a:lnTo>
                    <a:lnTo>
                      <a:pt x="971" y="500"/>
                    </a:lnTo>
                    <a:lnTo>
                      <a:pt x="971" y="497"/>
                    </a:lnTo>
                    <a:lnTo>
                      <a:pt x="971" y="497"/>
                    </a:lnTo>
                    <a:lnTo>
                      <a:pt x="971" y="495"/>
                    </a:lnTo>
                    <a:lnTo>
                      <a:pt x="971" y="495"/>
                    </a:lnTo>
                    <a:lnTo>
                      <a:pt x="971" y="495"/>
                    </a:lnTo>
                    <a:lnTo>
                      <a:pt x="971" y="495"/>
                    </a:lnTo>
                    <a:lnTo>
                      <a:pt x="971" y="492"/>
                    </a:lnTo>
                    <a:lnTo>
                      <a:pt x="971" y="492"/>
                    </a:lnTo>
                    <a:lnTo>
                      <a:pt x="971" y="492"/>
                    </a:lnTo>
                    <a:lnTo>
                      <a:pt x="971" y="492"/>
                    </a:lnTo>
                    <a:lnTo>
                      <a:pt x="970" y="490"/>
                    </a:lnTo>
                    <a:lnTo>
                      <a:pt x="970" y="490"/>
                    </a:lnTo>
                    <a:lnTo>
                      <a:pt x="970" y="490"/>
                    </a:lnTo>
                    <a:lnTo>
                      <a:pt x="970" y="490"/>
                    </a:lnTo>
                    <a:lnTo>
                      <a:pt x="970" y="489"/>
                    </a:lnTo>
                    <a:lnTo>
                      <a:pt x="970" y="489"/>
                    </a:lnTo>
                    <a:lnTo>
                      <a:pt x="970" y="489"/>
                    </a:lnTo>
                    <a:lnTo>
                      <a:pt x="970" y="489"/>
                    </a:lnTo>
                    <a:lnTo>
                      <a:pt x="969" y="487"/>
                    </a:lnTo>
                    <a:lnTo>
                      <a:pt x="969" y="487"/>
                    </a:lnTo>
                    <a:lnTo>
                      <a:pt x="969" y="486"/>
                    </a:lnTo>
                    <a:lnTo>
                      <a:pt x="969" y="486"/>
                    </a:lnTo>
                    <a:lnTo>
                      <a:pt x="967" y="485"/>
                    </a:lnTo>
                    <a:lnTo>
                      <a:pt x="967" y="485"/>
                    </a:lnTo>
                    <a:lnTo>
                      <a:pt x="967" y="485"/>
                    </a:lnTo>
                    <a:lnTo>
                      <a:pt x="967" y="485"/>
                    </a:lnTo>
                    <a:lnTo>
                      <a:pt x="965" y="483"/>
                    </a:lnTo>
                    <a:lnTo>
                      <a:pt x="965" y="483"/>
                    </a:lnTo>
                    <a:lnTo>
                      <a:pt x="965" y="483"/>
                    </a:lnTo>
                    <a:lnTo>
                      <a:pt x="965" y="483"/>
                    </a:lnTo>
                    <a:lnTo>
                      <a:pt x="962" y="482"/>
                    </a:lnTo>
                    <a:lnTo>
                      <a:pt x="962" y="482"/>
                    </a:lnTo>
                    <a:lnTo>
                      <a:pt x="962" y="482"/>
                    </a:lnTo>
                    <a:lnTo>
                      <a:pt x="962" y="482"/>
                    </a:lnTo>
                    <a:lnTo>
                      <a:pt x="946" y="476"/>
                    </a:lnTo>
                    <a:lnTo>
                      <a:pt x="946" y="476"/>
                    </a:lnTo>
                    <a:lnTo>
                      <a:pt x="933" y="472"/>
                    </a:lnTo>
                    <a:lnTo>
                      <a:pt x="922" y="471"/>
                    </a:lnTo>
                    <a:lnTo>
                      <a:pt x="906" y="468"/>
                    </a:lnTo>
                    <a:lnTo>
                      <a:pt x="906" y="468"/>
                    </a:lnTo>
                    <a:lnTo>
                      <a:pt x="902" y="446"/>
                    </a:lnTo>
                    <a:lnTo>
                      <a:pt x="902" y="446"/>
                    </a:lnTo>
                    <a:lnTo>
                      <a:pt x="916" y="438"/>
                    </a:lnTo>
                    <a:lnTo>
                      <a:pt x="926" y="432"/>
                    </a:lnTo>
                    <a:lnTo>
                      <a:pt x="936" y="424"/>
                    </a:lnTo>
                    <a:lnTo>
                      <a:pt x="936" y="424"/>
                    </a:lnTo>
                    <a:lnTo>
                      <a:pt x="950" y="413"/>
                    </a:lnTo>
                    <a:lnTo>
                      <a:pt x="950" y="413"/>
                    </a:lnTo>
                    <a:lnTo>
                      <a:pt x="950" y="413"/>
                    </a:lnTo>
                    <a:lnTo>
                      <a:pt x="950" y="413"/>
                    </a:lnTo>
                    <a:lnTo>
                      <a:pt x="952" y="412"/>
                    </a:lnTo>
                    <a:lnTo>
                      <a:pt x="952" y="412"/>
                    </a:lnTo>
                    <a:lnTo>
                      <a:pt x="952" y="410"/>
                    </a:lnTo>
                    <a:lnTo>
                      <a:pt x="952" y="410"/>
                    </a:lnTo>
                    <a:lnTo>
                      <a:pt x="954" y="409"/>
                    </a:lnTo>
                    <a:lnTo>
                      <a:pt x="954" y="409"/>
                    </a:lnTo>
                    <a:lnTo>
                      <a:pt x="954" y="409"/>
                    </a:lnTo>
                    <a:lnTo>
                      <a:pt x="954" y="409"/>
                    </a:lnTo>
                    <a:lnTo>
                      <a:pt x="955" y="407"/>
                    </a:lnTo>
                    <a:lnTo>
                      <a:pt x="955" y="407"/>
                    </a:lnTo>
                    <a:lnTo>
                      <a:pt x="955" y="407"/>
                    </a:lnTo>
                    <a:lnTo>
                      <a:pt x="955" y="407"/>
                    </a:lnTo>
                    <a:lnTo>
                      <a:pt x="955" y="405"/>
                    </a:lnTo>
                    <a:lnTo>
                      <a:pt x="955" y="405"/>
                    </a:lnTo>
                    <a:lnTo>
                      <a:pt x="955" y="405"/>
                    </a:lnTo>
                    <a:lnTo>
                      <a:pt x="955" y="405"/>
                    </a:lnTo>
                    <a:lnTo>
                      <a:pt x="955" y="403"/>
                    </a:lnTo>
                    <a:lnTo>
                      <a:pt x="955" y="403"/>
                    </a:lnTo>
                    <a:lnTo>
                      <a:pt x="955" y="403"/>
                    </a:lnTo>
                    <a:lnTo>
                      <a:pt x="955" y="403"/>
                    </a:lnTo>
                    <a:lnTo>
                      <a:pt x="955" y="402"/>
                    </a:lnTo>
                    <a:lnTo>
                      <a:pt x="955" y="402"/>
                    </a:lnTo>
                    <a:lnTo>
                      <a:pt x="955" y="400"/>
                    </a:lnTo>
                    <a:lnTo>
                      <a:pt x="955" y="400"/>
                    </a:lnTo>
                    <a:lnTo>
                      <a:pt x="954" y="399"/>
                    </a:lnTo>
                    <a:lnTo>
                      <a:pt x="954" y="399"/>
                    </a:lnTo>
                    <a:lnTo>
                      <a:pt x="954" y="398"/>
                    </a:lnTo>
                    <a:lnTo>
                      <a:pt x="954" y="398"/>
                    </a:lnTo>
                    <a:lnTo>
                      <a:pt x="954" y="395"/>
                    </a:lnTo>
                    <a:lnTo>
                      <a:pt x="954" y="395"/>
                    </a:lnTo>
                    <a:lnTo>
                      <a:pt x="952" y="394"/>
                    </a:lnTo>
                    <a:lnTo>
                      <a:pt x="952" y="394"/>
                    </a:lnTo>
                    <a:lnTo>
                      <a:pt x="952" y="393"/>
                    </a:lnTo>
                    <a:lnTo>
                      <a:pt x="952" y="393"/>
                    </a:lnTo>
                    <a:lnTo>
                      <a:pt x="952" y="392"/>
                    </a:lnTo>
                    <a:lnTo>
                      <a:pt x="952" y="392"/>
                    </a:lnTo>
                    <a:lnTo>
                      <a:pt x="952" y="390"/>
                    </a:lnTo>
                    <a:lnTo>
                      <a:pt x="952" y="390"/>
                    </a:lnTo>
                    <a:lnTo>
                      <a:pt x="951" y="389"/>
                    </a:lnTo>
                    <a:lnTo>
                      <a:pt x="951" y="389"/>
                    </a:lnTo>
                    <a:lnTo>
                      <a:pt x="951" y="388"/>
                    </a:lnTo>
                    <a:lnTo>
                      <a:pt x="951" y="388"/>
                    </a:lnTo>
                    <a:lnTo>
                      <a:pt x="950" y="386"/>
                    </a:lnTo>
                    <a:lnTo>
                      <a:pt x="950" y="386"/>
                    </a:lnTo>
                    <a:lnTo>
                      <a:pt x="950" y="386"/>
                    </a:lnTo>
                    <a:lnTo>
                      <a:pt x="950" y="386"/>
                    </a:lnTo>
                    <a:lnTo>
                      <a:pt x="949" y="385"/>
                    </a:lnTo>
                    <a:lnTo>
                      <a:pt x="949" y="385"/>
                    </a:lnTo>
                    <a:lnTo>
                      <a:pt x="949" y="385"/>
                    </a:lnTo>
                    <a:lnTo>
                      <a:pt x="949" y="385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5" y="383"/>
                    </a:lnTo>
                    <a:lnTo>
                      <a:pt x="945" y="383"/>
                    </a:lnTo>
                    <a:lnTo>
                      <a:pt x="945" y="383"/>
                    </a:lnTo>
                    <a:lnTo>
                      <a:pt x="945" y="383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42" y="381"/>
                    </a:lnTo>
                    <a:lnTo>
                      <a:pt x="925" y="379"/>
                    </a:lnTo>
                    <a:lnTo>
                      <a:pt x="925" y="379"/>
                    </a:lnTo>
                    <a:lnTo>
                      <a:pt x="911" y="378"/>
                    </a:lnTo>
                    <a:lnTo>
                      <a:pt x="899" y="378"/>
                    </a:lnTo>
                    <a:lnTo>
                      <a:pt x="883" y="379"/>
                    </a:lnTo>
                    <a:lnTo>
                      <a:pt x="883" y="379"/>
                    </a:lnTo>
                    <a:lnTo>
                      <a:pt x="875" y="356"/>
                    </a:lnTo>
                    <a:lnTo>
                      <a:pt x="875" y="356"/>
                    </a:lnTo>
                    <a:lnTo>
                      <a:pt x="888" y="347"/>
                    </a:lnTo>
                    <a:lnTo>
                      <a:pt x="897" y="340"/>
                    </a:lnTo>
                    <a:lnTo>
                      <a:pt x="907" y="330"/>
                    </a:lnTo>
                    <a:lnTo>
                      <a:pt x="907" y="330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20" y="315"/>
                    </a:lnTo>
                    <a:lnTo>
                      <a:pt x="920" y="315"/>
                    </a:lnTo>
                    <a:lnTo>
                      <a:pt x="920" y="313"/>
                    </a:lnTo>
                    <a:lnTo>
                      <a:pt x="920" y="313"/>
                    </a:lnTo>
                    <a:lnTo>
                      <a:pt x="921" y="312"/>
                    </a:lnTo>
                    <a:lnTo>
                      <a:pt x="921" y="312"/>
                    </a:lnTo>
                    <a:lnTo>
                      <a:pt x="921" y="311"/>
                    </a:lnTo>
                    <a:lnTo>
                      <a:pt x="921" y="311"/>
                    </a:lnTo>
                    <a:lnTo>
                      <a:pt x="921" y="307"/>
                    </a:lnTo>
                    <a:lnTo>
                      <a:pt x="921" y="307"/>
                    </a:lnTo>
                    <a:lnTo>
                      <a:pt x="921" y="307"/>
                    </a:lnTo>
                    <a:lnTo>
                      <a:pt x="921" y="307"/>
                    </a:lnTo>
                    <a:lnTo>
                      <a:pt x="921" y="306"/>
                    </a:lnTo>
                    <a:lnTo>
                      <a:pt x="921" y="306"/>
                    </a:lnTo>
                    <a:lnTo>
                      <a:pt x="921" y="306"/>
                    </a:lnTo>
                    <a:lnTo>
                      <a:pt x="921" y="306"/>
                    </a:lnTo>
                    <a:lnTo>
                      <a:pt x="920" y="303"/>
                    </a:lnTo>
                    <a:lnTo>
                      <a:pt x="920" y="303"/>
                    </a:lnTo>
                    <a:lnTo>
                      <a:pt x="920" y="303"/>
                    </a:lnTo>
                    <a:lnTo>
                      <a:pt x="920" y="303"/>
                    </a:lnTo>
                    <a:lnTo>
                      <a:pt x="920" y="301"/>
                    </a:lnTo>
                    <a:lnTo>
                      <a:pt x="920" y="301"/>
                    </a:lnTo>
                    <a:lnTo>
                      <a:pt x="918" y="301"/>
                    </a:lnTo>
                    <a:lnTo>
                      <a:pt x="918" y="301"/>
                    </a:lnTo>
                    <a:lnTo>
                      <a:pt x="918" y="298"/>
                    </a:lnTo>
                    <a:lnTo>
                      <a:pt x="918" y="298"/>
                    </a:lnTo>
                    <a:lnTo>
                      <a:pt x="917" y="296"/>
                    </a:lnTo>
                    <a:lnTo>
                      <a:pt x="917" y="296"/>
                    </a:lnTo>
                    <a:lnTo>
                      <a:pt x="917" y="296"/>
                    </a:lnTo>
                    <a:lnTo>
                      <a:pt x="917" y="296"/>
                    </a:lnTo>
                    <a:lnTo>
                      <a:pt x="916" y="293"/>
                    </a:lnTo>
                    <a:lnTo>
                      <a:pt x="916" y="293"/>
                    </a:lnTo>
                    <a:lnTo>
                      <a:pt x="916" y="293"/>
                    </a:lnTo>
                    <a:lnTo>
                      <a:pt x="916" y="293"/>
                    </a:lnTo>
                    <a:lnTo>
                      <a:pt x="914" y="292"/>
                    </a:lnTo>
                    <a:lnTo>
                      <a:pt x="914" y="292"/>
                    </a:lnTo>
                    <a:lnTo>
                      <a:pt x="914" y="292"/>
                    </a:lnTo>
                    <a:lnTo>
                      <a:pt x="914" y="292"/>
                    </a:lnTo>
                    <a:lnTo>
                      <a:pt x="913" y="291"/>
                    </a:lnTo>
                    <a:lnTo>
                      <a:pt x="913" y="291"/>
                    </a:lnTo>
                    <a:lnTo>
                      <a:pt x="913" y="289"/>
                    </a:lnTo>
                    <a:lnTo>
                      <a:pt x="913" y="289"/>
                    </a:lnTo>
                    <a:lnTo>
                      <a:pt x="909" y="288"/>
                    </a:lnTo>
                    <a:lnTo>
                      <a:pt x="909" y="288"/>
                    </a:lnTo>
                    <a:lnTo>
                      <a:pt x="909" y="288"/>
                    </a:lnTo>
                    <a:lnTo>
                      <a:pt x="909" y="288"/>
                    </a:lnTo>
                    <a:lnTo>
                      <a:pt x="907" y="287"/>
                    </a:lnTo>
                    <a:lnTo>
                      <a:pt x="907" y="287"/>
                    </a:lnTo>
                    <a:lnTo>
                      <a:pt x="907" y="287"/>
                    </a:lnTo>
                    <a:lnTo>
                      <a:pt x="907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904" y="287"/>
                    </a:lnTo>
                    <a:lnTo>
                      <a:pt x="887" y="287"/>
                    </a:lnTo>
                    <a:lnTo>
                      <a:pt x="887" y="287"/>
                    </a:lnTo>
                    <a:lnTo>
                      <a:pt x="873" y="288"/>
                    </a:lnTo>
                    <a:lnTo>
                      <a:pt x="862" y="289"/>
                    </a:lnTo>
                    <a:lnTo>
                      <a:pt x="846" y="293"/>
                    </a:lnTo>
                    <a:lnTo>
                      <a:pt x="846" y="293"/>
                    </a:lnTo>
                    <a:lnTo>
                      <a:pt x="834" y="273"/>
                    </a:lnTo>
                    <a:lnTo>
                      <a:pt x="834" y="273"/>
                    </a:lnTo>
                    <a:lnTo>
                      <a:pt x="845" y="262"/>
                    </a:lnTo>
                    <a:lnTo>
                      <a:pt x="853" y="253"/>
                    </a:lnTo>
                    <a:lnTo>
                      <a:pt x="860" y="242"/>
                    </a:lnTo>
                    <a:lnTo>
                      <a:pt x="860" y="242"/>
                    </a:lnTo>
                    <a:lnTo>
                      <a:pt x="869" y="227"/>
                    </a:lnTo>
                    <a:lnTo>
                      <a:pt x="869" y="227"/>
                    </a:lnTo>
                    <a:lnTo>
                      <a:pt x="869" y="227"/>
                    </a:lnTo>
                    <a:lnTo>
                      <a:pt x="869" y="227"/>
                    </a:lnTo>
                    <a:lnTo>
                      <a:pt x="870" y="224"/>
                    </a:lnTo>
                    <a:lnTo>
                      <a:pt x="870" y="224"/>
                    </a:lnTo>
                    <a:lnTo>
                      <a:pt x="870" y="224"/>
                    </a:lnTo>
                    <a:lnTo>
                      <a:pt x="870" y="224"/>
                    </a:lnTo>
                    <a:lnTo>
                      <a:pt x="872" y="221"/>
                    </a:lnTo>
                    <a:lnTo>
                      <a:pt x="872" y="221"/>
                    </a:lnTo>
                    <a:lnTo>
                      <a:pt x="872" y="221"/>
                    </a:lnTo>
                    <a:lnTo>
                      <a:pt x="872" y="221"/>
                    </a:lnTo>
                    <a:lnTo>
                      <a:pt x="870" y="218"/>
                    </a:lnTo>
                    <a:lnTo>
                      <a:pt x="870" y="218"/>
                    </a:lnTo>
                    <a:lnTo>
                      <a:pt x="870" y="216"/>
                    </a:lnTo>
                    <a:lnTo>
                      <a:pt x="870" y="216"/>
                    </a:lnTo>
                    <a:lnTo>
                      <a:pt x="870" y="215"/>
                    </a:lnTo>
                    <a:lnTo>
                      <a:pt x="870" y="215"/>
                    </a:lnTo>
                    <a:lnTo>
                      <a:pt x="870" y="215"/>
                    </a:lnTo>
                    <a:lnTo>
                      <a:pt x="870" y="215"/>
                    </a:lnTo>
                    <a:lnTo>
                      <a:pt x="869" y="214"/>
                    </a:lnTo>
                    <a:lnTo>
                      <a:pt x="869" y="214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68" y="211"/>
                    </a:lnTo>
                    <a:lnTo>
                      <a:pt x="868" y="211"/>
                    </a:lnTo>
                    <a:lnTo>
                      <a:pt x="868" y="211"/>
                    </a:lnTo>
                    <a:lnTo>
                      <a:pt x="868" y="211"/>
                    </a:lnTo>
                    <a:lnTo>
                      <a:pt x="867" y="209"/>
                    </a:lnTo>
                    <a:lnTo>
                      <a:pt x="867" y="209"/>
                    </a:lnTo>
                    <a:lnTo>
                      <a:pt x="865" y="206"/>
                    </a:lnTo>
                    <a:lnTo>
                      <a:pt x="865" y="206"/>
                    </a:lnTo>
                    <a:lnTo>
                      <a:pt x="864" y="206"/>
                    </a:lnTo>
                    <a:lnTo>
                      <a:pt x="864" y="206"/>
                    </a:lnTo>
                    <a:lnTo>
                      <a:pt x="863" y="205"/>
                    </a:lnTo>
                    <a:lnTo>
                      <a:pt x="863" y="205"/>
                    </a:lnTo>
                    <a:lnTo>
                      <a:pt x="863" y="204"/>
                    </a:lnTo>
                    <a:lnTo>
                      <a:pt x="863" y="204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60" y="201"/>
                    </a:lnTo>
                    <a:lnTo>
                      <a:pt x="860" y="201"/>
                    </a:lnTo>
                    <a:lnTo>
                      <a:pt x="860" y="201"/>
                    </a:lnTo>
                    <a:lnTo>
                      <a:pt x="860" y="201"/>
                    </a:lnTo>
                    <a:lnTo>
                      <a:pt x="857" y="200"/>
                    </a:lnTo>
                    <a:lnTo>
                      <a:pt x="857" y="200"/>
                    </a:lnTo>
                    <a:lnTo>
                      <a:pt x="855" y="200"/>
                    </a:lnTo>
                    <a:lnTo>
                      <a:pt x="855" y="200"/>
                    </a:lnTo>
                    <a:lnTo>
                      <a:pt x="854" y="200"/>
                    </a:lnTo>
                    <a:lnTo>
                      <a:pt x="854" y="200"/>
                    </a:lnTo>
                    <a:lnTo>
                      <a:pt x="853" y="200"/>
                    </a:lnTo>
                    <a:lnTo>
                      <a:pt x="853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50" y="200"/>
                    </a:lnTo>
                    <a:lnTo>
                      <a:pt x="833" y="203"/>
                    </a:lnTo>
                    <a:lnTo>
                      <a:pt x="833" y="203"/>
                    </a:lnTo>
                    <a:lnTo>
                      <a:pt x="820" y="206"/>
                    </a:lnTo>
                    <a:lnTo>
                      <a:pt x="810" y="210"/>
                    </a:lnTo>
                    <a:lnTo>
                      <a:pt x="795" y="216"/>
                    </a:lnTo>
                    <a:lnTo>
                      <a:pt x="795" y="216"/>
                    </a:lnTo>
                    <a:lnTo>
                      <a:pt x="780" y="199"/>
                    </a:lnTo>
                    <a:lnTo>
                      <a:pt x="780" y="199"/>
                    </a:lnTo>
                    <a:lnTo>
                      <a:pt x="789" y="185"/>
                    </a:lnTo>
                    <a:lnTo>
                      <a:pt x="794" y="175"/>
                    </a:lnTo>
                    <a:lnTo>
                      <a:pt x="800" y="164"/>
                    </a:lnTo>
                    <a:lnTo>
                      <a:pt x="800" y="164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7"/>
                    </a:lnTo>
                    <a:lnTo>
                      <a:pt x="806" y="143"/>
                    </a:lnTo>
                    <a:lnTo>
                      <a:pt x="806" y="143"/>
                    </a:lnTo>
                    <a:lnTo>
                      <a:pt x="806" y="143"/>
                    </a:lnTo>
                    <a:lnTo>
                      <a:pt x="806" y="143"/>
                    </a:lnTo>
                    <a:lnTo>
                      <a:pt x="806" y="142"/>
                    </a:lnTo>
                    <a:lnTo>
                      <a:pt x="806" y="142"/>
                    </a:lnTo>
                    <a:lnTo>
                      <a:pt x="806" y="141"/>
                    </a:lnTo>
                    <a:lnTo>
                      <a:pt x="806" y="141"/>
                    </a:lnTo>
                    <a:lnTo>
                      <a:pt x="806" y="140"/>
                    </a:lnTo>
                    <a:lnTo>
                      <a:pt x="806" y="140"/>
                    </a:lnTo>
                    <a:lnTo>
                      <a:pt x="806" y="138"/>
                    </a:lnTo>
                    <a:lnTo>
                      <a:pt x="806" y="138"/>
                    </a:lnTo>
                    <a:lnTo>
                      <a:pt x="806" y="137"/>
                    </a:lnTo>
                    <a:lnTo>
                      <a:pt x="806" y="137"/>
                    </a:lnTo>
                    <a:lnTo>
                      <a:pt x="806" y="137"/>
                    </a:lnTo>
                    <a:lnTo>
                      <a:pt x="806" y="137"/>
                    </a:lnTo>
                    <a:lnTo>
                      <a:pt x="805" y="136"/>
                    </a:lnTo>
                    <a:lnTo>
                      <a:pt x="805" y="136"/>
                    </a:lnTo>
                    <a:lnTo>
                      <a:pt x="805" y="135"/>
                    </a:lnTo>
                    <a:lnTo>
                      <a:pt x="805" y="135"/>
                    </a:lnTo>
                    <a:lnTo>
                      <a:pt x="804" y="133"/>
                    </a:lnTo>
                    <a:lnTo>
                      <a:pt x="804" y="133"/>
                    </a:lnTo>
                    <a:lnTo>
                      <a:pt x="804" y="133"/>
                    </a:lnTo>
                    <a:lnTo>
                      <a:pt x="804" y="133"/>
                    </a:lnTo>
                    <a:lnTo>
                      <a:pt x="802" y="132"/>
                    </a:lnTo>
                    <a:lnTo>
                      <a:pt x="802" y="132"/>
                    </a:lnTo>
                    <a:lnTo>
                      <a:pt x="801" y="131"/>
                    </a:lnTo>
                    <a:lnTo>
                      <a:pt x="801" y="131"/>
                    </a:lnTo>
                    <a:lnTo>
                      <a:pt x="800" y="130"/>
                    </a:lnTo>
                    <a:lnTo>
                      <a:pt x="800" y="130"/>
                    </a:lnTo>
                    <a:lnTo>
                      <a:pt x="797" y="128"/>
                    </a:lnTo>
                    <a:lnTo>
                      <a:pt x="797" y="128"/>
                    </a:lnTo>
                    <a:lnTo>
                      <a:pt x="797" y="127"/>
                    </a:lnTo>
                    <a:lnTo>
                      <a:pt x="797" y="127"/>
                    </a:lnTo>
                    <a:lnTo>
                      <a:pt x="796" y="126"/>
                    </a:lnTo>
                    <a:lnTo>
                      <a:pt x="796" y="126"/>
                    </a:lnTo>
                    <a:lnTo>
                      <a:pt x="796" y="126"/>
                    </a:lnTo>
                    <a:lnTo>
                      <a:pt x="796" y="126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2" y="123"/>
                    </a:lnTo>
                    <a:lnTo>
                      <a:pt x="792" y="123"/>
                    </a:lnTo>
                    <a:lnTo>
                      <a:pt x="792" y="123"/>
                    </a:lnTo>
                    <a:lnTo>
                      <a:pt x="792" y="123"/>
                    </a:lnTo>
                    <a:lnTo>
                      <a:pt x="789" y="122"/>
                    </a:lnTo>
                    <a:lnTo>
                      <a:pt x="789" y="122"/>
                    </a:lnTo>
                    <a:lnTo>
                      <a:pt x="787" y="122"/>
                    </a:lnTo>
                    <a:lnTo>
                      <a:pt x="787" y="122"/>
                    </a:lnTo>
                    <a:lnTo>
                      <a:pt x="786" y="123"/>
                    </a:lnTo>
                    <a:lnTo>
                      <a:pt x="786" y="123"/>
                    </a:lnTo>
                    <a:lnTo>
                      <a:pt x="786" y="123"/>
                    </a:lnTo>
                    <a:lnTo>
                      <a:pt x="786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82" y="123"/>
                    </a:lnTo>
                    <a:lnTo>
                      <a:pt x="766" y="130"/>
                    </a:lnTo>
                    <a:lnTo>
                      <a:pt x="766" y="130"/>
                    </a:lnTo>
                    <a:lnTo>
                      <a:pt x="754" y="136"/>
                    </a:lnTo>
                    <a:lnTo>
                      <a:pt x="744" y="141"/>
                    </a:lnTo>
                    <a:lnTo>
                      <a:pt x="731" y="150"/>
                    </a:lnTo>
                    <a:lnTo>
                      <a:pt x="731" y="150"/>
                    </a:lnTo>
                    <a:lnTo>
                      <a:pt x="713" y="135"/>
                    </a:lnTo>
                    <a:lnTo>
                      <a:pt x="713" y="135"/>
                    </a:lnTo>
                    <a:lnTo>
                      <a:pt x="719" y="119"/>
                    </a:lnTo>
                    <a:lnTo>
                      <a:pt x="723" y="109"/>
                    </a:lnTo>
                    <a:lnTo>
                      <a:pt x="727" y="97"/>
                    </a:lnTo>
                    <a:lnTo>
                      <a:pt x="727" y="97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9"/>
                    </a:lnTo>
                    <a:lnTo>
                      <a:pt x="729" y="75"/>
                    </a:lnTo>
                    <a:lnTo>
                      <a:pt x="729" y="75"/>
                    </a:lnTo>
                    <a:lnTo>
                      <a:pt x="729" y="75"/>
                    </a:lnTo>
                    <a:lnTo>
                      <a:pt x="729" y="75"/>
                    </a:lnTo>
                    <a:lnTo>
                      <a:pt x="729" y="74"/>
                    </a:lnTo>
                    <a:lnTo>
                      <a:pt x="729" y="74"/>
                    </a:lnTo>
                    <a:lnTo>
                      <a:pt x="729" y="73"/>
                    </a:lnTo>
                    <a:lnTo>
                      <a:pt x="729" y="73"/>
                    </a:lnTo>
                    <a:lnTo>
                      <a:pt x="729" y="72"/>
                    </a:lnTo>
                    <a:lnTo>
                      <a:pt x="729" y="72"/>
                    </a:lnTo>
                    <a:lnTo>
                      <a:pt x="729" y="72"/>
                    </a:lnTo>
                    <a:lnTo>
                      <a:pt x="729" y="72"/>
                    </a:lnTo>
                    <a:lnTo>
                      <a:pt x="728" y="69"/>
                    </a:lnTo>
                    <a:lnTo>
                      <a:pt x="728" y="69"/>
                    </a:lnTo>
                    <a:lnTo>
                      <a:pt x="728" y="69"/>
                    </a:lnTo>
                    <a:lnTo>
                      <a:pt x="728" y="69"/>
                    </a:lnTo>
                    <a:lnTo>
                      <a:pt x="727" y="68"/>
                    </a:lnTo>
                    <a:lnTo>
                      <a:pt x="727" y="68"/>
                    </a:lnTo>
                    <a:lnTo>
                      <a:pt x="727" y="68"/>
                    </a:lnTo>
                    <a:lnTo>
                      <a:pt x="727" y="68"/>
                    </a:lnTo>
                    <a:lnTo>
                      <a:pt x="724" y="67"/>
                    </a:lnTo>
                    <a:lnTo>
                      <a:pt x="724" y="67"/>
                    </a:lnTo>
                    <a:lnTo>
                      <a:pt x="724" y="67"/>
                    </a:lnTo>
                    <a:lnTo>
                      <a:pt x="724" y="67"/>
                    </a:lnTo>
                    <a:lnTo>
                      <a:pt x="723" y="65"/>
                    </a:lnTo>
                    <a:lnTo>
                      <a:pt x="723" y="65"/>
                    </a:lnTo>
                    <a:lnTo>
                      <a:pt x="722" y="64"/>
                    </a:lnTo>
                    <a:lnTo>
                      <a:pt x="722" y="64"/>
                    </a:lnTo>
                    <a:lnTo>
                      <a:pt x="720" y="63"/>
                    </a:lnTo>
                    <a:lnTo>
                      <a:pt x="720" y="63"/>
                    </a:lnTo>
                    <a:lnTo>
                      <a:pt x="718" y="61"/>
                    </a:lnTo>
                    <a:lnTo>
                      <a:pt x="718" y="61"/>
                    </a:lnTo>
                    <a:lnTo>
                      <a:pt x="718" y="61"/>
                    </a:lnTo>
                    <a:lnTo>
                      <a:pt x="718" y="61"/>
                    </a:lnTo>
                    <a:lnTo>
                      <a:pt x="717" y="60"/>
                    </a:lnTo>
                    <a:lnTo>
                      <a:pt x="717" y="60"/>
                    </a:lnTo>
                    <a:lnTo>
                      <a:pt x="715" y="60"/>
                    </a:lnTo>
                    <a:lnTo>
                      <a:pt x="715" y="60"/>
                    </a:lnTo>
                    <a:lnTo>
                      <a:pt x="714" y="59"/>
                    </a:lnTo>
                    <a:lnTo>
                      <a:pt x="714" y="59"/>
                    </a:lnTo>
                    <a:lnTo>
                      <a:pt x="714" y="59"/>
                    </a:lnTo>
                    <a:lnTo>
                      <a:pt x="714" y="59"/>
                    </a:lnTo>
                    <a:lnTo>
                      <a:pt x="712" y="59"/>
                    </a:lnTo>
                    <a:lnTo>
                      <a:pt x="712" y="59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0" y="58"/>
                    </a:lnTo>
                    <a:lnTo>
                      <a:pt x="710" y="58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8" y="58"/>
                    </a:lnTo>
                    <a:lnTo>
                      <a:pt x="705" y="59"/>
                    </a:lnTo>
                    <a:lnTo>
                      <a:pt x="705" y="59"/>
                    </a:lnTo>
                    <a:lnTo>
                      <a:pt x="705" y="59"/>
                    </a:lnTo>
                    <a:lnTo>
                      <a:pt x="705" y="59"/>
                    </a:lnTo>
                    <a:lnTo>
                      <a:pt x="703" y="60"/>
                    </a:lnTo>
                    <a:lnTo>
                      <a:pt x="703" y="60"/>
                    </a:lnTo>
                    <a:lnTo>
                      <a:pt x="702" y="60"/>
                    </a:lnTo>
                    <a:lnTo>
                      <a:pt x="702" y="60"/>
                    </a:lnTo>
                    <a:lnTo>
                      <a:pt x="703" y="60"/>
                    </a:lnTo>
                    <a:lnTo>
                      <a:pt x="703" y="60"/>
                    </a:lnTo>
                    <a:lnTo>
                      <a:pt x="688" y="69"/>
                    </a:lnTo>
                    <a:lnTo>
                      <a:pt x="688" y="69"/>
                    </a:lnTo>
                    <a:lnTo>
                      <a:pt x="676" y="77"/>
                    </a:lnTo>
                    <a:lnTo>
                      <a:pt x="668" y="84"/>
                    </a:lnTo>
                    <a:lnTo>
                      <a:pt x="655" y="95"/>
                    </a:lnTo>
                    <a:lnTo>
                      <a:pt x="655" y="95"/>
                    </a:lnTo>
                    <a:lnTo>
                      <a:pt x="636" y="83"/>
                    </a:lnTo>
                    <a:lnTo>
                      <a:pt x="636" y="83"/>
                    </a:lnTo>
                    <a:lnTo>
                      <a:pt x="640" y="68"/>
                    </a:lnTo>
                    <a:lnTo>
                      <a:pt x="641" y="56"/>
                    </a:lnTo>
                    <a:lnTo>
                      <a:pt x="642" y="43"/>
                    </a:lnTo>
                    <a:lnTo>
                      <a:pt x="642" y="43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6"/>
                    </a:lnTo>
                    <a:lnTo>
                      <a:pt x="642" y="25"/>
                    </a:lnTo>
                    <a:lnTo>
                      <a:pt x="642" y="25"/>
                    </a:lnTo>
                    <a:lnTo>
                      <a:pt x="642" y="22"/>
                    </a:lnTo>
                    <a:lnTo>
                      <a:pt x="642" y="22"/>
                    </a:lnTo>
                    <a:lnTo>
                      <a:pt x="642" y="22"/>
                    </a:lnTo>
                    <a:lnTo>
                      <a:pt x="642" y="22"/>
                    </a:lnTo>
                    <a:lnTo>
                      <a:pt x="641" y="20"/>
                    </a:lnTo>
                    <a:lnTo>
                      <a:pt x="641" y="20"/>
                    </a:lnTo>
                    <a:lnTo>
                      <a:pt x="641" y="20"/>
                    </a:lnTo>
                    <a:lnTo>
                      <a:pt x="641" y="20"/>
                    </a:lnTo>
                    <a:lnTo>
                      <a:pt x="641" y="17"/>
                    </a:lnTo>
                    <a:lnTo>
                      <a:pt x="641" y="17"/>
                    </a:lnTo>
                    <a:lnTo>
                      <a:pt x="640" y="17"/>
                    </a:lnTo>
                    <a:lnTo>
                      <a:pt x="640" y="17"/>
                    </a:lnTo>
                    <a:lnTo>
                      <a:pt x="640" y="16"/>
                    </a:lnTo>
                    <a:lnTo>
                      <a:pt x="640" y="16"/>
                    </a:lnTo>
                    <a:lnTo>
                      <a:pt x="639" y="16"/>
                    </a:lnTo>
                    <a:lnTo>
                      <a:pt x="639" y="16"/>
                    </a:lnTo>
                    <a:lnTo>
                      <a:pt x="637" y="15"/>
                    </a:lnTo>
                    <a:lnTo>
                      <a:pt x="637" y="15"/>
                    </a:lnTo>
                    <a:lnTo>
                      <a:pt x="637" y="15"/>
                    </a:lnTo>
                    <a:lnTo>
                      <a:pt x="637" y="15"/>
                    </a:lnTo>
                    <a:lnTo>
                      <a:pt x="636" y="14"/>
                    </a:lnTo>
                    <a:lnTo>
                      <a:pt x="636" y="14"/>
                    </a:lnTo>
                    <a:lnTo>
                      <a:pt x="635" y="14"/>
                    </a:lnTo>
                    <a:lnTo>
                      <a:pt x="635" y="14"/>
                    </a:lnTo>
                    <a:lnTo>
                      <a:pt x="634" y="12"/>
                    </a:lnTo>
                    <a:lnTo>
                      <a:pt x="634" y="12"/>
                    </a:lnTo>
                    <a:lnTo>
                      <a:pt x="632" y="12"/>
                    </a:lnTo>
                    <a:lnTo>
                      <a:pt x="632" y="12"/>
                    </a:lnTo>
                    <a:lnTo>
                      <a:pt x="631" y="11"/>
                    </a:lnTo>
                    <a:lnTo>
                      <a:pt x="631" y="11"/>
                    </a:lnTo>
                    <a:lnTo>
                      <a:pt x="628" y="10"/>
                    </a:lnTo>
                    <a:lnTo>
                      <a:pt x="628" y="10"/>
                    </a:lnTo>
                    <a:lnTo>
                      <a:pt x="627" y="10"/>
                    </a:lnTo>
                    <a:lnTo>
                      <a:pt x="627" y="10"/>
                    </a:lnTo>
                    <a:lnTo>
                      <a:pt x="626" y="10"/>
                    </a:lnTo>
                    <a:lnTo>
                      <a:pt x="626" y="10"/>
                    </a:lnTo>
                    <a:lnTo>
                      <a:pt x="626" y="9"/>
                    </a:lnTo>
                    <a:lnTo>
                      <a:pt x="626" y="9"/>
                    </a:lnTo>
                    <a:lnTo>
                      <a:pt x="623" y="9"/>
                    </a:lnTo>
                    <a:lnTo>
                      <a:pt x="623" y="9"/>
                    </a:lnTo>
                    <a:lnTo>
                      <a:pt x="623" y="9"/>
                    </a:lnTo>
                    <a:lnTo>
                      <a:pt x="623" y="9"/>
                    </a:lnTo>
                    <a:lnTo>
                      <a:pt x="622" y="9"/>
                    </a:lnTo>
                    <a:lnTo>
                      <a:pt x="622" y="9"/>
                    </a:lnTo>
                    <a:lnTo>
                      <a:pt x="621" y="9"/>
                    </a:lnTo>
                    <a:lnTo>
                      <a:pt x="621" y="9"/>
                    </a:lnTo>
                    <a:lnTo>
                      <a:pt x="620" y="9"/>
                    </a:lnTo>
                    <a:lnTo>
                      <a:pt x="620" y="9"/>
                    </a:lnTo>
                    <a:lnTo>
                      <a:pt x="620" y="9"/>
                    </a:lnTo>
                    <a:lnTo>
                      <a:pt x="620" y="9"/>
                    </a:lnTo>
                    <a:lnTo>
                      <a:pt x="617" y="9"/>
                    </a:lnTo>
                    <a:lnTo>
                      <a:pt x="617" y="9"/>
                    </a:lnTo>
                    <a:lnTo>
                      <a:pt x="617" y="9"/>
                    </a:lnTo>
                    <a:lnTo>
                      <a:pt x="617" y="9"/>
                    </a:lnTo>
                    <a:lnTo>
                      <a:pt x="615" y="10"/>
                    </a:lnTo>
                    <a:lnTo>
                      <a:pt x="615" y="10"/>
                    </a:lnTo>
                    <a:lnTo>
                      <a:pt x="615" y="10"/>
                    </a:lnTo>
                    <a:lnTo>
                      <a:pt x="615" y="10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12" y="11"/>
                    </a:lnTo>
                    <a:lnTo>
                      <a:pt x="600" y="22"/>
                    </a:lnTo>
                    <a:lnTo>
                      <a:pt x="600" y="22"/>
                    </a:lnTo>
                    <a:lnTo>
                      <a:pt x="589" y="33"/>
                    </a:lnTo>
                    <a:lnTo>
                      <a:pt x="582" y="41"/>
                    </a:lnTo>
                    <a:lnTo>
                      <a:pt x="572" y="54"/>
                    </a:lnTo>
                    <a:lnTo>
                      <a:pt x="572" y="54"/>
                    </a:lnTo>
                    <a:lnTo>
                      <a:pt x="550" y="46"/>
                    </a:lnTo>
                    <a:lnTo>
                      <a:pt x="550" y="46"/>
                    </a:lnTo>
                    <a:lnTo>
                      <a:pt x="552" y="30"/>
                    </a:lnTo>
                    <a:lnTo>
                      <a:pt x="552" y="19"/>
                    </a:lnTo>
                    <a:lnTo>
                      <a:pt x="550" y="5"/>
                    </a:lnTo>
                    <a:lnTo>
                      <a:pt x="550" y="5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486" y="21"/>
                    </a:lnTo>
                    <a:lnTo>
                      <a:pt x="486" y="21"/>
                    </a:lnTo>
                    <a:lnTo>
                      <a:pt x="484" y="29"/>
                    </a:lnTo>
                    <a:lnTo>
                      <a:pt x="484" y="29"/>
                    </a:lnTo>
                    <a:lnTo>
                      <a:pt x="472" y="26"/>
                    </a:lnTo>
                    <a:lnTo>
                      <a:pt x="472" y="26"/>
                    </a:lnTo>
                    <a:lnTo>
                      <a:pt x="414" y="48"/>
                    </a:lnTo>
                    <a:lnTo>
                      <a:pt x="414" y="48"/>
                    </a:lnTo>
                    <a:lnTo>
                      <a:pt x="394" y="55"/>
                    </a:lnTo>
                    <a:lnTo>
                      <a:pt x="371" y="67"/>
                    </a:lnTo>
                    <a:lnTo>
                      <a:pt x="349" y="79"/>
                    </a:lnTo>
                    <a:lnTo>
                      <a:pt x="326" y="93"/>
                    </a:lnTo>
                    <a:lnTo>
                      <a:pt x="326" y="93"/>
                    </a:lnTo>
                    <a:lnTo>
                      <a:pt x="360" y="92"/>
                    </a:lnTo>
                    <a:lnTo>
                      <a:pt x="389" y="92"/>
                    </a:lnTo>
                    <a:lnTo>
                      <a:pt x="412" y="94"/>
                    </a:lnTo>
                    <a:lnTo>
                      <a:pt x="427" y="97"/>
                    </a:lnTo>
                    <a:lnTo>
                      <a:pt x="427" y="97"/>
                    </a:lnTo>
                    <a:lnTo>
                      <a:pt x="440" y="102"/>
                    </a:lnTo>
                    <a:lnTo>
                      <a:pt x="446" y="106"/>
                    </a:lnTo>
                    <a:lnTo>
                      <a:pt x="451" y="109"/>
                    </a:lnTo>
                    <a:lnTo>
                      <a:pt x="456" y="114"/>
                    </a:lnTo>
                    <a:lnTo>
                      <a:pt x="460" y="119"/>
                    </a:lnTo>
                    <a:lnTo>
                      <a:pt x="461" y="127"/>
                    </a:lnTo>
                    <a:lnTo>
                      <a:pt x="461" y="136"/>
                    </a:lnTo>
                    <a:lnTo>
                      <a:pt x="461" y="136"/>
                    </a:lnTo>
                    <a:lnTo>
                      <a:pt x="450" y="175"/>
                    </a:lnTo>
                    <a:lnTo>
                      <a:pt x="426" y="252"/>
                    </a:lnTo>
                    <a:lnTo>
                      <a:pt x="398" y="336"/>
                    </a:lnTo>
                    <a:lnTo>
                      <a:pt x="385" y="373"/>
                    </a:lnTo>
                    <a:lnTo>
                      <a:pt x="375" y="398"/>
                    </a:lnTo>
                    <a:lnTo>
                      <a:pt x="375" y="398"/>
                    </a:lnTo>
                    <a:lnTo>
                      <a:pt x="369" y="414"/>
                    </a:lnTo>
                    <a:lnTo>
                      <a:pt x="364" y="423"/>
                    </a:lnTo>
                    <a:lnTo>
                      <a:pt x="361" y="424"/>
                    </a:lnTo>
                    <a:lnTo>
                      <a:pt x="358" y="427"/>
                    </a:lnTo>
                    <a:lnTo>
                      <a:pt x="348" y="429"/>
                    </a:lnTo>
                    <a:lnTo>
                      <a:pt x="348" y="429"/>
                    </a:lnTo>
                    <a:lnTo>
                      <a:pt x="337" y="432"/>
                    </a:lnTo>
                    <a:lnTo>
                      <a:pt x="334" y="432"/>
                    </a:lnTo>
                    <a:lnTo>
                      <a:pt x="330" y="432"/>
                    </a:lnTo>
                    <a:lnTo>
                      <a:pt x="321" y="427"/>
                    </a:lnTo>
                    <a:lnTo>
                      <a:pt x="308" y="417"/>
                    </a:lnTo>
                    <a:lnTo>
                      <a:pt x="308" y="417"/>
                    </a:lnTo>
                    <a:lnTo>
                      <a:pt x="281" y="394"/>
                    </a:lnTo>
                    <a:lnTo>
                      <a:pt x="244" y="361"/>
                    </a:lnTo>
                    <a:lnTo>
                      <a:pt x="165" y="289"/>
                    </a:lnTo>
                    <a:lnTo>
                      <a:pt x="165" y="289"/>
                    </a:lnTo>
                    <a:lnTo>
                      <a:pt x="146" y="317"/>
                    </a:lnTo>
                    <a:lnTo>
                      <a:pt x="128" y="344"/>
                    </a:lnTo>
                    <a:lnTo>
                      <a:pt x="128" y="344"/>
                    </a:lnTo>
                    <a:lnTo>
                      <a:pt x="196" y="419"/>
                    </a:lnTo>
                    <a:lnTo>
                      <a:pt x="227" y="453"/>
                    </a:lnTo>
                    <a:lnTo>
                      <a:pt x="247" y="477"/>
                    </a:lnTo>
                    <a:lnTo>
                      <a:pt x="247" y="477"/>
                    </a:lnTo>
                    <a:lnTo>
                      <a:pt x="257" y="491"/>
                    </a:lnTo>
                    <a:lnTo>
                      <a:pt x="262" y="500"/>
                    </a:lnTo>
                    <a:lnTo>
                      <a:pt x="263" y="504"/>
                    </a:lnTo>
                    <a:lnTo>
                      <a:pt x="263" y="507"/>
                    </a:lnTo>
                    <a:lnTo>
                      <a:pt x="261" y="517"/>
                    </a:lnTo>
                    <a:lnTo>
                      <a:pt x="261" y="517"/>
                    </a:lnTo>
                    <a:lnTo>
                      <a:pt x="257" y="528"/>
                    </a:lnTo>
                    <a:lnTo>
                      <a:pt x="256" y="530"/>
                    </a:lnTo>
                    <a:lnTo>
                      <a:pt x="253" y="534"/>
                    </a:lnTo>
                    <a:lnTo>
                      <a:pt x="244" y="539"/>
                    </a:lnTo>
                    <a:lnTo>
                      <a:pt x="229" y="545"/>
                    </a:lnTo>
                    <a:lnTo>
                      <a:pt x="229" y="545"/>
                    </a:lnTo>
                    <a:lnTo>
                      <a:pt x="191" y="559"/>
                    </a:lnTo>
                    <a:lnTo>
                      <a:pt x="140" y="577"/>
                    </a:lnTo>
                    <a:lnTo>
                      <a:pt x="28" y="612"/>
                    </a:lnTo>
                    <a:lnTo>
                      <a:pt x="28" y="612"/>
                    </a:lnTo>
                    <a:lnTo>
                      <a:pt x="25" y="638"/>
                    </a:lnTo>
                    <a:lnTo>
                      <a:pt x="25" y="664"/>
                    </a:lnTo>
                    <a:lnTo>
                      <a:pt x="25" y="664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147" y="648"/>
                    </a:lnTo>
                    <a:lnTo>
                      <a:pt x="208" y="636"/>
                    </a:lnTo>
                    <a:lnTo>
                      <a:pt x="252" y="628"/>
                    </a:lnTo>
                    <a:lnTo>
                      <a:pt x="252" y="628"/>
                    </a:lnTo>
                    <a:lnTo>
                      <a:pt x="268" y="627"/>
                    </a:lnTo>
                    <a:lnTo>
                      <a:pt x="278" y="627"/>
                    </a:lnTo>
                    <a:lnTo>
                      <a:pt x="282" y="628"/>
                    </a:lnTo>
                    <a:lnTo>
                      <a:pt x="285" y="630"/>
                    </a:lnTo>
                    <a:lnTo>
                      <a:pt x="292" y="637"/>
                    </a:lnTo>
                    <a:lnTo>
                      <a:pt x="292" y="637"/>
                    </a:lnTo>
                    <a:lnTo>
                      <a:pt x="300" y="645"/>
                    </a:lnTo>
                    <a:lnTo>
                      <a:pt x="301" y="647"/>
                    </a:lnTo>
                    <a:lnTo>
                      <a:pt x="302" y="651"/>
                    </a:lnTo>
                    <a:lnTo>
                      <a:pt x="302" y="661"/>
                    </a:lnTo>
                    <a:lnTo>
                      <a:pt x="301" y="677"/>
                    </a:lnTo>
                    <a:lnTo>
                      <a:pt x="301" y="677"/>
                    </a:lnTo>
                    <a:lnTo>
                      <a:pt x="296" y="705"/>
                    </a:lnTo>
                    <a:lnTo>
                      <a:pt x="288" y="743"/>
                    </a:lnTo>
                    <a:lnTo>
                      <a:pt x="271" y="830"/>
                    </a:lnTo>
                    <a:lnTo>
                      <a:pt x="253" y="908"/>
                    </a:lnTo>
                    <a:lnTo>
                      <a:pt x="243" y="948"/>
                    </a:lnTo>
                    <a:lnTo>
                      <a:pt x="243" y="948"/>
                    </a:lnTo>
                    <a:lnTo>
                      <a:pt x="239" y="956"/>
                    </a:lnTo>
                    <a:lnTo>
                      <a:pt x="234" y="961"/>
                    </a:lnTo>
                    <a:lnTo>
                      <a:pt x="228" y="965"/>
                    </a:lnTo>
                    <a:lnTo>
                      <a:pt x="222" y="966"/>
                    </a:lnTo>
                    <a:lnTo>
                      <a:pt x="214" y="967"/>
                    </a:lnTo>
                    <a:lnTo>
                      <a:pt x="208" y="966"/>
                    </a:lnTo>
                    <a:lnTo>
                      <a:pt x="194" y="965"/>
                    </a:lnTo>
                    <a:lnTo>
                      <a:pt x="194" y="965"/>
                    </a:lnTo>
                    <a:lnTo>
                      <a:pt x="185" y="961"/>
                    </a:lnTo>
                    <a:lnTo>
                      <a:pt x="171" y="956"/>
                    </a:lnTo>
                    <a:lnTo>
                      <a:pt x="156" y="950"/>
                    </a:lnTo>
                    <a:lnTo>
                      <a:pt x="138" y="939"/>
                    </a:lnTo>
                    <a:lnTo>
                      <a:pt x="118" y="927"/>
                    </a:lnTo>
                    <a:lnTo>
                      <a:pt x="98" y="912"/>
                    </a:lnTo>
                    <a:lnTo>
                      <a:pt x="77" y="894"/>
                    </a:lnTo>
                    <a:lnTo>
                      <a:pt x="55" y="874"/>
                    </a:lnTo>
                    <a:lnTo>
                      <a:pt x="55" y="874"/>
                    </a:lnTo>
                    <a:lnTo>
                      <a:pt x="49" y="868"/>
                    </a:lnTo>
                    <a:lnTo>
                      <a:pt x="49" y="868"/>
                    </a:lnTo>
                    <a:lnTo>
                      <a:pt x="63" y="926"/>
                    </a:lnTo>
                    <a:lnTo>
                      <a:pt x="63" y="926"/>
                    </a:lnTo>
                    <a:lnTo>
                      <a:pt x="54" y="924"/>
                    </a:lnTo>
                    <a:lnTo>
                      <a:pt x="33" y="918"/>
                    </a:lnTo>
                    <a:lnTo>
                      <a:pt x="33" y="918"/>
                    </a:lnTo>
                    <a:lnTo>
                      <a:pt x="26" y="917"/>
                    </a:lnTo>
                    <a:lnTo>
                      <a:pt x="21" y="918"/>
                    </a:lnTo>
                    <a:lnTo>
                      <a:pt x="15" y="919"/>
                    </a:lnTo>
                    <a:lnTo>
                      <a:pt x="11" y="923"/>
                    </a:lnTo>
                    <a:lnTo>
                      <a:pt x="6" y="927"/>
                    </a:lnTo>
                    <a:lnTo>
                      <a:pt x="2" y="932"/>
                    </a:lnTo>
                    <a:lnTo>
                      <a:pt x="1" y="938"/>
                    </a:lnTo>
                    <a:lnTo>
                      <a:pt x="0" y="946"/>
                    </a:lnTo>
                    <a:lnTo>
                      <a:pt x="0" y="946"/>
                    </a:lnTo>
                    <a:lnTo>
                      <a:pt x="1" y="966"/>
                    </a:lnTo>
                    <a:lnTo>
                      <a:pt x="1" y="966"/>
                    </a:lnTo>
                    <a:lnTo>
                      <a:pt x="17" y="957"/>
                    </a:lnTo>
                    <a:lnTo>
                      <a:pt x="29" y="950"/>
                    </a:lnTo>
                    <a:lnTo>
                      <a:pt x="29" y="950"/>
                    </a:lnTo>
                    <a:lnTo>
                      <a:pt x="46" y="965"/>
                    </a:lnTo>
                    <a:lnTo>
                      <a:pt x="46" y="965"/>
                    </a:lnTo>
                    <a:close/>
                    <a:moveTo>
                      <a:pt x="833" y="502"/>
                    </a:moveTo>
                    <a:lnTo>
                      <a:pt x="833" y="502"/>
                    </a:lnTo>
                    <a:lnTo>
                      <a:pt x="835" y="512"/>
                    </a:lnTo>
                    <a:lnTo>
                      <a:pt x="836" y="526"/>
                    </a:lnTo>
                    <a:lnTo>
                      <a:pt x="838" y="543"/>
                    </a:lnTo>
                    <a:lnTo>
                      <a:pt x="838" y="564"/>
                    </a:lnTo>
                    <a:lnTo>
                      <a:pt x="838" y="587"/>
                    </a:lnTo>
                    <a:lnTo>
                      <a:pt x="835" y="612"/>
                    </a:lnTo>
                    <a:lnTo>
                      <a:pt x="830" y="640"/>
                    </a:lnTo>
                    <a:lnTo>
                      <a:pt x="824" y="669"/>
                    </a:lnTo>
                    <a:lnTo>
                      <a:pt x="824" y="669"/>
                    </a:lnTo>
                    <a:lnTo>
                      <a:pt x="815" y="696"/>
                    </a:lnTo>
                    <a:lnTo>
                      <a:pt x="805" y="723"/>
                    </a:lnTo>
                    <a:lnTo>
                      <a:pt x="795" y="745"/>
                    </a:lnTo>
                    <a:lnTo>
                      <a:pt x="783" y="766"/>
                    </a:lnTo>
                    <a:lnTo>
                      <a:pt x="773" y="783"/>
                    </a:lnTo>
                    <a:lnTo>
                      <a:pt x="763" y="798"/>
                    </a:lnTo>
                    <a:lnTo>
                      <a:pt x="754" y="808"/>
                    </a:lnTo>
                    <a:lnTo>
                      <a:pt x="748" y="816"/>
                    </a:lnTo>
                    <a:lnTo>
                      <a:pt x="748" y="816"/>
                    </a:lnTo>
                    <a:lnTo>
                      <a:pt x="738" y="825"/>
                    </a:lnTo>
                    <a:lnTo>
                      <a:pt x="732" y="829"/>
                    </a:lnTo>
                    <a:lnTo>
                      <a:pt x="726" y="831"/>
                    </a:lnTo>
                    <a:lnTo>
                      <a:pt x="719" y="834"/>
                    </a:lnTo>
                    <a:lnTo>
                      <a:pt x="712" y="834"/>
                    </a:lnTo>
                    <a:lnTo>
                      <a:pt x="704" y="831"/>
                    </a:lnTo>
                    <a:lnTo>
                      <a:pt x="698" y="826"/>
                    </a:lnTo>
                    <a:lnTo>
                      <a:pt x="698" y="826"/>
                    </a:lnTo>
                    <a:lnTo>
                      <a:pt x="670" y="797"/>
                    </a:lnTo>
                    <a:lnTo>
                      <a:pt x="615" y="738"/>
                    </a:lnTo>
                    <a:lnTo>
                      <a:pt x="555" y="671"/>
                    </a:lnTo>
                    <a:lnTo>
                      <a:pt x="530" y="642"/>
                    </a:lnTo>
                    <a:lnTo>
                      <a:pt x="513" y="621"/>
                    </a:lnTo>
                    <a:lnTo>
                      <a:pt x="513" y="621"/>
                    </a:lnTo>
                    <a:lnTo>
                      <a:pt x="503" y="607"/>
                    </a:lnTo>
                    <a:lnTo>
                      <a:pt x="497" y="599"/>
                    </a:lnTo>
                    <a:lnTo>
                      <a:pt x="497" y="596"/>
                    </a:lnTo>
                    <a:lnTo>
                      <a:pt x="497" y="592"/>
                    </a:lnTo>
                    <a:lnTo>
                      <a:pt x="500" y="582"/>
                    </a:lnTo>
                    <a:lnTo>
                      <a:pt x="500" y="582"/>
                    </a:lnTo>
                    <a:lnTo>
                      <a:pt x="503" y="572"/>
                    </a:lnTo>
                    <a:lnTo>
                      <a:pt x="504" y="568"/>
                    </a:lnTo>
                    <a:lnTo>
                      <a:pt x="506" y="565"/>
                    </a:lnTo>
                    <a:lnTo>
                      <a:pt x="515" y="560"/>
                    </a:lnTo>
                    <a:lnTo>
                      <a:pt x="530" y="554"/>
                    </a:lnTo>
                    <a:lnTo>
                      <a:pt x="530" y="554"/>
                    </a:lnTo>
                    <a:lnTo>
                      <a:pt x="557" y="544"/>
                    </a:lnTo>
                    <a:lnTo>
                      <a:pt x="593" y="531"/>
                    </a:lnTo>
                    <a:lnTo>
                      <a:pt x="678" y="504"/>
                    </a:lnTo>
                    <a:lnTo>
                      <a:pt x="754" y="480"/>
                    </a:lnTo>
                    <a:lnTo>
                      <a:pt x="794" y="468"/>
                    </a:lnTo>
                    <a:lnTo>
                      <a:pt x="794" y="468"/>
                    </a:lnTo>
                    <a:lnTo>
                      <a:pt x="802" y="468"/>
                    </a:lnTo>
                    <a:lnTo>
                      <a:pt x="810" y="470"/>
                    </a:lnTo>
                    <a:lnTo>
                      <a:pt x="815" y="473"/>
                    </a:lnTo>
                    <a:lnTo>
                      <a:pt x="820" y="478"/>
                    </a:lnTo>
                    <a:lnTo>
                      <a:pt x="824" y="483"/>
                    </a:lnTo>
                    <a:lnTo>
                      <a:pt x="828" y="490"/>
                    </a:lnTo>
                    <a:lnTo>
                      <a:pt x="833" y="502"/>
                    </a:lnTo>
                    <a:lnTo>
                      <a:pt x="833" y="502"/>
                    </a:lnTo>
                    <a:close/>
                    <a:moveTo>
                      <a:pt x="460" y="420"/>
                    </a:moveTo>
                    <a:lnTo>
                      <a:pt x="460" y="420"/>
                    </a:lnTo>
                    <a:lnTo>
                      <a:pt x="463" y="393"/>
                    </a:lnTo>
                    <a:lnTo>
                      <a:pt x="471" y="356"/>
                    </a:lnTo>
                    <a:lnTo>
                      <a:pt x="490" y="269"/>
                    </a:lnTo>
                    <a:lnTo>
                      <a:pt x="508" y="190"/>
                    </a:lnTo>
                    <a:lnTo>
                      <a:pt x="516" y="151"/>
                    </a:lnTo>
                    <a:lnTo>
                      <a:pt x="516" y="151"/>
                    </a:lnTo>
                    <a:lnTo>
                      <a:pt x="520" y="143"/>
                    </a:lnTo>
                    <a:lnTo>
                      <a:pt x="525" y="137"/>
                    </a:lnTo>
                    <a:lnTo>
                      <a:pt x="531" y="135"/>
                    </a:lnTo>
                    <a:lnTo>
                      <a:pt x="538" y="132"/>
                    </a:lnTo>
                    <a:lnTo>
                      <a:pt x="545" y="132"/>
                    </a:lnTo>
                    <a:lnTo>
                      <a:pt x="553" y="132"/>
                    </a:lnTo>
                    <a:lnTo>
                      <a:pt x="566" y="135"/>
                    </a:lnTo>
                    <a:lnTo>
                      <a:pt x="566" y="135"/>
                    </a:lnTo>
                    <a:lnTo>
                      <a:pt x="576" y="137"/>
                    </a:lnTo>
                    <a:lnTo>
                      <a:pt x="588" y="142"/>
                    </a:lnTo>
                    <a:lnTo>
                      <a:pt x="603" y="150"/>
                    </a:lnTo>
                    <a:lnTo>
                      <a:pt x="621" y="160"/>
                    </a:lnTo>
                    <a:lnTo>
                      <a:pt x="641" y="172"/>
                    </a:lnTo>
                    <a:lnTo>
                      <a:pt x="661" y="186"/>
                    </a:lnTo>
                    <a:lnTo>
                      <a:pt x="683" y="204"/>
                    </a:lnTo>
                    <a:lnTo>
                      <a:pt x="705" y="224"/>
                    </a:lnTo>
                    <a:lnTo>
                      <a:pt x="705" y="224"/>
                    </a:lnTo>
                    <a:lnTo>
                      <a:pt x="726" y="245"/>
                    </a:lnTo>
                    <a:lnTo>
                      <a:pt x="742" y="268"/>
                    </a:lnTo>
                    <a:lnTo>
                      <a:pt x="757" y="288"/>
                    </a:lnTo>
                    <a:lnTo>
                      <a:pt x="770" y="308"/>
                    </a:lnTo>
                    <a:lnTo>
                      <a:pt x="780" y="326"/>
                    </a:lnTo>
                    <a:lnTo>
                      <a:pt x="787" y="341"/>
                    </a:lnTo>
                    <a:lnTo>
                      <a:pt x="792" y="354"/>
                    </a:lnTo>
                    <a:lnTo>
                      <a:pt x="795" y="364"/>
                    </a:lnTo>
                    <a:lnTo>
                      <a:pt x="795" y="364"/>
                    </a:lnTo>
                    <a:lnTo>
                      <a:pt x="797" y="376"/>
                    </a:lnTo>
                    <a:lnTo>
                      <a:pt x="797" y="384"/>
                    </a:lnTo>
                    <a:lnTo>
                      <a:pt x="797" y="392"/>
                    </a:lnTo>
                    <a:lnTo>
                      <a:pt x="795" y="398"/>
                    </a:lnTo>
                    <a:lnTo>
                      <a:pt x="792" y="404"/>
                    </a:lnTo>
                    <a:lnTo>
                      <a:pt x="786" y="409"/>
                    </a:lnTo>
                    <a:lnTo>
                      <a:pt x="778" y="413"/>
                    </a:lnTo>
                    <a:lnTo>
                      <a:pt x="778" y="413"/>
                    </a:lnTo>
                    <a:lnTo>
                      <a:pt x="739" y="422"/>
                    </a:lnTo>
                    <a:lnTo>
                      <a:pt x="660" y="439"/>
                    </a:lnTo>
                    <a:lnTo>
                      <a:pt x="573" y="458"/>
                    </a:lnTo>
                    <a:lnTo>
                      <a:pt x="535" y="466"/>
                    </a:lnTo>
                    <a:lnTo>
                      <a:pt x="509" y="470"/>
                    </a:lnTo>
                    <a:lnTo>
                      <a:pt x="509" y="470"/>
                    </a:lnTo>
                    <a:lnTo>
                      <a:pt x="491" y="472"/>
                    </a:lnTo>
                    <a:lnTo>
                      <a:pt x="482" y="472"/>
                    </a:lnTo>
                    <a:lnTo>
                      <a:pt x="479" y="471"/>
                    </a:lnTo>
                    <a:lnTo>
                      <a:pt x="475" y="468"/>
                    </a:lnTo>
                    <a:lnTo>
                      <a:pt x="467" y="462"/>
                    </a:lnTo>
                    <a:lnTo>
                      <a:pt x="467" y="462"/>
                    </a:lnTo>
                    <a:lnTo>
                      <a:pt x="461" y="454"/>
                    </a:lnTo>
                    <a:lnTo>
                      <a:pt x="458" y="451"/>
                    </a:lnTo>
                    <a:lnTo>
                      <a:pt x="457" y="447"/>
                    </a:lnTo>
                    <a:lnTo>
                      <a:pt x="457" y="438"/>
                    </a:lnTo>
                    <a:lnTo>
                      <a:pt x="460" y="420"/>
                    </a:lnTo>
                    <a:lnTo>
                      <a:pt x="460" y="420"/>
                    </a:lnTo>
                    <a:close/>
                    <a:moveTo>
                      <a:pt x="315" y="533"/>
                    </a:moveTo>
                    <a:lnTo>
                      <a:pt x="315" y="533"/>
                    </a:lnTo>
                    <a:lnTo>
                      <a:pt x="320" y="520"/>
                    </a:lnTo>
                    <a:lnTo>
                      <a:pt x="327" y="509"/>
                    </a:lnTo>
                    <a:lnTo>
                      <a:pt x="336" y="499"/>
                    </a:lnTo>
                    <a:lnTo>
                      <a:pt x="346" y="491"/>
                    </a:lnTo>
                    <a:lnTo>
                      <a:pt x="358" y="486"/>
                    </a:lnTo>
                    <a:lnTo>
                      <a:pt x="370" y="483"/>
                    </a:lnTo>
                    <a:lnTo>
                      <a:pt x="384" y="482"/>
                    </a:lnTo>
                    <a:lnTo>
                      <a:pt x="398" y="485"/>
                    </a:lnTo>
                    <a:lnTo>
                      <a:pt x="398" y="485"/>
                    </a:lnTo>
                    <a:lnTo>
                      <a:pt x="411" y="490"/>
                    </a:lnTo>
                    <a:lnTo>
                      <a:pt x="422" y="496"/>
                    </a:lnTo>
                    <a:lnTo>
                      <a:pt x="431" y="506"/>
                    </a:lnTo>
                    <a:lnTo>
                      <a:pt x="438" y="516"/>
                    </a:lnTo>
                    <a:lnTo>
                      <a:pt x="443" y="528"/>
                    </a:lnTo>
                    <a:lnTo>
                      <a:pt x="447" y="540"/>
                    </a:lnTo>
                    <a:lnTo>
                      <a:pt x="447" y="554"/>
                    </a:lnTo>
                    <a:lnTo>
                      <a:pt x="446" y="568"/>
                    </a:lnTo>
                    <a:lnTo>
                      <a:pt x="446" y="568"/>
                    </a:lnTo>
                    <a:lnTo>
                      <a:pt x="441" y="580"/>
                    </a:lnTo>
                    <a:lnTo>
                      <a:pt x="433" y="592"/>
                    </a:lnTo>
                    <a:lnTo>
                      <a:pt x="424" y="601"/>
                    </a:lnTo>
                    <a:lnTo>
                      <a:pt x="414" y="608"/>
                    </a:lnTo>
                    <a:lnTo>
                      <a:pt x="402" y="613"/>
                    </a:lnTo>
                    <a:lnTo>
                      <a:pt x="389" y="617"/>
                    </a:lnTo>
                    <a:lnTo>
                      <a:pt x="377" y="617"/>
                    </a:lnTo>
                    <a:lnTo>
                      <a:pt x="363" y="614"/>
                    </a:lnTo>
                    <a:lnTo>
                      <a:pt x="363" y="614"/>
                    </a:lnTo>
                    <a:lnTo>
                      <a:pt x="350" y="611"/>
                    </a:lnTo>
                    <a:lnTo>
                      <a:pt x="339" y="603"/>
                    </a:lnTo>
                    <a:lnTo>
                      <a:pt x="329" y="594"/>
                    </a:lnTo>
                    <a:lnTo>
                      <a:pt x="321" y="583"/>
                    </a:lnTo>
                    <a:lnTo>
                      <a:pt x="316" y="572"/>
                    </a:lnTo>
                    <a:lnTo>
                      <a:pt x="314" y="559"/>
                    </a:lnTo>
                    <a:lnTo>
                      <a:pt x="312" y="545"/>
                    </a:lnTo>
                    <a:lnTo>
                      <a:pt x="315" y="533"/>
                    </a:lnTo>
                    <a:lnTo>
                      <a:pt x="315" y="533"/>
                    </a:lnTo>
                    <a:close/>
                    <a:moveTo>
                      <a:pt x="298" y="962"/>
                    </a:moveTo>
                    <a:lnTo>
                      <a:pt x="298" y="962"/>
                    </a:lnTo>
                    <a:lnTo>
                      <a:pt x="310" y="924"/>
                    </a:lnTo>
                    <a:lnTo>
                      <a:pt x="335" y="846"/>
                    </a:lnTo>
                    <a:lnTo>
                      <a:pt x="363" y="762"/>
                    </a:lnTo>
                    <a:lnTo>
                      <a:pt x="374" y="727"/>
                    </a:lnTo>
                    <a:lnTo>
                      <a:pt x="384" y="700"/>
                    </a:lnTo>
                    <a:lnTo>
                      <a:pt x="384" y="700"/>
                    </a:lnTo>
                    <a:lnTo>
                      <a:pt x="390" y="685"/>
                    </a:lnTo>
                    <a:lnTo>
                      <a:pt x="395" y="676"/>
                    </a:lnTo>
                    <a:lnTo>
                      <a:pt x="399" y="674"/>
                    </a:lnTo>
                    <a:lnTo>
                      <a:pt x="402" y="672"/>
                    </a:lnTo>
                    <a:lnTo>
                      <a:pt x="412" y="669"/>
                    </a:lnTo>
                    <a:lnTo>
                      <a:pt x="412" y="669"/>
                    </a:lnTo>
                    <a:lnTo>
                      <a:pt x="422" y="666"/>
                    </a:lnTo>
                    <a:lnTo>
                      <a:pt x="426" y="666"/>
                    </a:lnTo>
                    <a:lnTo>
                      <a:pt x="429" y="667"/>
                    </a:lnTo>
                    <a:lnTo>
                      <a:pt x="438" y="672"/>
                    </a:lnTo>
                    <a:lnTo>
                      <a:pt x="451" y="682"/>
                    </a:lnTo>
                    <a:lnTo>
                      <a:pt x="451" y="682"/>
                    </a:lnTo>
                    <a:lnTo>
                      <a:pt x="474" y="700"/>
                    </a:lnTo>
                    <a:lnTo>
                      <a:pt x="501" y="725"/>
                    </a:lnTo>
                    <a:lnTo>
                      <a:pt x="568" y="785"/>
                    </a:lnTo>
                    <a:lnTo>
                      <a:pt x="627" y="839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61" y="874"/>
                    </a:lnTo>
                    <a:lnTo>
                      <a:pt x="664" y="882"/>
                    </a:lnTo>
                    <a:lnTo>
                      <a:pt x="664" y="888"/>
                    </a:lnTo>
                    <a:lnTo>
                      <a:pt x="663" y="895"/>
                    </a:lnTo>
                    <a:lnTo>
                      <a:pt x="659" y="902"/>
                    </a:lnTo>
                    <a:lnTo>
                      <a:pt x="655" y="907"/>
                    </a:lnTo>
                    <a:lnTo>
                      <a:pt x="646" y="918"/>
                    </a:lnTo>
                    <a:lnTo>
                      <a:pt x="646" y="918"/>
                    </a:lnTo>
                    <a:lnTo>
                      <a:pt x="640" y="924"/>
                    </a:lnTo>
                    <a:lnTo>
                      <a:pt x="628" y="933"/>
                    </a:lnTo>
                    <a:lnTo>
                      <a:pt x="615" y="943"/>
                    </a:lnTo>
                    <a:lnTo>
                      <a:pt x="597" y="953"/>
                    </a:lnTo>
                    <a:lnTo>
                      <a:pt x="576" y="965"/>
                    </a:lnTo>
                    <a:lnTo>
                      <a:pt x="553" y="975"/>
                    </a:lnTo>
                    <a:lnTo>
                      <a:pt x="526" y="985"/>
                    </a:lnTo>
                    <a:lnTo>
                      <a:pt x="499" y="994"/>
                    </a:lnTo>
                    <a:lnTo>
                      <a:pt x="499" y="994"/>
                    </a:lnTo>
                    <a:lnTo>
                      <a:pt x="470" y="1000"/>
                    </a:lnTo>
                    <a:lnTo>
                      <a:pt x="443" y="1004"/>
                    </a:lnTo>
                    <a:lnTo>
                      <a:pt x="417" y="1006"/>
                    </a:lnTo>
                    <a:lnTo>
                      <a:pt x="394" y="1007"/>
                    </a:lnTo>
                    <a:lnTo>
                      <a:pt x="374" y="1007"/>
                    </a:lnTo>
                    <a:lnTo>
                      <a:pt x="356" y="1006"/>
                    </a:lnTo>
                    <a:lnTo>
                      <a:pt x="343" y="1004"/>
                    </a:lnTo>
                    <a:lnTo>
                      <a:pt x="334" y="1001"/>
                    </a:lnTo>
                    <a:lnTo>
                      <a:pt x="334" y="1001"/>
                    </a:lnTo>
                    <a:lnTo>
                      <a:pt x="321" y="996"/>
                    </a:lnTo>
                    <a:lnTo>
                      <a:pt x="315" y="994"/>
                    </a:lnTo>
                    <a:lnTo>
                      <a:pt x="308" y="990"/>
                    </a:lnTo>
                    <a:lnTo>
                      <a:pt x="303" y="985"/>
                    </a:lnTo>
                    <a:lnTo>
                      <a:pt x="300" y="979"/>
                    </a:lnTo>
                    <a:lnTo>
                      <a:pt x="298" y="971"/>
                    </a:lnTo>
                    <a:lnTo>
                      <a:pt x="298" y="962"/>
                    </a:lnTo>
                    <a:lnTo>
                      <a:pt x="298" y="9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2952633" y="5252508"/>
                <a:ext cx="332435" cy="331141"/>
              </a:xfrm>
              <a:custGeom>
                <a:avLst/>
                <a:gdLst>
                  <a:gd name="T0" fmla="*/ 2 w 514"/>
                  <a:gd name="T1" fmla="*/ 283 h 514"/>
                  <a:gd name="T2" fmla="*/ 8 w 514"/>
                  <a:gd name="T3" fmla="*/ 320 h 514"/>
                  <a:gd name="T4" fmla="*/ 38 w 514"/>
                  <a:gd name="T5" fmla="*/ 331 h 514"/>
                  <a:gd name="T6" fmla="*/ 26 w 514"/>
                  <a:gd name="T7" fmla="*/ 369 h 514"/>
                  <a:gd name="T8" fmla="*/ 44 w 514"/>
                  <a:gd name="T9" fmla="*/ 403 h 514"/>
                  <a:gd name="T10" fmla="*/ 72 w 514"/>
                  <a:gd name="T11" fmla="*/ 432 h 514"/>
                  <a:gd name="T12" fmla="*/ 78 w 514"/>
                  <a:gd name="T13" fmla="*/ 441 h 514"/>
                  <a:gd name="T14" fmla="*/ 106 w 514"/>
                  <a:gd name="T15" fmla="*/ 466 h 514"/>
                  <a:gd name="T16" fmla="*/ 124 w 514"/>
                  <a:gd name="T17" fmla="*/ 465 h 514"/>
                  <a:gd name="T18" fmla="*/ 150 w 514"/>
                  <a:gd name="T19" fmla="*/ 491 h 514"/>
                  <a:gd name="T20" fmla="*/ 186 w 514"/>
                  <a:gd name="T21" fmla="*/ 504 h 514"/>
                  <a:gd name="T22" fmla="*/ 197 w 514"/>
                  <a:gd name="T23" fmla="*/ 505 h 514"/>
                  <a:gd name="T24" fmla="*/ 235 w 514"/>
                  <a:gd name="T25" fmla="*/ 513 h 514"/>
                  <a:gd name="T26" fmla="*/ 272 w 514"/>
                  <a:gd name="T27" fmla="*/ 511 h 514"/>
                  <a:gd name="T28" fmla="*/ 284 w 514"/>
                  <a:gd name="T29" fmla="*/ 513 h 514"/>
                  <a:gd name="T30" fmla="*/ 320 w 514"/>
                  <a:gd name="T31" fmla="*/ 506 h 514"/>
                  <a:gd name="T32" fmla="*/ 332 w 514"/>
                  <a:gd name="T33" fmla="*/ 493 h 514"/>
                  <a:gd name="T34" fmla="*/ 368 w 514"/>
                  <a:gd name="T35" fmla="*/ 489 h 514"/>
                  <a:gd name="T36" fmla="*/ 401 w 514"/>
                  <a:gd name="T37" fmla="*/ 470 h 514"/>
                  <a:gd name="T38" fmla="*/ 409 w 514"/>
                  <a:gd name="T39" fmla="*/ 461 h 514"/>
                  <a:gd name="T40" fmla="*/ 440 w 514"/>
                  <a:gd name="T41" fmla="*/ 438 h 514"/>
                  <a:gd name="T42" fmla="*/ 465 w 514"/>
                  <a:gd name="T43" fmla="*/ 408 h 514"/>
                  <a:gd name="T44" fmla="*/ 470 w 514"/>
                  <a:gd name="T45" fmla="*/ 398 h 514"/>
                  <a:gd name="T46" fmla="*/ 490 w 514"/>
                  <a:gd name="T47" fmla="*/ 367 h 514"/>
                  <a:gd name="T48" fmla="*/ 501 w 514"/>
                  <a:gd name="T49" fmla="*/ 329 h 514"/>
                  <a:gd name="T50" fmla="*/ 507 w 514"/>
                  <a:gd name="T51" fmla="*/ 319 h 514"/>
                  <a:gd name="T52" fmla="*/ 513 w 514"/>
                  <a:gd name="T53" fmla="*/ 282 h 514"/>
                  <a:gd name="T54" fmla="*/ 488 w 514"/>
                  <a:gd name="T55" fmla="*/ 262 h 514"/>
                  <a:gd name="T56" fmla="*/ 513 w 514"/>
                  <a:gd name="T57" fmla="*/ 232 h 514"/>
                  <a:gd name="T58" fmla="*/ 506 w 514"/>
                  <a:gd name="T59" fmla="*/ 195 h 514"/>
                  <a:gd name="T60" fmla="*/ 502 w 514"/>
                  <a:gd name="T61" fmla="*/ 184 h 514"/>
                  <a:gd name="T62" fmla="*/ 490 w 514"/>
                  <a:gd name="T63" fmla="*/ 147 h 514"/>
                  <a:gd name="T64" fmla="*/ 470 w 514"/>
                  <a:gd name="T65" fmla="*/ 116 h 514"/>
                  <a:gd name="T66" fmla="*/ 463 w 514"/>
                  <a:gd name="T67" fmla="*/ 105 h 514"/>
                  <a:gd name="T68" fmla="*/ 440 w 514"/>
                  <a:gd name="T69" fmla="*/ 76 h 514"/>
                  <a:gd name="T70" fmla="*/ 409 w 514"/>
                  <a:gd name="T71" fmla="*/ 52 h 514"/>
                  <a:gd name="T72" fmla="*/ 400 w 514"/>
                  <a:gd name="T73" fmla="*/ 44 h 514"/>
                  <a:gd name="T74" fmla="*/ 370 w 514"/>
                  <a:gd name="T75" fmla="*/ 25 h 514"/>
                  <a:gd name="T76" fmla="*/ 341 w 514"/>
                  <a:gd name="T77" fmla="*/ 42 h 514"/>
                  <a:gd name="T78" fmla="*/ 320 w 514"/>
                  <a:gd name="T79" fmla="*/ 8 h 514"/>
                  <a:gd name="T80" fmla="*/ 284 w 514"/>
                  <a:gd name="T81" fmla="*/ 1 h 514"/>
                  <a:gd name="T82" fmla="*/ 272 w 514"/>
                  <a:gd name="T83" fmla="*/ 3 h 514"/>
                  <a:gd name="T84" fmla="*/ 233 w 514"/>
                  <a:gd name="T85" fmla="*/ 0 h 514"/>
                  <a:gd name="T86" fmla="*/ 197 w 514"/>
                  <a:gd name="T87" fmla="*/ 8 h 514"/>
                  <a:gd name="T88" fmla="*/ 186 w 514"/>
                  <a:gd name="T89" fmla="*/ 11 h 514"/>
                  <a:gd name="T90" fmla="*/ 150 w 514"/>
                  <a:gd name="T91" fmla="*/ 23 h 514"/>
                  <a:gd name="T92" fmla="*/ 124 w 514"/>
                  <a:gd name="T93" fmla="*/ 48 h 514"/>
                  <a:gd name="T94" fmla="*/ 106 w 514"/>
                  <a:gd name="T95" fmla="*/ 48 h 514"/>
                  <a:gd name="T96" fmla="*/ 77 w 514"/>
                  <a:gd name="T97" fmla="*/ 72 h 514"/>
                  <a:gd name="T98" fmla="*/ 84 w 514"/>
                  <a:gd name="T99" fmla="*/ 105 h 514"/>
                  <a:gd name="T100" fmla="*/ 44 w 514"/>
                  <a:gd name="T101" fmla="*/ 111 h 514"/>
                  <a:gd name="T102" fmla="*/ 27 w 514"/>
                  <a:gd name="T103" fmla="*/ 144 h 514"/>
                  <a:gd name="T104" fmla="*/ 24 w 514"/>
                  <a:gd name="T105" fmla="*/ 156 h 514"/>
                  <a:gd name="T106" fmla="*/ 8 w 514"/>
                  <a:gd name="T107" fmla="*/ 192 h 514"/>
                  <a:gd name="T108" fmla="*/ 3 w 514"/>
                  <a:gd name="T109" fmla="*/ 229 h 514"/>
                  <a:gd name="T110" fmla="*/ 2 w 514"/>
                  <a:gd name="T111" fmla="*/ 241 h 514"/>
                  <a:gd name="T112" fmla="*/ 85 w 514"/>
                  <a:gd name="T113" fmla="*/ 316 h 514"/>
                  <a:gd name="T114" fmla="*/ 271 w 514"/>
                  <a:gd name="T115" fmla="*/ 309 h 514"/>
                  <a:gd name="T116" fmla="*/ 244 w 514"/>
                  <a:gd name="T117" fmla="*/ 283 h 514"/>
                  <a:gd name="T118" fmla="*/ 436 w 514"/>
                  <a:gd name="T119" fmla="*/ 222 h 514"/>
                  <a:gd name="T120" fmla="*/ 290 w 514"/>
                  <a:gd name="T121" fmla="*/ 208 h 514"/>
                  <a:gd name="T122" fmla="*/ 134 w 514"/>
                  <a:gd name="T123" fmla="*/ 112 h 514"/>
                  <a:gd name="T124" fmla="*/ 58 w 514"/>
                  <a:gd name="T125" fmla="*/ 25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4" h="514">
                    <a:moveTo>
                      <a:pt x="10" y="268"/>
                    </a:moveTo>
                    <a:lnTo>
                      <a:pt x="10" y="268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3" y="272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0" y="281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2" y="285"/>
                    </a:lnTo>
                    <a:lnTo>
                      <a:pt x="2" y="285"/>
                    </a:lnTo>
                    <a:lnTo>
                      <a:pt x="2" y="285"/>
                    </a:lnTo>
                    <a:lnTo>
                      <a:pt x="2" y="285"/>
                    </a:lnTo>
                    <a:lnTo>
                      <a:pt x="3" y="285"/>
                    </a:lnTo>
                    <a:lnTo>
                      <a:pt x="3" y="285"/>
                    </a:lnTo>
                    <a:lnTo>
                      <a:pt x="3" y="285"/>
                    </a:lnTo>
                    <a:lnTo>
                      <a:pt x="3" y="285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4" y="286"/>
                    </a:lnTo>
                    <a:lnTo>
                      <a:pt x="4" y="286"/>
                    </a:lnTo>
                    <a:lnTo>
                      <a:pt x="4" y="286"/>
                    </a:lnTo>
                    <a:lnTo>
                      <a:pt x="4" y="286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22" y="291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31" y="302"/>
                    </a:lnTo>
                    <a:lnTo>
                      <a:pt x="31" y="302"/>
                    </a:lnTo>
                    <a:lnTo>
                      <a:pt x="24" y="305"/>
                    </a:lnTo>
                    <a:lnTo>
                      <a:pt x="15" y="311"/>
                    </a:lnTo>
                    <a:lnTo>
                      <a:pt x="15" y="311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8" y="317"/>
                    </a:lnTo>
                    <a:lnTo>
                      <a:pt x="8" y="317"/>
                    </a:lnTo>
                    <a:lnTo>
                      <a:pt x="8" y="317"/>
                    </a:lnTo>
                    <a:lnTo>
                      <a:pt x="8" y="317"/>
                    </a:lnTo>
                    <a:lnTo>
                      <a:pt x="8" y="319"/>
                    </a:lnTo>
                    <a:lnTo>
                      <a:pt x="8" y="319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8" y="321"/>
                    </a:lnTo>
                    <a:lnTo>
                      <a:pt x="8" y="321"/>
                    </a:lnTo>
                    <a:lnTo>
                      <a:pt x="8" y="321"/>
                    </a:lnTo>
                    <a:lnTo>
                      <a:pt x="8" y="321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8" y="324"/>
                    </a:lnTo>
                    <a:lnTo>
                      <a:pt x="8" y="324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5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6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8"/>
                    </a:lnTo>
                    <a:lnTo>
                      <a:pt x="10" y="329"/>
                    </a:lnTo>
                    <a:lnTo>
                      <a:pt x="10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3" y="330"/>
                    </a:lnTo>
                    <a:lnTo>
                      <a:pt x="13" y="330"/>
                    </a:lnTo>
                    <a:lnTo>
                      <a:pt x="13" y="330"/>
                    </a:lnTo>
                    <a:lnTo>
                      <a:pt x="13" y="330"/>
                    </a:lnTo>
                    <a:lnTo>
                      <a:pt x="21" y="331"/>
                    </a:lnTo>
                    <a:lnTo>
                      <a:pt x="21" y="331"/>
                    </a:lnTo>
                    <a:lnTo>
                      <a:pt x="32" y="331"/>
                    </a:lnTo>
                    <a:lnTo>
                      <a:pt x="38" y="331"/>
                    </a:lnTo>
                    <a:lnTo>
                      <a:pt x="38" y="331"/>
                    </a:lnTo>
                    <a:lnTo>
                      <a:pt x="42" y="340"/>
                    </a:lnTo>
                    <a:lnTo>
                      <a:pt x="42" y="340"/>
                    </a:lnTo>
                    <a:lnTo>
                      <a:pt x="37" y="345"/>
                    </a:lnTo>
                    <a:lnTo>
                      <a:pt x="28" y="352"/>
                    </a:lnTo>
                    <a:lnTo>
                      <a:pt x="28" y="352"/>
                    </a:lnTo>
                    <a:lnTo>
                      <a:pt x="24" y="358"/>
                    </a:lnTo>
                    <a:lnTo>
                      <a:pt x="24" y="358"/>
                    </a:lnTo>
                    <a:lnTo>
                      <a:pt x="24" y="358"/>
                    </a:lnTo>
                    <a:lnTo>
                      <a:pt x="24" y="358"/>
                    </a:lnTo>
                    <a:lnTo>
                      <a:pt x="23" y="359"/>
                    </a:lnTo>
                    <a:lnTo>
                      <a:pt x="23" y="359"/>
                    </a:lnTo>
                    <a:lnTo>
                      <a:pt x="23" y="359"/>
                    </a:lnTo>
                    <a:lnTo>
                      <a:pt x="23" y="359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2" y="362"/>
                    </a:lnTo>
                    <a:lnTo>
                      <a:pt x="22" y="362"/>
                    </a:lnTo>
                    <a:lnTo>
                      <a:pt x="22" y="362"/>
                    </a:lnTo>
                    <a:lnTo>
                      <a:pt x="22" y="362"/>
                    </a:lnTo>
                    <a:lnTo>
                      <a:pt x="22" y="363"/>
                    </a:lnTo>
                    <a:lnTo>
                      <a:pt x="22" y="363"/>
                    </a:lnTo>
                    <a:lnTo>
                      <a:pt x="22" y="363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3" y="364"/>
                    </a:lnTo>
                    <a:lnTo>
                      <a:pt x="24" y="365"/>
                    </a:lnTo>
                    <a:lnTo>
                      <a:pt x="24" y="365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7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6" y="369"/>
                    </a:lnTo>
                    <a:lnTo>
                      <a:pt x="27" y="370"/>
                    </a:lnTo>
                    <a:lnTo>
                      <a:pt x="27" y="370"/>
                    </a:lnTo>
                    <a:lnTo>
                      <a:pt x="27" y="370"/>
                    </a:lnTo>
                    <a:lnTo>
                      <a:pt x="27" y="370"/>
                    </a:lnTo>
                    <a:lnTo>
                      <a:pt x="28" y="370"/>
                    </a:lnTo>
                    <a:lnTo>
                      <a:pt x="28" y="370"/>
                    </a:lnTo>
                    <a:lnTo>
                      <a:pt x="28" y="370"/>
                    </a:lnTo>
                    <a:lnTo>
                      <a:pt x="28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37" y="370"/>
                    </a:lnTo>
                    <a:lnTo>
                      <a:pt x="37" y="370"/>
                    </a:lnTo>
                    <a:lnTo>
                      <a:pt x="48" y="369"/>
                    </a:lnTo>
                    <a:lnTo>
                      <a:pt x="55" y="368"/>
                    </a:lnTo>
                    <a:lnTo>
                      <a:pt x="55" y="368"/>
                    </a:lnTo>
                    <a:lnTo>
                      <a:pt x="60" y="377"/>
                    </a:lnTo>
                    <a:lnTo>
                      <a:pt x="60" y="377"/>
                    </a:lnTo>
                    <a:lnTo>
                      <a:pt x="55" y="382"/>
                    </a:lnTo>
                    <a:lnTo>
                      <a:pt x="48" y="391"/>
                    </a:lnTo>
                    <a:lnTo>
                      <a:pt x="48" y="391"/>
                    </a:lnTo>
                    <a:lnTo>
                      <a:pt x="44" y="397"/>
                    </a:lnTo>
                    <a:lnTo>
                      <a:pt x="44" y="397"/>
                    </a:lnTo>
                    <a:lnTo>
                      <a:pt x="44" y="397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4" y="399"/>
                    </a:lnTo>
                    <a:lnTo>
                      <a:pt x="44" y="399"/>
                    </a:lnTo>
                    <a:lnTo>
                      <a:pt x="44" y="399"/>
                    </a:lnTo>
                    <a:lnTo>
                      <a:pt x="44" y="399"/>
                    </a:lnTo>
                    <a:lnTo>
                      <a:pt x="44" y="401"/>
                    </a:lnTo>
                    <a:lnTo>
                      <a:pt x="44" y="401"/>
                    </a:lnTo>
                    <a:lnTo>
                      <a:pt x="44" y="401"/>
                    </a:lnTo>
                    <a:lnTo>
                      <a:pt x="44" y="401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46" y="403"/>
                    </a:lnTo>
                    <a:lnTo>
                      <a:pt x="46" y="404"/>
                    </a:lnTo>
                    <a:lnTo>
                      <a:pt x="46" y="404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6"/>
                    </a:lnTo>
                    <a:lnTo>
                      <a:pt x="47" y="407"/>
                    </a:lnTo>
                    <a:lnTo>
                      <a:pt x="47" y="407"/>
                    </a:lnTo>
                    <a:lnTo>
                      <a:pt x="47" y="407"/>
                    </a:lnTo>
                    <a:lnTo>
                      <a:pt x="47" y="407"/>
                    </a:lnTo>
                    <a:lnTo>
                      <a:pt x="48" y="407"/>
                    </a:lnTo>
                    <a:lnTo>
                      <a:pt x="48" y="407"/>
                    </a:lnTo>
                    <a:lnTo>
                      <a:pt x="48" y="407"/>
                    </a:lnTo>
                    <a:lnTo>
                      <a:pt x="48" y="407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51" y="408"/>
                    </a:lnTo>
                    <a:lnTo>
                      <a:pt x="51" y="408"/>
                    </a:lnTo>
                    <a:lnTo>
                      <a:pt x="51" y="408"/>
                    </a:lnTo>
                    <a:lnTo>
                      <a:pt x="51" y="408"/>
                    </a:lnTo>
                    <a:lnTo>
                      <a:pt x="52" y="408"/>
                    </a:lnTo>
                    <a:lnTo>
                      <a:pt x="52" y="408"/>
                    </a:lnTo>
                    <a:lnTo>
                      <a:pt x="52" y="408"/>
                    </a:lnTo>
                    <a:lnTo>
                      <a:pt x="52" y="408"/>
                    </a:lnTo>
                    <a:lnTo>
                      <a:pt x="53" y="408"/>
                    </a:lnTo>
                    <a:lnTo>
                      <a:pt x="53" y="408"/>
                    </a:lnTo>
                    <a:lnTo>
                      <a:pt x="53" y="408"/>
                    </a:lnTo>
                    <a:lnTo>
                      <a:pt x="53" y="408"/>
                    </a:lnTo>
                    <a:lnTo>
                      <a:pt x="61" y="407"/>
                    </a:lnTo>
                    <a:lnTo>
                      <a:pt x="61" y="407"/>
                    </a:lnTo>
                    <a:lnTo>
                      <a:pt x="71" y="404"/>
                    </a:lnTo>
                    <a:lnTo>
                      <a:pt x="77" y="402"/>
                    </a:lnTo>
                    <a:lnTo>
                      <a:pt x="77" y="402"/>
                    </a:lnTo>
                    <a:lnTo>
                      <a:pt x="84" y="409"/>
                    </a:lnTo>
                    <a:lnTo>
                      <a:pt x="84" y="409"/>
                    </a:lnTo>
                    <a:lnTo>
                      <a:pt x="80" y="414"/>
                    </a:lnTo>
                    <a:lnTo>
                      <a:pt x="75" y="425"/>
                    </a:lnTo>
                    <a:lnTo>
                      <a:pt x="75" y="425"/>
                    </a:lnTo>
                    <a:lnTo>
                      <a:pt x="72" y="432"/>
                    </a:lnTo>
                    <a:lnTo>
                      <a:pt x="72" y="432"/>
                    </a:lnTo>
                    <a:lnTo>
                      <a:pt x="72" y="432"/>
                    </a:lnTo>
                    <a:lnTo>
                      <a:pt x="72" y="432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3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5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37"/>
                    </a:lnTo>
                    <a:lnTo>
                      <a:pt x="72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3" y="437"/>
                    </a:lnTo>
                    <a:lnTo>
                      <a:pt x="73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5" y="438"/>
                    </a:lnTo>
                    <a:lnTo>
                      <a:pt x="75" y="438"/>
                    </a:lnTo>
                    <a:lnTo>
                      <a:pt x="75" y="438"/>
                    </a:lnTo>
                    <a:lnTo>
                      <a:pt x="76" y="440"/>
                    </a:lnTo>
                    <a:lnTo>
                      <a:pt x="76" y="440"/>
                    </a:lnTo>
                    <a:lnTo>
                      <a:pt x="76" y="440"/>
                    </a:lnTo>
                    <a:lnTo>
                      <a:pt x="76" y="440"/>
                    </a:lnTo>
                    <a:lnTo>
                      <a:pt x="76" y="441"/>
                    </a:lnTo>
                    <a:lnTo>
                      <a:pt x="76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7" y="441"/>
                    </a:lnTo>
                    <a:lnTo>
                      <a:pt x="78" y="441"/>
                    </a:lnTo>
                    <a:lnTo>
                      <a:pt x="78" y="441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78" y="442"/>
                    </a:lnTo>
                    <a:lnTo>
                      <a:pt x="80" y="442"/>
                    </a:lnTo>
                    <a:lnTo>
                      <a:pt x="80" y="442"/>
                    </a:lnTo>
                    <a:lnTo>
                      <a:pt x="80" y="442"/>
                    </a:lnTo>
                    <a:lnTo>
                      <a:pt x="80" y="442"/>
                    </a:lnTo>
                    <a:lnTo>
                      <a:pt x="81" y="442"/>
                    </a:lnTo>
                    <a:lnTo>
                      <a:pt x="81" y="442"/>
                    </a:lnTo>
                    <a:lnTo>
                      <a:pt x="81" y="442"/>
                    </a:lnTo>
                    <a:lnTo>
                      <a:pt x="81" y="442"/>
                    </a:lnTo>
                    <a:lnTo>
                      <a:pt x="82" y="442"/>
                    </a:lnTo>
                    <a:lnTo>
                      <a:pt x="82" y="442"/>
                    </a:lnTo>
                    <a:lnTo>
                      <a:pt x="90" y="438"/>
                    </a:lnTo>
                    <a:lnTo>
                      <a:pt x="90" y="438"/>
                    </a:lnTo>
                    <a:lnTo>
                      <a:pt x="99" y="435"/>
                    </a:lnTo>
                    <a:lnTo>
                      <a:pt x="105" y="431"/>
                    </a:lnTo>
                    <a:lnTo>
                      <a:pt x="105" y="431"/>
                    </a:lnTo>
                    <a:lnTo>
                      <a:pt x="112" y="437"/>
                    </a:lnTo>
                    <a:lnTo>
                      <a:pt x="112" y="437"/>
                    </a:lnTo>
                    <a:lnTo>
                      <a:pt x="110" y="443"/>
                    </a:lnTo>
                    <a:lnTo>
                      <a:pt x="107" y="454"/>
                    </a:lnTo>
                    <a:lnTo>
                      <a:pt x="107" y="454"/>
                    </a:lnTo>
                    <a:lnTo>
                      <a:pt x="105" y="461"/>
                    </a:lnTo>
                    <a:lnTo>
                      <a:pt x="105" y="461"/>
                    </a:lnTo>
                    <a:lnTo>
                      <a:pt x="105" y="461"/>
                    </a:lnTo>
                    <a:lnTo>
                      <a:pt x="105" y="461"/>
                    </a:lnTo>
                    <a:lnTo>
                      <a:pt x="105" y="462"/>
                    </a:lnTo>
                    <a:lnTo>
                      <a:pt x="105" y="462"/>
                    </a:lnTo>
                    <a:lnTo>
                      <a:pt x="105" y="462"/>
                    </a:lnTo>
                    <a:lnTo>
                      <a:pt x="105" y="462"/>
                    </a:lnTo>
                    <a:lnTo>
                      <a:pt x="105" y="464"/>
                    </a:lnTo>
                    <a:lnTo>
                      <a:pt x="105" y="464"/>
                    </a:lnTo>
                    <a:lnTo>
                      <a:pt x="105" y="464"/>
                    </a:lnTo>
                    <a:lnTo>
                      <a:pt x="105" y="464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5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7" y="466"/>
                    </a:lnTo>
                    <a:lnTo>
                      <a:pt x="107" y="466"/>
                    </a:lnTo>
                    <a:lnTo>
                      <a:pt x="107" y="466"/>
                    </a:lnTo>
                    <a:lnTo>
                      <a:pt x="107" y="466"/>
                    </a:lnTo>
                    <a:lnTo>
                      <a:pt x="109" y="467"/>
                    </a:lnTo>
                    <a:lnTo>
                      <a:pt x="109" y="467"/>
                    </a:lnTo>
                    <a:lnTo>
                      <a:pt x="109" y="467"/>
                    </a:lnTo>
                    <a:lnTo>
                      <a:pt x="109" y="467"/>
                    </a:lnTo>
                    <a:lnTo>
                      <a:pt x="110" y="467"/>
                    </a:lnTo>
                    <a:lnTo>
                      <a:pt x="110" y="467"/>
                    </a:lnTo>
                    <a:lnTo>
                      <a:pt x="110" y="469"/>
                    </a:lnTo>
                    <a:lnTo>
                      <a:pt x="110" y="469"/>
                    </a:lnTo>
                    <a:lnTo>
                      <a:pt x="110" y="469"/>
                    </a:lnTo>
                    <a:lnTo>
                      <a:pt x="110" y="469"/>
                    </a:lnTo>
                    <a:lnTo>
                      <a:pt x="111" y="469"/>
                    </a:lnTo>
                    <a:lnTo>
                      <a:pt x="111" y="469"/>
                    </a:lnTo>
                    <a:lnTo>
                      <a:pt x="111" y="469"/>
                    </a:lnTo>
                    <a:lnTo>
                      <a:pt x="111" y="469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2" y="470"/>
                    </a:lnTo>
                    <a:lnTo>
                      <a:pt x="114" y="470"/>
                    </a:lnTo>
                    <a:lnTo>
                      <a:pt x="114" y="470"/>
                    </a:lnTo>
                    <a:lnTo>
                      <a:pt x="114" y="470"/>
                    </a:lnTo>
                    <a:lnTo>
                      <a:pt x="114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5" y="470"/>
                    </a:lnTo>
                    <a:lnTo>
                      <a:pt x="116" y="470"/>
                    </a:lnTo>
                    <a:lnTo>
                      <a:pt x="116" y="470"/>
                    </a:lnTo>
                    <a:lnTo>
                      <a:pt x="118" y="469"/>
                    </a:lnTo>
                    <a:lnTo>
                      <a:pt x="118" y="469"/>
                    </a:lnTo>
                    <a:lnTo>
                      <a:pt x="118" y="469"/>
                    </a:lnTo>
                    <a:lnTo>
                      <a:pt x="118" y="469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33" y="459"/>
                    </a:lnTo>
                    <a:lnTo>
                      <a:pt x="138" y="455"/>
                    </a:lnTo>
                    <a:lnTo>
                      <a:pt x="138" y="455"/>
                    </a:lnTo>
                    <a:lnTo>
                      <a:pt x="147" y="460"/>
                    </a:lnTo>
                    <a:lnTo>
                      <a:pt x="147" y="460"/>
                    </a:lnTo>
                    <a:lnTo>
                      <a:pt x="144" y="466"/>
                    </a:lnTo>
                    <a:lnTo>
                      <a:pt x="143" y="476"/>
                    </a:lnTo>
                    <a:lnTo>
                      <a:pt x="143" y="476"/>
                    </a:lnTo>
                    <a:lnTo>
                      <a:pt x="143" y="484"/>
                    </a:lnTo>
                    <a:lnTo>
                      <a:pt x="143" y="484"/>
                    </a:lnTo>
                    <a:lnTo>
                      <a:pt x="144" y="485"/>
                    </a:lnTo>
                    <a:lnTo>
                      <a:pt x="144" y="485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6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4" y="488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5" y="489"/>
                    </a:lnTo>
                    <a:lnTo>
                      <a:pt x="147" y="489"/>
                    </a:lnTo>
                    <a:lnTo>
                      <a:pt x="147" y="489"/>
                    </a:lnTo>
                    <a:lnTo>
                      <a:pt x="147" y="489"/>
                    </a:lnTo>
                    <a:lnTo>
                      <a:pt x="147" y="489"/>
                    </a:lnTo>
                    <a:lnTo>
                      <a:pt x="147" y="490"/>
                    </a:lnTo>
                    <a:lnTo>
                      <a:pt x="147" y="490"/>
                    </a:lnTo>
                    <a:lnTo>
                      <a:pt x="148" y="490"/>
                    </a:lnTo>
                    <a:lnTo>
                      <a:pt x="148" y="490"/>
                    </a:lnTo>
                    <a:lnTo>
                      <a:pt x="148" y="490"/>
                    </a:lnTo>
                    <a:lnTo>
                      <a:pt x="148" y="490"/>
                    </a:lnTo>
                    <a:lnTo>
                      <a:pt x="149" y="490"/>
                    </a:lnTo>
                    <a:lnTo>
                      <a:pt x="149" y="490"/>
                    </a:lnTo>
                    <a:lnTo>
                      <a:pt x="149" y="491"/>
                    </a:lnTo>
                    <a:lnTo>
                      <a:pt x="149" y="491"/>
                    </a:lnTo>
                    <a:lnTo>
                      <a:pt x="150" y="491"/>
                    </a:lnTo>
                    <a:lnTo>
                      <a:pt x="150" y="491"/>
                    </a:lnTo>
                    <a:lnTo>
                      <a:pt x="150" y="491"/>
                    </a:lnTo>
                    <a:lnTo>
                      <a:pt x="150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2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3" y="491"/>
                    </a:lnTo>
                    <a:lnTo>
                      <a:pt x="154" y="491"/>
                    </a:lnTo>
                    <a:lnTo>
                      <a:pt x="154" y="491"/>
                    </a:lnTo>
                    <a:lnTo>
                      <a:pt x="154" y="491"/>
                    </a:lnTo>
                    <a:lnTo>
                      <a:pt x="154" y="491"/>
                    </a:lnTo>
                    <a:lnTo>
                      <a:pt x="155" y="491"/>
                    </a:lnTo>
                    <a:lnTo>
                      <a:pt x="155" y="491"/>
                    </a:lnTo>
                    <a:lnTo>
                      <a:pt x="155" y="491"/>
                    </a:lnTo>
                    <a:lnTo>
                      <a:pt x="155" y="491"/>
                    </a:lnTo>
                    <a:lnTo>
                      <a:pt x="157" y="490"/>
                    </a:lnTo>
                    <a:lnTo>
                      <a:pt x="157" y="490"/>
                    </a:lnTo>
                    <a:lnTo>
                      <a:pt x="162" y="485"/>
                    </a:lnTo>
                    <a:lnTo>
                      <a:pt x="162" y="485"/>
                    </a:lnTo>
                    <a:lnTo>
                      <a:pt x="169" y="477"/>
                    </a:lnTo>
                    <a:lnTo>
                      <a:pt x="173" y="472"/>
                    </a:lnTo>
                    <a:lnTo>
                      <a:pt x="173" y="472"/>
                    </a:lnTo>
                    <a:lnTo>
                      <a:pt x="183" y="475"/>
                    </a:lnTo>
                    <a:lnTo>
                      <a:pt x="183" y="475"/>
                    </a:lnTo>
                    <a:lnTo>
                      <a:pt x="183" y="483"/>
                    </a:lnTo>
                    <a:lnTo>
                      <a:pt x="183" y="493"/>
                    </a:lnTo>
                    <a:lnTo>
                      <a:pt x="183" y="493"/>
                    </a:lnTo>
                    <a:lnTo>
                      <a:pt x="184" y="500"/>
                    </a:lnTo>
                    <a:lnTo>
                      <a:pt x="184" y="500"/>
                    </a:lnTo>
                    <a:lnTo>
                      <a:pt x="184" y="500"/>
                    </a:lnTo>
                    <a:lnTo>
                      <a:pt x="184" y="500"/>
                    </a:lnTo>
                    <a:lnTo>
                      <a:pt x="184" y="501"/>
                    </a:lnTo>
                    <a:lnTo>
                      <a:pt x="184" y="501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3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87" y="504"/>
                    </a:lnTo>
                    <a:lnTo>
                      <a:pt x="187" y="504"/>
                    </a:lnTo>
                    <a:lnTo>
                      <a:pt x="187" y="504"/>
                    </a:lnTo>
                    <a:lnTo>
                      <a:pt x="187" y="504"/>
                    </a:lnTo>
                    <a:lnTo>
                      <a:pt x="187" y="505"/>
                    </a:lnTo>
                    <a:lnTo>
                      <a:pt x="187" y="505"/>
                    </a:lnTo>
                    <a:lnTo>
                      <a:pt x="187" y="505"/>
                    </a:lnTo>
                    <a:lnTo>
                      <a:pt x="187" y="505"/>
                    </a:lnTo>
                    <a:lnTo>
                      <a:pt x="188" y="505"/>
                    </a:lnTo>
                    <a:lnTo>
                      <a:pt x="188" y="505"/>
                    </a:lnTo>
                    <a:lnTo>
                      <a:pt x="188" y="505"/>
                    </a:lnTo>
                    <a:lnTo>
                      <a:pt x="188" y="505"/>
                    </a:lnTo>
                    <a:lnTo>
                      <a:pt x="189" y="505"/>
                    </a:lnTo>
                    <a:lnTo>
                      <a:pt x="189" y="505"/>
                    </a:lnTo>
                    <a:lnTo>
                      <a:pt x="189" y="505"/>
                    </a:lnTo>
                    <a:lnTo>
                      <a:pt x="189" y="505"/>
                    </a:lnTo>
                    <a:lnTo>
                      <a:pt x="191" y="505"/>
                    </a:lnTo>
                    <a:lnTo>
                      <a:pt x="191" y="505"/>
                    </a:lnTo>
                    <a:lnTo>
                      <a:pt x="192" y="506"/>
                    </a:lnTo>
                    <a:lnTo>
                      <a:pt x="192" y="506"/>
                    </a:lnTo>
                    <a:lnTo>
                      <a:pt x="192" y="506"/>
                    </a:lnTo>
                    <a:lnTo>
                      <a:pt x="192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3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4" y="506"/>
                    </a:lnTo>
                    <a:lnTo>
                      <a:pt x="196" y="506"/>
                    </a:lnTo>
                    <a:lnTo>
                      <a:pt x="196" y="506"/>
                    </a:lnTo>
                    <a:lnTo>
                      <a:pt x="196" y="506"/>
                    </a:lnTo>
                    <a:lnTo>
                      <a:pt x="196" y="506"/>
                    </a:lnTo>
                    <a:lnTo>
                      <a:pt x="196" y="505"/>
                    </a:lnTo>
                    <a:lnTo>
                      <a:pt x="196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7" y="505"/>
                    </a:lnTo>
                    <a:lnTo>
                      <a:pt x="198" y="504"/>
                    </a:lnTo>
                    <a:lnTo>
                      <a:pt x="198" y="504"/>
                    </a:lnTo>
                    <a:lnTo>
                      <a:pt x="203" y="499"/>
                    </a:lnTo>
                    <a:lnTo>
                      <a:pt x="203" y="499"/>
                    </a:lnTo>
                    <a:lnTo>
                      <a:pt x="210" y="490"/>
                    </a:lnTo>
                    <a:lnTo>
                      <a:pt x="212" y="484"/>
                    </a:lnTo>
                    <a:lnTo>
                      <a:pt x="212" y="484"/>
                    </a:lnTo>
                    <a:lnTo>
                      <a:pt x="222" y="485"/>
                    </a:lnTo>
                    <a:lnTo>
                      <a:pt x="222" y="485"/>
                    </a:lnTo>
                    <a:lnTo>
                      <a:pt x="223" y="493"/>
                    </a:lnTo>
                    <a:lnTo>
                      <a:pt x="226" y="503"/>
                    </a:lnTo>
                    <a:lnTo>
                      <a:pt x="226" y="503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0"/>
                    </a:lnTo>
                    <a:lnTo>
                      <a:pt x="228" y="511"/>
                    </a:lnTo>
                    <a:lnTo>
                      <a:pt x="228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230" y="513"/>
                    </a:lnTo>
                    <a:lnTo>
                      <a:pt x="230" y="513"/>
                    </a:lnTo>
                    <a:lnTo>
                      <a:pt x="230" y="513"/>
                    </a:lnTo>
                    <a:lnTo>
                      <a:pt x="230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1" y="513"/>
                    </a:lnTo>
                    <a:lnTo>
                      <a:pt x="232" y="513"/>
                    </a:lnTo>
                    <a:lnTo>
                      <a:pt x="232" y="513"/>
                    </a:lnTo>
                    <a:lnTo>
                      <a:pt x="232" y="513"/>
                    </a:lnTo>
                    <a:lnTo>
                      <a:pt x="232" y="513"/>
                    </a:lnTo>
                    <a:lnTo>
                      <a:pt x="233" y="513"/>
                    </a:lnTo>
                    <a:lnTo>
                      <a:pt x="233" y="513"/>
                    </a:lnTo>
                    <a:lnTo>
                      <a:pt x="233" y="513"/>
                    </a:lnTo>
                    <a:lnTo>
                      <a:pt x="233" y="513"/>
                    </a:lnTo>
                    <a:lnTo>
                      <a:pt x="235" y="513"/>
                    </a:lnTo>
                    <a:lnTo>
                      <a:pt x="235" y="513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37" y="514"/>
                    </a:lnTo>
                    <a:lnTo>
                      <a:pt x="237" y="514"/>
                    </a:lnTo>
                    <a:lnTo>
                      <a:pt x="237" y="514"/>
                    </a:lnTo>
                    <a:lnTo>
                      <a:pt x="237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4"/>
                    </a:lnTo>
                    <a:lnTo>
                      <a:pt x="238" y="513"/>
                    </a:lnTo>
                    <a:lnTo>
                      <a:pt x="238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0" y="513"/>
                    </a:lnTo>
                    <a:lnTo>
                      <a:pt x="241" y="513"/>
                    </a:lnTo>
                    <a:lnTo>
                      <a:pt x="241" y="513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1" y="511"/>
                    </a:lnTo>
                    <a:lnTo>
                      <a:pt x="242" y="511"/>
                    </a:lnTo>
                    <a:lnTo>
                      <a:pt x="242" y="511"/>
                    </a:lnTo>
                    <a:lnTo>
                      <a:pt x="242" y="511"/>
                    </a:lnTo>
                    <a:lnTo>
                      <a:pt x="242" y="511"/>
                    </a:lnTo>
                    <a:lnTo>
                      <a:pt x="246" y="504"/>
                    </a:lnTo>
                    <a:lnTo>
                      <a:pt x="246" y="504"/>
                    </a:lnTo>
                    <a:lnTo>
                      <a:pt x="250" y="494"/>
                    </a:lnTo>
                    <a:lnTo>
                      <a:pt x="252" y="488"/>
                    </a:lnTo>
                    <a:lnTo>
                      <a:pt x="252" y="488"/>
                    </a:lnTo>
                    <a:lnTo>
                      <a:pt x="262" y="488"/>
                    </a:lnTo>
                    <a:lnTo>
                      <a:pt x="262" y="488"/>
                    </a:lnTo>
                    <a:lnTo>
                      <a:pt x="264" y="494"/>
                    </a:lnTo>
                    <a:lnTo>
                      <a:pt x="269" y="504"/>
                    </a:lnTo>
                    <a:lnTo>
                      <a:pt x="269" y="504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2" y="511"/>
                    </a:lnTo>
                    <a:lnTo>
                      <a:pt x="274" y="511"/>
                    </a:lnTo>
                    <a:lnTo>
                      <a:pt x="274" y="511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3"/>
                    </a:lnTo>
                    <a:lnTo>
                      <a:pt x="275" y="514"/>
                    </a:lnTo>
                    <a:lnTo>
                      <a:pt x="275" y="514"/>
                    </a:lnTo>
                    <a:lnTo>
                      <a:pt x="276" y="514"/>
                    </a:lnTo>
                    <a:lnTo>
                      <a:pt x="276" y="514"/>
                    </a:lnTo>
                    <a:lnTo>
                      <a:pt x="276" y="514"/>
                    </a:lnTo>
                    <a:lnTo>
                      <a:pt x="276" y="514"/>
                    </a:lnTo>
                    <a:lnTo>
                      <a:pt x="278" y="514"/>
                    </a:lnTo>
                    <a:lnTo>
                      <a:pt x="278" y="514"/>
                    </a:lnTo>
                    <a:lnTo>
                      <a:pt x="278" y="514"/>
                    </a:lnTo>
                    <a:lnTo>
                      <a:pt x="278" y="514"/>
                    </a:lnTo>
                    <a:lnTo>
                      <a:pt x="279" y="514"/>
                    </a:lnTo>
                    <a:lnTo>
                      <a:pt x="279" y="514"/>
                    </a:lnTo>
                    <a:lnTo>
                      <a:pt x="279" y="514"/>
                    </a:lnTo>
                    <a:lnTo>
                      <a:pt x="279" y="514"/>
                    </a:lnTo>
                    <a:lnTo>
                      <a:pt x="280" y="513"/>
                    </a:lnTo>
                    <a:lnTo>
                      <a:pt x="280" y="513"/>
                    </a:lnTo>
                    <a:lnTo>
                      <a:pt x="280" y="513"/>
                    </a:lnTo>
                    <a:lnTo>
                      <a:pt x="280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1" y="513"/>
                    </a:lnTo>
                    <a:lnTo>
                      <a:pt x="283" y="513"/>
                    </a:lnTo>
                    <a:lnTo>
                      <a:pt x="283" y="513"/>
                    </a:lnTo>
                    <a:lnTo>
                      <a:pt x="283" y="513"/>
                    </a:lnTo>
                    <a:lnTo>
                      <a:pt x="283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4" y="513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5" y="511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89" y="503"/>
                    </a:lnTo>
                    <a:lnTo>
                      <a:pt x="289" y="503"/>
                    </a:lnTo>
                    <a:lnTo>
                      <a:pt x="291" y="493"/>
                    </a:lnTo>
                    <a:lnTo>
                      <a:pt x="293" y="485"/>
                    </a:lnTo>
                    <a:lnTo>
                      <a:pt x="293" y="485"/>
                    </a:lnTo>
                    <a:lnTo>
                      <a:pt x="303" y="484"/>
                    </a:lnTo>
                    <a:lnTo>
                      <a:pt x="303" y="484"/>
                    </a:lnTo>
                    <a:lnTo>
                      <a:pt x="305" y="490"/>
                    </a:lnTo>
                    <a:lnTo>
                      <a:pt x="312" y="499"/>
                    </a:lnTo>
                    <a:lnTo>
                      <a:pt x="312" y="499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7" y="505"/>
                    </a:lnTo>
                    <a:lnTo>
                      <a:pt x="317" y="505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8" y="505"/>
                    </a:lnTo>
                    <a:lnTo>
                      <a:pt x="318" y="506"/>
                    </a:lnTo>
                    <a:lnTo>
                      <a:pt x="318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19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0" y="506"/>
                    </a:lnTo>
                    <a:lnTo>
                      <a:pt x="322" y="506"/>
                    </a:lnTo>
                    <a:lnTo>
                      <a:pt x="322" y="506"/>
                    </a:lnTo>
                    <a:lnTo>
                      <a:pt x="322" y="506"/>
                    </a:lnTo>
                    <a:lnTo>
                      <a:pt x="322" y="506"/>
                    </a:lnTo>
                    <a:lnTo>
                      <a:pt x="323" y="506"/>
                    </a:lnTo>
                    <a:lnTo>
                      <a:pt x="323" y="506"/>
                    </a:lnTo>
                    <a:lnTo>
                      <a:pt x="323" y="505"/>
                    </a:lnTo>
                    <a:lnTo>
                      <a:pt x="323" y="505"/>
                    </a:lnTo>
                    <a:lnTo>
                      <a:pt x="324" y="505"/>
                    </a:lnTo>
                    <a:lnTo>
                      <a:pt x="324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5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7" y="505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8" y="504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3"/>
                    </a:lnTo>
                    <a:lnTo>
                      <a:pt x="329" y="501"/>
                    </a:lnTo>
                    <a:lnTo>
                      <a:pt x="329" y="501"/>
                    </a:lnTo>
                    <a:lnTo>
                      <a:pt x="329" y="501"/>
                    </a:lnTo>
                    <a:lnTo>
                      <a:pt x="329" y="501"/>
                    </a:lnTo>
                    <a:lnTo>
                      <a:pt x="329" y="500"/>
                    </a:lnTo>
                    <a:lnTo>
                      <a:pt x="329" y="500"/>
                    </a:lnTo>
                    <a:lnTo>
                      <a:pt x="332" y="493"/>
                    </a:lnTo>
                    <a:lnTo>
                      <a:pt x="332" y="493"/>
                    </a:lnTo>
                    <a:lnTo>
                      <a:pt x="332" y="483"/>
                    </a:lnTo>
                    <a:lnTo>
                      <a:pt x="332" y="475"/>
                    </a:lnTo>
                    <a:lnTo>
                      <a:pt x="332" y="475"/>
                    </a:lnTo>
                    <a:lnTo>
                      <a:pt x="341" y="472"/>
                    </a:lnTo>
                    <a:lnTo>
                      <a:pt x="341" y="472"/>
                    </a:lnTo>
                    <a:lnTo>
                      <a:pt x="346" y="477"/>
                    </a:lnTo>
                    <a:lnTo>
                      <a:pt x="352" y="485"/>
                    </a:lnTo>
                    <a:lnTo>
                      <a:pt x="352" y="485"/>
                    </a:lnTo>
                    <a:lnTo>
                      <a:pt x="359" y="491"/>
                    </a:lnTo>
                    <a:lnTo>
                      <a:pt x="359" y="491"/>
                    </a:lnTo>
                    <a:lnTo>
                      <a:pt x="359" y="491"/>
                    </a:lnTo>
                    <a:lnTo>
                      <a:pt x="359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1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2" y="491"/>
                    </a:lnTo>
                    <a:lnTo>
                      <a:pt x="363" y="491"/>
                    </a:lnTo>
                    <a:lnTo>
                      <a:pt x="363" y="491"/>
                    </a:lnTo>
                    <a:lnTo>
                      <a:pt x="363" y="491"/>
                    </a:lnTo>
                    <a:lnTo>
                      <a:pt x="363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1"/>
                    </a:lnTo>
                    <a:lnTo>
                      <a:pt x="364" y="490"/>
                    </a:lnTo>
                    <a:lnTo>
                      <a:pt x="364" y="490"/>
                    </a:lnTo>
                    <a:lnTo>
                      <a:pt x="366" y="490"/>
                    </a:lnTo>
                    <a:lnTo>
                      <a:pt x="366" y="490"/>
                    </a:lnTo>
                    <a:lnTo>
                      <a:pt x="367" y="490"/>
                    </a:lnTo>
                    <a:lnTo>
                      <a:pt x="367" y="490"/>
                    </a:lnTo>
                    <a:lnTo>
                      <a:pt x="367" y="490"/>
                    </a:lnTo>
                    <a:lnTo>
                      <a:pt x="367" y="490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68" y="489"/>
                    </a:lnTo>
                    <a:lnTo>
                      <a:pt x="370" y="489"/>
                    </a:lnTo>
                    <a:lnTo>
                      <a:pt x="370" y="489"/>
                    </a:lnTo>
                    <a:lnTo>
                      <a:pt x="370" y="489"/>
                    </a:lnTo>
                    <a:lnTo>
                      <a:pt x="370" y="489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0" y="488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85"/>
                    </a:lnTo>
                    <a:lnTo>
                      <a:pt x="371" y="476"/>
                    </a:lnTo>
                    <a:lnTo>
                      <a:pt x="371" y="476"/>
                    </a:lnTo>
                    <a:lnTo>
                      <a:pt x="370" y="466"/>
                    </a:lnTo>
                    <a:lnTo>
                      <a:pt x="368" y="460"/>
                    </a:lnTo>
                    <a:lnTo>
                      <a:pt x="368" y="460"/>
                    </a:lnTo>
                    <a:lnTo>
                      <a:pt x="377" y="455"/>
                    </a:lnTo>
                    <a:lnTo>
                      <a:pt x="377" y="455"/>
                    </a:lnTo>
                    <a:lnTo>
                      <a:pt x="382" y="459"/>
                    </a:lnTo>
                    <a:lnTo>
                      <a:pt x="391" y="465"/>
                    </a:lnTo>
                    <a:lnTo>
                      <a:pt x="391" y="465"/>
                    </a:lnTo>
                    <a:lnTo>
                      <a:pt x="398" y="470"/>
                    </a:lnTo>
                    <a:lnTo>
                      <a:pt x="398" y="470"/>
                    </a:lnTo>
                    <a:lnTo>
                      <a:pt x="398" y="470"/>
                    </a:lnTo>
                    <a:lnTo>
                      <a:pt x="398" y="470"/>
                    </a:lnTo>
                    <a:lnTo>
                      <a:pt x="400" y="470"/>
                    </a:lnTo>
                    <a:lnTo>
                      <a:pt x="400" y="470"/>
                    </a:lnTo>
                    <a:lnTo>
                      <a:pt x="400" y="470"/>
                    </a:lnTo>
                    <a:lnTo>
                      <a:pt x="400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1" y="470"/>
                    </a:lnTo>
                    <a:lnTo>
                      <a:pt x="402" y="470"/>
                    </a:lnTo>
                    <a:lnTo>
                      <a:pt x="402" y="470"/>
                    </a:lnTo>
                    <a:lnTo>
                      <a:pt x="402" y="470"/>
                    </a:lnTo>
                    <a:lnTo>
                      <a:pt x="402" y="470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5" y="467"/>
                    </a:lnTo>
                    <a:lnTo>
                      <a:pt x="405" y="467"/>
                    </a:lnTo>
                    <a:lnTo>
                      <a:pt x="406" y="467"/>
                    </a:lnTo>
                    <a:lnTo>
                      <a:pt x="406" y="467"/>
                    </a:lnTo>
                    <a:lnTo>
                      <a:pt x="406" y="467"/>
                    </a:lnTo>
                    <a:lnTo>
                      <a:pt x="406" y="467"/>
                    </a:lnTo>
                    <a:lnTo>
                      <a:pt x="406" y="466"/>
                    </a:lnTo>
                    <a:lnTo>
                      <a:pt x="406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7" y="466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5"/>
                    </a:lnTo>
                    <a:lnTo>
                      <a:pt x="409" y="464"/>
                    </a:lnTo>
                    <a:lnTo>
                      <a:pt x="409" y="464"/>
                    </a:lnTo>
                    <a:lnTo>
                      <a:pt x="409" y="464"/>
                    </a:lnTo>
                    <a:lnTo>
                      <a:pt x="409" y="464"/>
                    </a:lnTo>
                    <a:lnTo>
                      <a:pt x="409" y="462"/>
                    </a:lnTo>
                    <a:lnTo>
                      <a:pt x="409" y="462"/>
                    </a:lnTo>
                    <a:lnTo>
                      <a:pt x="409" y="462"/>
                    </a:lnTo>
                    <a:lnTo>
                      <a:pt x="409" y="462"/>
                    </a:lnTo>
                    <a:lnTo>
                      <a:pt x="409" y="461"/>
                    </a:lnTo>
                    <a:lnTo>
                      <a:pt x="409" y="461"/>
                    </a:lnTo>
                    <a:lnTo>
                      <a:pt x="409" y="461"/>
                    </a:lnTo>
                    <a:lnTo>
                      <a:pt x="409" y="461"/>
                    </a:lnTo>
                    <a:lnTo>
                      <a:pt x="407" y="454"/>
                    </a:lnTo>
                    <a:lnTo>
                      <a:pt x="407" y="454"/>
                    </a:lnTo>
                    <a:lnTo>
                      <a:pt x="405" y="443"/>
                    </a:lnTo>
                    <a:lnTo>
                      <a:pt x="402" y="437"/>
                    </a:lnTo>
                    <a:lnTo>
                      <a:pt x="402" y="437"/>
                    </a:lnTo>
                    <a:lnTo>
                      <a:pt x="410" y="431"/>
                    </a:lnTo>
                    <a:lnTo>
                      <a:pt x="410" y="431"/>
                    </a:lnTo>
                    <a:lnTo>
                      <a:pt x="415" y="435"/>
                    </a:lnTo>
                    <a:lnTo>
                      <a:pt x="425" y="438"/>
                    </a:lnTo>
                    <a:lnTo>
                      <a:pt x="425" y="438"/>
                    </a:lnTo>
                    <a:lnTo>
                      <a:pt x="433" y="442"/>
                    </a:lnTo>
                    <a:lnTo>
                      <a:pt x="433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4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5" y="442"/>
                    </a:lnTo>
                    <a:lnTo>
                      <a:pt x="436" y="442"/>
                    </a:lnTo>
                    <a:lnTo>
                      <a:pt x="436" y="442"/>
                    </a:lnTo>
                    <a:lnTo>
                      <a:pt x="436" y="441"/>
                    </a:lnTo>
                    <a:lnTo>
                      <a:pt x="436" y="441"/>
                    </a:lnTo>
                    <a:lnTo>
                      <a:pt x="436" y="441"/>
                    </a:lnTo>
                    <a:lnTo>
                      <a:pt x="436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8" y="441"/>
                    </a:lnTo>
                    <a:lnTo>
                      <a:pt x="439" y="440"/>
                    </a:lnTo>
                    <a:lnTo>
                      <a:pt x="439" y="440"/>
                    </a:lnTo>
                    <a:lnTo>
                      <a:pt x="439" y="440"/>
                    </a:lnTo>
                    <a:lnTo>
                      <a:pt x="439" y="440"/>
                    </a:lnTo>
                    <a:lnTo>
                      <a:pt x="439" y="438"/>
                    </a:lnTo>
                    <a:lnTo>
                      <a:pt x="439" y="438"/>
                    </a:lnTo>
                    <a:lnTo>
                      <a:pt x="440" y="438"/>
                    </a:lnTo>
                    <a:lnTo>
                      <a:pt x="440" y="438"/>
                    </a:lnTo>
                    <a:lnTo>
                      <a:pt x="440" y="438"/>
                    </a:lnTo>
                    <a:lnTo>
                      <a:pt x="440" y="438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7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1" y="436"/>
                    </a:lnTo>
                    <a:lnTo>
                      <a:pt x="443" y="436"/>
                    </a:lnTo>
                    <a:lnTo>
                      <a:pt x="443" y="436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5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43" y="433"/>
                    </a:lnTo>
                    <a:lnTo>
                      <a:pt x="439" y="425"/>
                    </a:lnTo>
                    <a:lnTo>
                      <a:pt x="439" y="425"/>
                    </a:lnTo>
                    <a:lnTo>
                      <a:pt x="435" y="414"/>
                    </a:lnTo>
                    <a:lnTo>
                      <a:pt x="431" y="409"/>
                    </a:lnTo>
                    <a:lnTo>
                      <a:pt x="431" y="409"/>
                    </a:lnTo>
                    <a:lnTo>
                      <a:pt x="438" y="402"/>
                    </a:lnTo>
                    <a:lnTo>
                      <a:pt x="438" y="402"/>
                    </a:lnTo>
                    <a:lnTo>
                      <a:pt x="444" y="404"/>
                    </a:lnTo>
                    <a:lnTo>
                      <a:pt x="454" y="407"/>
                    </a:lnTo>
                    <a:lnTo>
                      <a:pt x="454" y="407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3" y="408"/>
                    </a:lnTo>
                    <a:lnTo>
                      <a:pt x="463" y="408"/>
                    </a:lnTo>
                    <a:lnTo>
                      <a:pt x="463" y="408"/>
                    </a:lnTo>
                    <a:lnTo>
                      <a:pt x="463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4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5" y="408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7"/>
                    </a:lnTo>
                    <a:lnTo>
                      <a:pt x="467" y="406"/>
                    </a:lnTo>
                    <a:lnTo>
                      <a:pt x="467" y="406"/>
                    </a:lnTo>
                    <a:lnTo>
                      <a:pt x="468" y="406"/>
                    </a:lnTo>
                    <a:lnTo>
                      <a:pt x="468" y="406"/>
                    </a:lnTo>
                    <a:lnTo>
                      <a:pt x="468" y="406"/>
                    </a:lnTo>
                    <a:lnTo>
                      <a:pt x="468" y="406"/>
                    </a:lnTo>
                    <a:lnTo>
                      <a:pt x="468" y="404"/>
                    </a:lnTo>
                    <a:lnTo>
                      <a:pt x="468" y="404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69" y="403"/>
                    </a:lnTo>
                    <a:lnTo>
                      <a:pt x="470" y="402"/>
                    </a:lnTo>
                    <a:lnTo>
                      <a:pt x="470" y="402"/>
                    </a:lnTo>
                    <a:lnTo>
                      <a:pt x="470" y="402"/>
                    </a:lnTo>
                    <a:lnTo>
                      <a:pt x="470" y="402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401"/>
                    </a:lnTo>
                    <a:lnTo>
                      <a:pt x="470" y="399"/>
                    </a:lnTo>
                    <a:lnTo>
                      <a:pt x="470" y="399"/>
                    </a:lnTo>
                    <a:lnTo>
                      <a:pt x="470" y="399"/>
                    </a:lnTo>
                    <a:lnTo>
                      <a:pt x="470" y="399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65" y="391"/>
                    </a:lnTo>
                    <a:lnTo>
                      <a:pt x="465" y="391"/>
                    </a:lnTo>
                    <a:lnTo>
                      <a:pt x="459" y="382"/>
                    </a:lnTo>
                    <a:lnTo>
                      <a:pt x="455" y="377"/>
                    </a:lnTo>
                    <a:lnTo>
                      <a:pt x="455" y="377"/>
                    </a:lnTo>
                    <a:lnTo>
                      <a:pt x="460" y="368"/>
                    </a:lnTo>
                    <a:lnTo>
                      <a:pt x="460" y="368"/>
                    </a:lnTo>
                    <a:lnTo>
                      <a:pt x="467" y="369"/>
                    </a:lnTo>
                    <a:lnTo>
                      <a:pt x="477" y="370"/>
                    </a:lnTo>
                    <a:lnTo>
                      <a:pt x="477" y="370"/>
                    </a:lnTo>
                    <a:lnTo>
                      <a:pt x="484" y="370"/>
                    </a:lnTo>
                    <a:lnTo>
                      <a:pt x="484" y="370"/>
                    </a:lnTo>
                    <a:lnTo>
                      <a:pt x="485" y="370"/>
                    </a:lnTo>
                    <a:lnTo>
                      <a:pt x="485" y="370"/>
                    </a:lnTo>
                    <a:lnTo>
                      <a:pt x="485" y="370"/>
                    </a:lnTo>
                    <a:lnTo>
                      <a:pt x="485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7" y="370"/>
                    </a:lnTo>
                    <a:lnTo>
                      <a:pt x="488" y="370"/>
                    </a:lnTo>
                    <a:lnTo>
                      <a:pt x="488" y="370"/>
                    </a:lnTo>
                    <a:lnTo>
                      <a:pt x="488" y="369"/>
                    </a:lnTo>
                    <a:lnTo>
                      <a:pt x="488" y="369"/>
                    </a:lnTo>
                    <a:lnTo>
                      <a:pt x="488" y="369"/>
                    </a:lnTo>
                    <a:lnTo>
                      <a:pt x="488" y="369"/>
                    </a:lnTo>
                    <a:lnTo>
                      <a:pt x="489" y="369"/>
                    </a:lnTo>
                    <a:lnTo>
                      <a:pt x="489" y="369"/>
                    </a:lnTo>
                    <a:lnTo>
                      <a:pt x="489" y="369"/>
                    </a:lnTo>
                    <a:lnTo>
                      <a:pt x="489" y="369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89" y="368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5"/>
                    </a:lnTo>
                    <a:lnTo>
                      <a:pt x="490" y="365"/>
                    </a:lnTo>
                    <a:lnTo>
                      <a:pt x="490" y="365"/>
                    </a:lnTo>
                    <a:lnTo>
                      <a:pt x="490" y="365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4"/>
                    </a:lnTo>
                    <a:lnTo>
                      <a:pt x="492" y="363"/>
                    </a:lnTo>
                    <a:lnTo>
                      <a:pt x="492" y="363"/>
                    </a:lnTo>
                    <a:lnTo>
                      <a:pt x="492" y="363"/>
                    </a:lnTo>
                    <a:lnTo>
                      <a:pt x="492" y="363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2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59"/>
                    </a:lnTo>
                    <a:lnTo>
                      <a:pt x="492" y="359"/>
                    </a:lnTo>
                    <a:lnTo>
                      <a:pt x="492" y="359"/>
                    </a:lnTo>
                    <a:lnTo>
                      <a:pt x="492" y="359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90" y="358"/>
                    </a:lnTo>
                    <a:lnTo>
                      <a:pt x="485" y="352"/>
                    </a:lnTo>
                    <a:lnTo>
                      <a:pt x="485" y="352"/>
                    </a:lnTo>
                    <a:lnTo>
                      <a:pt x="478" y="345"/>
                    </a:lnTo>
                    <a:lnTo>
                      <a:pt x="473" y="340"/>
                    </a:lnTo>
                    <a:lnTo>
                      <a:pt x="473" y="340"/>
                    </a:lnTo>
                    <a:lnTo>
                      <a:pt x="475" y="331"/>
                    </a:lnTo>
                    <a:lnTo>
                      <a:pt x="475" y="331"/>
                    </a:lnTo>
                    <a:lnTo>
                      <a:pt x="483" y="331"/>
                    </a:lnTo>
                    <a:lnTo>
                      <a:pt x="493" y="331"/>
                    </a:lnTo>
                    <a:lnTo>
                      <a:pt x="493" y="331"/>
                    </a:lnTo>
                    <a:lnTo>
                      <a:pt x="501" y="329"/>
                    </a:lnTo>
                    <a:lnTo>
                      <a:pt x="501" y="329"/>
                    </a:lnTo>
                    <a:lnTo>
                      <a:pt x="501" y="329"/>
                    </a:lnTo>
                    <a:lnTo>
                      <a:pt x="502" y="329"/>
                    </a:lnTo>
                    <a:lnTo>
                      <a:pt x="502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3" y="329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8"/>
                    </a:lnTo>
                    <a:lnTo>
                      <a:pt x="504" y="326"/>
                    </a:lnTo>
                    <a:lnTo>
                      <a:pt x="504" y="326"/>
                    </a:lnTo>
                    <a:lnTo>
                      <a:pt x="506" y="326"/>
                    </a:lnTo>
                    <a:lnTo>
                      <a:pt x="506" y="326"/>
                    </a:lnTo>
                    <a:lnTo>
                      <a:pt x="506" y="326"/>
                    </a:lnTo>
                    <a:lnTo>
                      <a:pt x="506" y="326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5"/>
                    </a:lnTo>
                    <a:lnTo>
                      <a:pt x="506" y="324"/>
                    </a:lnTo>
                    <a:lnTo>
                      <a:pt x="506" y="324"/>
                    </a:lnTo>
                    <a:lnTo>
                      <a:pt x="507" y="323"/>
                    </a:lnTo>
                    <a:lnTo>
                      <a:pt x="507" y="323"/>
                    </a:lnTo>
                    <a:lnTo>
                      <a:pt x="507" y="323"/>
                    </a:lnTo>
                    <a:lnTo>
                      <a:pt x="507" y="323"/>
                    </a:lnTo>
                    <a:lnTo>
                      <a:pt x="507" y="321"/>
                    </a:lnTo>
                    <a:lnTo>
                      <a:pt x="507" y="321"/>
                    </a:lnTo>
                    <a:lnTo>
                      <a:pt x="507" y="321"/>
                    </a:lnTo>
                    <a:lnTo>
                      <a:pt x="507" y="321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20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7" y="319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7"/>
                    </a:lnTo>
                    <a:lnTo>
                      <a:pt x="506" y="316"/>
                    </a:lnTo>
                    <a:lnTo>
                      <a:pt x="506" y="316"/>
                    </a:lnTo>
                    <a:lnTo>
                      <a:pt x="504" y="316"/>
                    </a:lnTo>
                    <a:lnTo>
                      <a:pt x="504" y="316"/>
                    </a:lnTo>
                    <a:lnTo>
                      <a:pt x="504" y="316"/>
                    </a:lnTo>
                    <a:lnTo>
                      <a:pt x="499" y="311"/>
                    </a:lnTo>
                    <a:lnTo>
                      <a:pt x="499" y="311"/>
                    </a:lnTo>
                    <a:lnTo>
                      <a:pt x="490" y="305"/>
                    </a:lnTo>
                    <a:lnTo>
                      <a:pt x="484" y="302"/>
                    </a:lnTo>
                    <a:lnTo>
                      <a:pt x="484" y="302"/>
                    </a:lnTo>
                    <a:lnTo>
                      <a:pt x="485" y="292"/>
                    </a:lnTo>
                    <a:lnTo>
                      <a:pt x="485" y="292"/>
                    </a:lnTo>
                    <a:lnTo>
                      <a:pt x="493" y="291"/>
                    </a:lnTo>
                    <a:lnTo>
                      <a:pt x="503" y="289"/>
                    </a:lnTo>
                    <a:lnTo>
                      <a:pt x="503" y="289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509" y="286"/>
                    </a:lnTo>
                    <a:lnTo>
                      <a:pt x="511" y="286"/>
                    </a:lnTo>
                    <a:lnTo>
                      <a:pt x="511" y="286"/>
                    </a:lnTo>
                    <a:lnTo>
                      <a:pt x="511" y="285"/>
                    </a:lnTo>
                    <a:lnTo>
                      <a:pt x="511" y="285"/>
                    </a:lnTo>
                    <a:lnTo>
                      <a:pt x="512" y="285"/>
                    </a:lnTo>
                    <a:lnTo>
                      <a:pt x="512" y="285"/>
                    </a:lnTo>
                    <a:lnTo>
                      <a:pt x="512" y="285"/>
                    </a:lnTo>
                    <a:lnTo>
                      <a:pt x="512" y="285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2"/>
                    </a:lnTo>
                    <a:lnTo>
                      <a:pt x="513" y="281"/>
                    </a:lnTo>
                    <a:lnTo>
                      <a:pt x="513" y="281"/>
                    </a:lnTo>
                    <a:lnTo>
                      <a:pt x="513" y="281"/>
                    </a:lnTo>
                    <a:lnTo>
                      <a:pt x="513" y="281"/>
                    </a:lnTo>
                    <a:lnTo>
                      <a:pt x="513" y="280"/>
                    </a:lnTo>
                    <a:lnTo>
                      <a:pt x="513" y="280"/>
                    </a:lnTo>
                    <a:lnTo>
                      <a:pt x="513" y="280"/>
                    </a:lnTo>
                    <a:lnTo>
                      <a:pt x="513" y="280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4" y="278"/>
                    </a:lnTo>
                    <a:lnTo>
                      <a:pt x="514" y="277"/>
                    </a:lnTo>
                    <a:lnTo>
                      <a:pt x="514" y="277"/>
                    </a:lnTo>
                    <a:lnTo>
                      <a:pt x="514" y="277"/>
                    </a:lnTo>
                    <a:lnTo>
                      <a:pt x="514" y="277"/>
                    </a:lnTo>
                    <a:lnTo>
                      <a:pt x="514" y="276"/>
                    </a:lnTo>
                    <a:lnTo>
                      <a:pt x="514" y="276"/>
                    </a:lnTo>
                    <a:lnTo>
                      <a:pt x="514" y="276"/>
                    </a:lnTo>
                    <a:lnTo>
                      <a:pt x="514" y="276"/>
                    </a:lnTo>
                    <a:lnTo>
                      <a:pt x="514" y="275"/>
                    </a:lnTo>
                    <a:lnTo>
                      <a:pt x="514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3"/>
                    </a:lnTo>
                    <a:lnTo>
                      <a:pt x="513" y="273"/>
                    </a:lnTo>
                    <a:lnTo>
                      <a:pt x="513" y="273"/>
                    </a:lnTo>
                    <a:lnTo>
                      <a:pt x="513" y="273"/>
                    </a:lnTo>
                    <a:lnTo>
                      <a:pt x="512" y="273"/>
                    </a:lnTo>
                    <a:lnTo>
                      <a:pt x="512" y="273"/>
                    </a:lnTo>
                    <a:lnTo>
                      <a:pt x="512" y="272"/>
                    </a:lnTo>
                    <a:lnTo>
                      <a:pt x="512" y="272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11" y="272"/>
                    </a:lnTo>
                    <a:lnTo>
                      <a:pt x="504" y="268"/>
                    </a:lnTo>
                    <a:lnTo>
                      <a:pt x="504" y="268"/>
                    </a:lnTo>
                    <a:lnTo>
                      <a:pt x="494" y="263"/>
                    </a:lnTo>
                    <a:lnTo>
                      <a:pt x="488" y="262"/>
                    </a:lnTo>
                    <a:lnTo>
                      <a:pt x="488" y="262"/>
                    </a:lnTo>
                    <a:lnTo>
                      <a:pt x="488" y="252"/>
                    </a:lnTo>
                    <a:lnTo>
                      <a:pt x="488" y="252"/>
                    </a:lnTo>
                    <a:lnTo>
                      <a:pt x="494" y="249"/>
                    </a:lnTo>
                    <a:lnTo>
                      <a:pt x="504" y="246"/>
                    </a:lnTo>
                    <a:lnTo>
                      <a:pt x="504" y="246"/>
                    </a:lnTo>
                    <a:lnTo>
                      <a:pt x="511" y="242"/>
                    </a:lnTo>
                    <a:lnTo>
                      <a:pt x="511" y="242"/>
                    </a:lnTo>
                    <a:lnTo>
                      <a:pt x="511" y="242"/>
                    </a:lnTo>
                    <a:lnTo>
                      <a:pt x="511" y="242"/>
                    </a:lnTo>
                    <a:lnTo>
                      <a:pt x="512" y="241"/>
                    </a:lnTo>
                    <a:lnTo>
                      <a:pt x="512" y="241"/>
                    </a:lnTo>
                    <a:lnTo>
                      <a:pt x="512" y="241"/>
                    </a:lnTo>
                    <a:lnTo>
                      <a:pt x="512" y="241"/>
                    </a:lnTo>
                    <a:lnTo>
                      <a:pt x="513" y="241"/>
                    </a:lnTo>
                    <a:lnTo>
                      <a:pt x="513" y="241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8"/>
                    </a:lnTo>
                    <a:lnTo>
                      <a:pt x="513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8"/>
                    </a:lnTo>
                    <a:lnTo>
                      <a:pt x="514" y="237"/>
                    </a:lnTo>
                    <a:lnTo>
                      <a:pt x="514" y="237"/>
                    </a:lnTo>
                    <a:lnTo>
                      <a:pt x="514" y="237"/>
                    </a:lnTo>
                    <a:lnTo>
                      <a:pt x="514" y="237"/>
                    </a:lnTo>
                    <a:lnTo>
                      <a:pt x="514" y="236"/>
                    </a:lnTo>
                    <a:lnTo>
                      <a:pt x="514" y="236"/>
                    </a:lnTo>
                    <a:lnTo>
                      <a:pt x="514" y="236"/>
                    </a:lnTo>
                    <a:lnTo>
                      <a:pt x="514" y="236"/>
                    </a:lnTo>
                    <a:lnTo>
                      <a:pt x="513" y="234"/>
                    </a:lnTo>
                    <a:lnTo>
                      <a:pt x="513" y="234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3" y="233"/>
                    </a:lnTo>
                    <a:lnTo>
                      <a:pt x="513" y="232"/>
                    </a:lnTo>
                    <a:lnTo>
                      <a:pt x="513" y="232"/>
                    </a:lnTo>
                    <a:lnTo>
                      <a:pt x="513" y="232"/>
                    </a:lnTo>
                    <a:lnTo>
                      <a:pt x="513" y="232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31"/>
                    </a:lnTo>
                    <a:lnTo>
                      <a:pt x="513" y="229"/>
                    </a:lnTo>
                    <a:lnTo>
                      <a:pt x="513" y="229"/>
                    </a:lnTo>
                    <a:lnTo>
                      <a:pt x="513" y="229"/>
                    </a:lnTo>
                    <a:lnTo>
                      <a:pt x="513" y="229"/>
                    </a:lnTo>
                    <a:lnTo>
                      <a:pt x="512" y="229"/>
                    </a:lnTo>
                    <a:lnTo>
                      <a:pt x="512" y="229"/>
                    </a:lnTo>
                    <a:lnTo>
                      <a:pt x="512" y="229"/>
                    </a:lnTo>
                    <a:lnTo>
                      <a:pt x="512" y="229"/>
                    </a:lnTo>
                    <a:lnTo>
                      <a:pt x="511" y="228"/>
                    </a:lnTo>
                    <a:lnTo>
                      <a:pt x="511" y="228"/>
                    </a:lnTo>
                    <a:lnTo>
                      <a:pt x="511" y="228"/>
                    </a:lnTo>
                    <a:lnTo>
                      <a:pt x="511" y="228"/>
                    </a:lnTo>
                    <a:lnTo>
                      <a:pt x="509" y="228"/>
                    </a:lnTo>
                    <a:lnTo>
                      <a:pt x="509" y="228"/>
                    </a:lnTo>
                    <a:lnTo>
                      <a:pt x="509" y="228"/>
                    </a:lnTo>
                    <a:lnTo>
                      <a:pt x="509" y="228"/>
                    </a:lnTo>
                    <a:lnTo>
                      <a:pt x="503" y="226"/>
                    </a:lnTo>
                    <a:lnTo>
                      <a:pt x="503" y="226"/>
                    </a:lnTo>
                    <a:lnTo>
                      <a:pt x="492" y="223"/>
                    </a:lnTo>
                    <a:lnTo>
                      <a:pt x="485" y="222"/>
                    </a:lnTo>
                    <a:lnTo>
                      <a:pt x="485" y="222"/>
                    </a:lnTo>
                    <a:lnTo>
                      <a:pt x="484" y="212"/>
                    </a:lnTo>
                    <a:lnTo>
                      <a:pt x="484" y="212"/>
                    </a:lnTo>
                    <a:lnTo>
                      <a:pt x="490" y="209"/>
                    </a:lnTo>
                    <a:lnTo>
                      <a:pt x="499" y="203"/>
                    </a:lnTo>
                    <a:lnTo>
                      <a:pt x="499" y="203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7"/>
                    </a:lnTo>
                    <a:lnTo>
                      <a:pt x="506" y="195"/>
                    </a:lnTo>
                    <a:lnTo>
                      <a:pt x="506" y="195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4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3"/>
                    </a:lnTo>
                    <a:lnTo>
                      <a:pt x="507" y="192"/>
                    </a:lnTo>
                    <a:lnTo>
                      <a:pt x="507" y="192"/>
                    </a:lnTo>
                    <a:lnTo>
                      <a:pt x="507" y="192"/>
                    </a:lnTo>
                    <a:lnTo>
                      <a:pt x="507" y="192"/>
                    </a:lnTo>
                    <a:lnTo>
                      <a:pt x="506" y="190"/>
                    </a:lnTo>
                    <a:lnTo>
                      <a:pt x="506" y="190"/>
                    </a:lnTo>
                    <a:lnTo>
                      <a:pt x="506" y="189"/>
                    </a:lnTo>
                    <a:lnTo>
                      <a:pt x="506" y="189"/>
                    </a:lnTo>
                    <a:lnTo>
                      <a:pt x="506" y="189"/>
                    </a:lnTo>
                    <a:lnTo>
                      <a:pt x="506" y="189"/>
                    </a:lnTo>
                    <a:lnTo>
                      <a:pt x="506" y="188"/>
                    </a:lnTo>
                    <a:lnTo>
                      <a:pt x="506" y="188"/>
                    </a:lnTo>
                    <a:lnTo>
                      <a:pt x="506" y="188"/>
                    </a:lnTo>
                    <a:lnTo>
                      <a:pt x="506" y="188"/>
                    </a:lnTo>
                    <a:lnTo>
                      <a:pt x="506" y="186"/>
                    </a:lnTo>
                    <a:lnTo>
                      <a:pt x="506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6"/>
                    </a:lnTo>
                    <a:lnTo>
                      <a:pt x="504" y="185"/>
                    </a:lnTo>
                    <a:lnTo>
                      <a:pt x="504" y="185"/>
                    </a:lnTo>
                    <a:lnTo>
                      <a:pt x="504" y="185"/>
                    </a:lnTo>
                    <a:lnTo>
                      <a:pt x="504" y="185"/>
                    </a:lnTo>
                    <a:lnTo>
                      <a:pt x="503" y="185"/>
                    </a:lnTo>
                    <a:lnTo>
                      <a:pt x="503" y="185"/>
                    </a:lnTo>
                    <a:lnTo>
                      <a:pt x="503" y="185"/>
                    </a:lnTo>
                    <a:lnTo>
                      <a:pt x="503" y="185"/>
                    </a:lnTo>
                    <a:lnTo>
                      <a:pt x="502" y="184"/>
                    </a:lnTo>
                    <a:lnTo>
                      <a:pt x="502" y="184"/>
                    </a:lnTo>
                    <a:lnTo>
                      <a:pt x="502" y="184"/>
                    </a:lnTo>
                    <a:lnTo>
                      <a:pt x="502" y="184"/>
                    </a:lnTo>
                    <a:lnTo>
                      <a:pt x="501" y="184"/>
                    </a:lnTo>
                    <a:lnTo>
                      <a:pt x="501" y="184"/>
                    </a:lnTo>
                    <a:lnTo>
                      <a:pt x="501" y="184"/>
                    </a:lnTo>
                    <a:lnTo>
                      <a:pt x="501" y="184"/>
                    </a:lnTo>
                    <a:lnTo>
                      <a:pt x="493" y="183"/>
                    </a:lnTo>
                    <a:lnTo>
                      <a:pt x="493" y="183"/>
                    </a:lnTo>
                    <a:lnTo>
                      <a:pt x="483" y="183"/>
                    </a:lnTo>
                    <a:lnTo>
                      <a:pt x="475" y="183"/>
                    </a:lnTo>
                    <a:lnTo>
                      <a:pt x="475" y="183"/>
                    </a:lnTo>
                    <a:lnTo>
                      <a:pt x="473" y="173"/>
                    </a:lnTo>
                    <a:lnTo>
                      <a:pt x="473" y="173"/>
                    </a:lnTo>
                    <a:lnTo>
                      <a:pt x="478" y="169"/>
                    </a:lnTo>
                    <a:lnTo>
                      <a:pt x="485" y="161"/>
                    </a:lnTo>
                    <a:lnTo>
                      <a:pt x="485" y="161"/>
                    </a:lnTo>
                    <a:lnTo>
                      <a:pt x="490" y="156"/>
                    </a:lnTo>
                    <a:lnTo>
                      <a:pt x="490" y="156"/>
                    </a:lnTo>
                    <a:lnTo>
                      <a:pt x="490" y="156"/>
                    </a:lnTo>
                    <a:lnTo>
                      <a:pt x="490" y="156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2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1"/>
                    </a:lnTo>
                    <a:lnTo>
                      <a:pt x="492" y="150"/>
                    </a:lnTo>
                    <a:lnTo>
                      <a:pt x="492" y="150"/>
                    </a:lnTo>
                    <a:lnTo>
                      <a:pt x="492" y="150"/>
                    </a:lnTo>
                    <a:lnTo>
                      <a:pt x="492" y="150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90" y="149"/>
                    </a:lnTo>
                    <a:lnTo>
                      <a:pt x="490" y="149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90" y="147"/>
                    </a:lnTo>
                    <a:lnTo>
                      <a:pt x="490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9" y="146"/>
                    </a:lnTo>
                    <a:lnTo>
                      <a:pt x="489" y="146"/>
                    </a:lnTo>
                    <a:lnTo>
                      <a:pt x="489" y="146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9" y="145"/>
                    </a:lnTo>
                    <a:lnTo>
                      <a:pt x="488" y="145"/>
                    </a:lnTo>
                    <a:lnTo>
                      <a:pt x="488" y="145"/>
                    </a:lnTo>
                    <a:lnTo>
                      <a:pt x="487" y="144"/>
                    </a:lnTo>
                    <a:lnTo>
                      <a:pt x="487" y="144"/>
                    </a:lnTo>
                    <a:lnTo>
                      <a:pt x="487" y="144"/>
                    </a:lnTo>
                    <a:lnTo>
                      <a:pt x="487" y="144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84" y="142"/>
                    </a:lnTo>
                    <a:lnTo>
                      <a:pt x="477" y="142"/>
                    </a:lnTo>
                    <a:lnTo>
                      <a:pt x="477" y="142"/>
                    </a:lnTo>
                    <a:lnTo>
                      <a:pt x="467" y="144"/>
                    </a:lnTo>
                    <a:lnTo>
                      <a:pt x="459" y="146"/>
                    </a:lnTo>
                    <a:lnTo>
                      <a:pt x="459" y="146"/>
                    </a:lnTo>
                    <a:lnTo>
                      <a:pt x="454" y="137"/>
                    </a:lnTo>
                    <a:lnTo>
                      <a:pt x="454" y="137"/>
                    </a:lnTo>
                    <a:lnTo>
                      <a:pt x="459" y="132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9" y="117"/>
                    </a:lnTo>
                    <a:lnTo>
                      <a:pt x="469" y="117"/>
                    </a:lnTo>
                    <a:lnTo>
                      <a:pt x="469" y="117"/>
                    </a:lnTo>
                    <a:lnTo>
                      <a:pt x="469" y="117"/>
                    </a:lnTo>
                    <a:lnTo>
                      <a:pt x="470" y="116"/>
                    </a:lnTo>
                    <a:lnTo>
                      <a:pt x="470" y="116"/>
                    </a:lnTo>
                    <a:lnTo>
                      <a:pt x="470" y="116"/>
                    </a:lnTo>
                    <a:lnTo>
                      <a:pt x="470" y="116"/>
                    </a:lnTo>
                    <a:lnTo>
                      <a:pt x="470" y="115"/>
                    </a:lnTo>
                    <a:lnTo>
                      <a:pt x="470" y="115"/>
                    </a:lnTo>
                    <a:lnTo>
                      <a:pt x="470" y="115"/>
                    </a:lnTo>
                    <a:lnTo>
                      <a:pt x="470" y="115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70" y="112"/>
                    </a:lnTo>
                    <a:lnTo>
                      <a:pt x="469" y="111"/>
                    </a:lnTo>
                    <a:lnTo>
                      <a:pt x="469" y="111"/>
                    </a:lnTo>
                    <a:lnTo>
                      <a:pt x="469" y="111"/>
                    </a:lnTo>
                    <a:lnTo>
                      <a:pt x="469" y="111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9" y="110"/>
                    </a:lnTo>
                    <a:lnTo>
                      <a:pt x="468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8"/>
                    </a:lnTo>
                    <a:lnTo>
                      <a:pt x="468" y="108"/>
                    </a:lnTo>
                    <a:lnTo>
                      <a:pt x="468" y="108"/>
                    </a:lnTo>
                    <a:lnTo>
                      <a:pt x="467" y="107"/>
                    </a:lnTo>
                    <a:lnTo>
                      <a:pt x="467" y="107"/>
                    </a:lnTo>
                    <a:lnTo>
                      <a:pt x="467" y="107"/>
                    </a:lnTo>
                    <a:lnTo>
                      <a:pt x="467" y="107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7" y="106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4" y="105"/>
                    </a:lnTo>
                    <a:lnTo>
                      <a:pt x="463" y="105"/>
                    </a:lnTo>
                    <a:lnTo>
                      <a:pt x="463" y="105"/>
                    </a:lnTo>
                    <a:lnTo>
                      <a:pt x="463" y="105"/>
                    </a:lnTo>
                    <a:lnTo>
                      <a:pt x="463" y="105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54" y="107"/>
                    </a:lnTo>
                    <a:lnTo>
                      <a:pt x="454" y="107"/>
                    </a:lnTo>
                    <a:lnTo>
                      <a:pt x="444" y="110"/>
                    </a:lnTo>
                    <a:lnTo>
                      <a:pt x="438" y="112"/>
                    </a:lnTo>
                    <a:lnTo>
                      <a:pt x="438" y="112"/>
                    </a:lnTo>
                    <a:lnTo>
                      <a:pt x="431" y="105"/>
                    </a:lnTo>
                    <a:lnTo>
                      <a:pt x="431" y="105"/>
                    </a:lnTo>
                    <a:lnTo>
                      <a:pt x="435" y="98"/>
                    </a:lnTo>
                    <a:lnTo>
                      <a:pt x="439" y="89"/>
                    </a:lnTo>
                    <a:lnTo>
                      <a:pt x="439" y="89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2"/>
                    </a:lnTo>
                    <a:lnTo>
                      <a:pt x="443" y="81"/>
                    </a:lnTo>
                    <a:lnTo>
                      <a:pt x="443" y="81"/>
                    </a:lnTo>
                    <a:lnTo>
                      <a:pt x="443" y="81"/>
                    </a:lnTo>
                    <a:lnTo>
                      <a:pt x="443" y="81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9"/>
                    </a:lnTo>
                    <a:lnTo>
                      <a:pt x="443" y="78"/>
                    </a:lnTo>
                    <a:lnTo>
                      <a:pt x="443" y="78"/>
                    </a:lnTo>
                    <a:lnTo>
                      <a:pt x="443" y="78"/>
                    </a:lnTo>
                    <a:lnTo>
                      <a:pt x="443" y="78"/>
                    </a:lnTo>
                    <a:lnTo>
                      <a:pt x="441" y="78"/>
                    </a:lnTo>
                    <a:lnTo>
                      <a:pt x="441" y="78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7"/>
                    </a:lnTo>
                    <a:lnTo>
                      <a:pt x="441" y="76"/>
                    </a:lnTo>
                    <a:lnTo>
                      <a:pt x="441" y="76"/>
                    </a:lnTo>
                    <a:lnTo>
                      <a:pt x="440" y="76"/>
                    </a:lnTo>
                    <a:lnTo>
                      <a:pt x="440" y="76"/>
                    </a:lnTo>
                    <a:lnTo>
                      <a:pt x="440" y="76"/>
                    </a:lnTo>
                    <a:lnTo>
                      <a:pt x="440" y="76"/>
                    </a:lnTo>
                    <a:lnTo>
                      <a:pt x="439" y="74"/>
                    </a:lnTo>
                    <a:lnTo>
                      <a:pt x="439" y="74"/>
                    </a:lnTo>
                    <a:lnTo>
                      <a:pt x="439" y="74"/>
                    </a:lnTo>
                    <a:lnTo>
                      <a:pt x="439" y="74"/>
                    </a:lnTo>
                    <a:lnTo>
                      <a:pt x="439" y="73"/>
                    </a:lnTo>
                    <a:lnTo>
                      <a:pt x="439" y="73"/>
                    </a:lnTo>
                    <a:lnTo>
                      <a:pt x="438" y="73"/>
                    </a:lnTo>
                    <a:lnTo>
                      <a:pt x="438" y="73"/>
                    </a:lnTo>
                    <a:lnTo>
                      <a:pt x="438" y="73"/>
                    </a:lnTo>
                    <a:lnTo>
                      <a:pt x="438" y="73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6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3" y="72"/>
                    </a:lnTo>
                    <a:lnTo>
                      <a:pt x="433" y="72"/>
                    </a:lnTo>
                    <a:lnTo>
                      <a:pt x="431" y="72"/>
                    </a:lnTo>
                    <a:lnTo>
                      <a:pt x="431" y="72"/>
                    </a:lnTo>
                    <a:lnTo>
                      <a:pt x="431" y="72"/>
                    </a:lnTo>
                    <a:lnTo>
                      <a:pt x="431" y="72"/>
                    </a:lnTo>
                    <a:lnTo>
                      <a:pt x="425" y="74"/>
                    </a:lnTo>
                    <a:lnTo>
                      <a:pt x="425" y="74"/>
                    </a:lnTo>
                    <a:lnTo>
                      <a:pt x="415" y="79"/>
                    </a:lnTo>
                    <a:lnTo>
                      <a:pt x="410" y="83"/>
                    </a:lnTo>
                    <a:lnTo>
                      <a:pt x="410" y="83"/>
                    </a:lnTo>
                    <a:lnTo>
                      <a:pt x="401" y="77"/>
                    </a:lnTo>
                    <a:lnTo>
                      <a:pt x="401" y="77"/>
                    </a:lnTo>
                    <a:lnTo>
                      <a:pt x="405" y="71"/>
                    </a:lnTo>
                    <a:lnTo>
                      <a:pt x="407" y="61"/>
                    </a:lnTo>
                    <a:lnTo>
                      <a:pt x="407" y="61"/>
                    </a:lnTo>
                    <a:lnTo>
                      <a:pt x="409" y="53"/>
                    </a:lnTo>
                    <a:lnTo>
                      <a:pt x="409" y="53"/>
                    </a:lnTo>
                    <a:lnTo>
                      <a:pt x="409" y="53"/>
                    </a:lnTo>
                    <a:lnTo>
                      <a:pt x="409" y="53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0"/>
                    </a:lnTo>
                    <a:lnTo>
                      <a:pt x="409" y="50"/>
                    </a:lnTo>
                    <a:lnTo>
                      <a:pt x="409" y="50"/>
                    </a:lnTo>
                    <a:lnTo>
                      <a:pt x="409" y="50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8"/>
                    </a:lnTo>
                    <a:lnTo>
                      <a:pt x="409" y="48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407" y="47"/>
                    </a:lnTo>
                    <a:lnTo>
                      <a:pt x="407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5" y="45"/>
                    </a:lnTo>
                    <a:lnTo>
                      <a:pt x="405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4" y="44"/>
                    </a:lnTo>
                    <a:lnTo>
                      <a:pt x="404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2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0" y="44"/>
                    </a:lnTo>
                    <a:lnTo>
                      <a:pt x="400" y="44"/>
                    </a:lnTo>
                    <a:lnTo>
                      <a:pt x="400" y="44"/>
                    </a:lnTo>
                    <a:lnTo>
                      <a:pt x="400" y="44"/>
                    </a:lnTo>
                    <a:lnTo>
                      <a:pt x="398" y="44"/>
                    </a:lnTo>
                    <a:lnTo>
                      <a:pt x="398" y="44"/>
                    </a:lnTo>
                    <a:lnTo>
                      <a:pt x="398" y="44"/>
                    </a:lnTo>
                    <a:lnTo>
                      <a:pt x="398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7" y="44"/>
                    </a:lnTo>
                    <a:lnTo>
                      <a:pt x="391" y="48"/>
                    </a:lnTo>
                    <a:lnTo>
                      <a:pt x="391" y="48"/>
                    </a:lnTo>
                    <a:lnTo>
                      <a:pt x="382" y="54"/>
                    </a:lnTo>
                    <a:lnTo>
                      <a:pt x="377" y="59"/>
                    </a:lnTo>
                    <a:lnTo>
                      <a:pt x="377" y="59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0" y="48"/>
                    </a:lnTo>
                    <a:lnTo>
                      <a:pt x="371" y="37"/>
                    </a:lnTo>
                    <a:lnTo>
                      <a:pt x="371" y="37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8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1" y="27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70" y="25"/>
                    </a:lnTo>
                    <a:lnTo>
                      <a:pt x="368" y="24"/>
                    </a:lnTo>
                    <a:lnTo>
                      <a:pt x="368" y="24"/>
                    </a:lnTo>
                    <a:lnTo>
                      <a:pt x="368" y="24"/>
                    </a:lnTo>
                    <a:lnTo>
                      <a:pt x="368" y="24"/>
                    </a:lnTo>
                    <a:lnTo>
                      <a:pt x="367" y="24"/>
                    </a:lnTo>
                    <a:lnTo>
                      <a:pt x="367" y="24"/>
                    </a:lnTo>
                    <a:lnTo>
                      <a:pt x="367" y="24"/>
                    </a:lnTo>
                    <a:lnTo>
                      <a:pt x="367" y="24"/>
                    </a:lnTo>
                    <a:lnTo>
                      <a:pt x="366" y="23"/>
                    </a:lnTo>
                    <a:lnTo>
                      <a:pt x="366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4" y="23"/>
                    </a:lnTo>
                    <a:lnTo>
                      <a:pt x="363" y="23"/>
                    </a:lnTo>
                    <a:lnTo>
                      <a:pt x="363" y="23"/>
                    </a:lnTo>
                    <a:lnTo>
                      <a:pt x="363" y="23"/>
                    </a:lnTo>
                    <a:lnTo>
                      <a:pt x="363" y="23"/>
                    </a:lnTo>
                    <a:lnTo>
                      <a:pt x="363" y="21"/>
                    </a:lnTo>
                    <a:lnTo>
                      <a:pt x="363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2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61" y="23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2" y="28"/>
                    </a:lnTo>
                    <a:lnTo>
                      <a:pt x="352" y="28"/>
                    </a:lnTo>
                    <a:lnTo>
                      <a:pt x="344" y="37"/>
                    </a:lnTo>
                    <a:lnTo>
                      <a:pt x="341" y="42"/>
                    </a:lnTo>
                    <a:lnTo>
                      <a:pt x="341" y="42"/>
                    </a:lnTo>
                    <a:lnTo>
                      <a:pt x="332" y="39"/>
                    </a:lnTo>
                    <a:lnTo>
                      <a:pt x="332" y="39"/>
                    </a:lnTo>
                    <a:lnTo>
                      <a:pt x="332" y="32"/>
                    </a:lnTo>
                    <a:lnTo>
                      <a:pt x="332" y="20"/>
                    </a:lnTo>
                    <a:lnTo>
                      <a:pt x="332" y="20"/>
                    </a:lnTo>
                    <a:lnTo>
                      <a:pt x="330" y="14"/>
                    </a:lnTo>
                    <a:lnTo>
                      <a:pt x="330" y="14"/>
                    </a:lnTo>
                    <a:lnTo>
                      <a:pt x="330" y="13"/>
                    </a:lnTo>
                    <a:lnTo>
                      <a:pt x="330" y="13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9" y="11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10"/>
                    </a:lnTo>
                    <a:lnTo>
                      <a:pt x="328" y="9"/>
                    </a:lnTo>
                    <a:lnTo>
                      <a:pt x="328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5" y="9"/>
                    </a:lnTo>
                    <a:lnTo>
                      <a:pt x="324" y="8"/>
                    </a:lnTo>
                    <a:lnTo>
                      <a:pt x="324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9" y="8"/>
                    </a:lnTo>
                    <a:lnTo>
                      <a:pt x="318" y="8"/>
                    </a:lnTo>
                    <a:lnTo>
                      <a:pt x="318" y="8"/>
                    </a:lnTo>
                    <a:lnTo>
                      <a:pt x="318" y="8"/>
                    </a:lnTo>
                    <a:lnTo>
                      <a:pt x="318" y="8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2" y="15"/>
                    </a:lnTo>
                    <a:lnTo>
                      <a:pt x="312" y="15"/>
                    </a:lnTo>
                    <a:lnTo>
                      <a:pt x="305" y="24"/>
                    </a:lnTo>
                    <a:lnTo>
                      <a:pt x="301" y="30"/>
                    </a:lnTo>
                    <a:lnTo>
                      <a:pt x="301" y="30"/>
                    </a:lnTo>
                    <a:lnTo>
                      <a:pt x="293" y="29"/>
                    </a:lnTo>
                    <a:lnTo>
                      <a:pt x="293" y="29"/>
                    </a:lnTo>
                    <a:lnTo>
                      <a:pt x="291" y="2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6" y="4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5" y="1"/>
                    </a:lnTo>
                    <a:lnTo>
                      <a:pt x="285" y="1"/>
                    </a:lnTo>
                    <a:lnTo>
                      <a:pt x="285" y="1"/>
                    </a:lnTo>
                    <a:lnTo>
                      <a:pt x="285" y="1"/>
                    </a:lnTo>
                    <a:lnTo>
                      <a:pt x="284" y="1"/>
                    </a:lnTo>
                    <a:lnTo>
                      <a:pt x="284" y="1"/>
                    </a:lnTo>
                    <a:lnTo>
                      <a:pt x="284" y="1"/>
                    </a:lnTo>
                    <a:lnTo>
                      <a:pt x="284" y="1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69" y="10"/>
                    </a:lnTo>
                    <a:lnTo>
                      <a:pt x="269" y="10"/>
                    </a:lnTo>
                    <a:lnTo>
                      <a:pt x="264" y="19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250" y="19"/>
                    </a:lnTo>
                    <a:lnTo>
                      <a:pt x="246" y="10"/>
                    </a:lnTo>
                    <a:lnTo>
                      <a:pt x="246" y="10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1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3" y="21"/>
                    </a:lnTo>
                    <a:lnTo>
                      <a:pt x="222" y="29"/>
                    </a:lnTo>
                    <a:lnTo>
                      <a:pt x="222" y="29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03" y="15"/>
                    </a:lnTo>
                    <a:lnTo>
                      <a:pt x="203" y="15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4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3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4" y="13"/>
                    </a:lnTo>
                    <a:lnTo>
                      <a:pt x="184" y="13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3" y="20"/>
                    </a:lnTo>
                    <a:lnTo>
                      <a:pt x="183" y="20"/>
                    </a:lnTo>
                    <a:lnTo>
                      <a:pt x="183" y="32"/>
                    </a:lnTo>
                    <a:lnTo>
                      <a:pt x="183" y="39"/>
                    </a:lnTo>
                    <a:lnTo>
                      <a:pt x="183" y="39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69" y="37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4" y="23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8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7" y="24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4" y="25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7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3" y="28"/>
                    </a:lnTo>
                    <a:lnTo>
                      <a:pt x="143" y="28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3" y="30"/>
                    </a:lnTo>
                    <a:lnTo>
                      <a:pt x="143" y="30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4" y="48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38" y="59"/>
                    </a:lnTo>
                    <a:lnTo>
                      <a:pt x="138" y="59"/>
                    </a:lnTo>
                    <a:lnTo>
                      <a:pt x="133" y="55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10" y="45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6" y="49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7" y="61"/>
                    </a:lnTo>
                    <a:lnTo>
                      <a:pt x="107" y="61"/>
                    </a:lnTo>
                    <a:lnTo>
                      <a:pt x="110" y="71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99" y="79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5" y="74"/>
                    </a:lnTo>
                    <a:lnTo>
                      <a:pt x="75" y="74"/>
                    </a:lnTo>
                    <a:lnTo>
                      <a:pt x="75" y="76"/>
                    </a:lnTo>
                    <a:lnTo>
                      <a:pt x="75" y="76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5" y="89"/>
                    </a:lnTo>
                    <a:lnTo>
                      <a:pt x="75" y="89"/>
                    </a:lnTo>
                    <a:lnTo>
                      <a:pt x="80" y="100"/>
                    </a:lnTo>
                    <a:lnTo>
                      <a:pt x="84" y="105"/>
                    </a:lnTo>
                    <a:lnTo>
                      <a:pt x="84" y="105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1" y="110"/>
                    </a:lnTo>
                    <a:lnTo>
                      <a:pt x="61" y="107"/>
                    </a:lnTo>
                    <a:lnTo>
                      <a:pt x="61" y="107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7" y="107"/>
                    </a:lnTo>
                    <a:lnTo>
                      <a:pt x="47" y="107"/>
                    </a:lnTo>
                    <a:lnTo>
                      <a:pt x="47" y="107"/>
                    </a:lnTo>
                    <a:lnTo>
                      <a:pt x="47" y="107"/>
                    </a:lnTo>
                    <a:lnTo>
                      <a:pt x="47" y="108"/>
                    </a:lnTo>
                    <a:lnTo>
                      <a:pt x="47" y="108"/>
                    </a:lnTo>
                    <a:lnTo>
                      <a:pt x="47" y="108"/>
                    </a:lnTo>
                    <a:lnTo>
                      <a:pt x="47" y="10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8" y="124"/>
                    </a:lnTo>
                    <a:lnTo>
                      <a:pt x="48" y="124"/>
                    </a:lnTo>
                    <a:lnTo>
                      <a:pt x="55" y="132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48" y="144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9" y="142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7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37" y="169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39" y="183"/>
                    </a:lnTo>
                    <a:lnTo>
                      <a:pt x="39" y="183"/>
                    </a:lnTo>
                    <a:lnTo>
                      <a:pt x="32" y="183"/>
                    </a:lnTo>
                    <a:lnTo>
                      <a:pt x="21" y="183"/>
                    </a:lnTo>
                    <a:lnTo>
                      <a:pt x="21" y="183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4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0" y="186"/>
                    </a:lnTo>
                    <a:lnTo>
                      <a:pt x="10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6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8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9" y="198"/>
                    </a:lnTo>
                    <a:lnTo>
                      <a:pt x="9" y="198"/>
                    </a:lnTo>
                    <a:lnTo>
                      <a:pt x="10" y="198"/>
                    </a:lnTo>
                    <a:lnTo>
                      <a:pt x="10" y="198"/>
                    </a:lnTo>
                    <a:lnTo>
                      <a:pt x="10" y="198"/>
                    </a:lnTo>
                    <a:lnTo>
                      <a:pt x="15" y="203"/>
                    </a:lnTo>
                    <a:lnTo>
                      <a:pt x="15" y="203"/>
                    </a:lnTo>
                    <a:lnTo>
                      <a:pt x="24" y="209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29" y="222"/>
                    </a:lnTo>
                    <a:lnTo>
                      <a:pt x="29" y="222"/>
                    </a:lnTo>
                    <a:lnTo>
                      <a:pt x="22" y="223"/>
                    </a:lnTo>
                    <a:lnTo>
                      <a:pt x="12" y="226"/>
                    </a:lnTo>
                    <a:lnTo>
                      <a:pt x="12" y="226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3" y="228"/>
                    </a:lnTo>
                    <a:lnTo>
                      <a:pt x="3" y="228"/>
                    </a:lnTo>
                    <a:lnTo>
                      <a:pt x="3" y="228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4"/>
                    </a:lnTo>
                    <a:lnTo>
                      <a:pt x="0" y="234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3" y="242"/>
                    </a:lnTo>
                    <a:lnTo>
                      <a:pt x="3" y="242"/>
                    </a:lnTo>
                    <a:lnTo>
                      <a:pt x="3" y="242"/>
                    </a:lnTo>
                    <a:lnTo>
                      <a:pt x="3" y="242"/>
                    </a:lnTo>
                    <a:lnTo>
                      <a:pt x="10" y="246"/>
                    </a:lnTo>
                    <a:lnTo>
                      <a:pt x="10" y="246"/>
                    </a:lnTo>
                    <a:lnTo>
                      <a:pt x="19" y="249"/>
                    </a:lnTo>
                    <a:lnTo>
                      <a:pt x="27" y="252"/>
                    </a:lnTo>
                    <a:lnTo>
                      <a:pt x="27" y="252"/>
                    </a:lnTo>
                    <a:lnTo>
                      <a:pt x="27" y="262"/>
                    </a:lnTo>
                    <a:lnTo>
                      <a:pt x="27" y="262"/>
                    </a:lnTo>
                    <a:lnTo>
                      <a:pt x="19" y="263"/>
                    </a:lnTo>
                    <a:lnTo>
                      <a:pt x="10" y="268"/>
                    </a:lnTo>
                    <a:lnTo>
                      <a:pt x="10" y="268"/>
                    </a:lnTo>
                    <a:close/>
                    <a:moveTo>
                      <a:pt x="198" y="430"/>
                    </a:moveTo>
                    <a:lnTo>
                      <a:pt x="198" y="430"/>
                    </a:lnTo>
                    <a:lnTo>
                      <a:pt x="196" y="433"/>
                    </a:lnTo>
                    <a:lnTo>
                      <a:pt x="194" y="436"/>
                    </a:lnTo>
                    <a:lnTo>
                      <a:pt x="192" y="437"/>
                    </a:lnTo>
                    <a:lnTo>
                      <a:pt x="188" y="438"/>
                    </a:lnTo>
                    <a:lnTo>
                      <a:pt x="182" y="438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67" y="433"/>
                    </a:lnTo>
                    <a:lnTo>
                      <a:pt x="153" y="426"/>
                    </a:lnTo>
                    <a:lnTo>
                      <a:pt x="135" y="414"/>
                    </a:lnTo>
                    <a:lnTo>
                      <a:pt x="125" y="407"/>
                    </a:lnTo>
                    <a:lnTo>
                      <a:pt x="116" y="398"/>
                    </a:lnTo>
                    <a:lnTo>
                      <a:pt x="116" y="398"/>
                    </a:lnTo>
                    <a:lnTo>
                      <a:pt x="107" y="388"/>
                    </a:lnTo>
                    <a:lnTo>
                      <a:pt x="100" y="379"/>
                    </a:lnTo>
                    <a:lnTo>
                      <a:pt x="89" y="362"/>
                    </a:lnTo>
                    <a:lnTo>
                      <a:pt x="81" y="346"/>
                    </a:lnTo>
                    <a:lnTo>
                      <a:pt x="77" y="338"/>
                    </a:lnTo>
                    <a:lnTo>
                      <a:pt x="77" y="338"/>
                    </a:lnTo>
                    <a:lnTo>
                      <a:pt x="76" y="331"/>
                    </a:lnTo>
                    <a:lnTo>
                      <a:pt x="76" y="325"/>
                    </a:lnTo>
                    <a:lnTo>
                      <a:pt x="77" y="323"/>
                    </a:lnTo>
                    <a:lnTo>
                      <a:pt x="78" y="320"/>
                    </a:lnTo>
                    <a:lnTo>
                      <a:pt x="81" y="317"/>
                    </a:lnTo>
                    <a:lnTo>
                      <a:pt x="85" y="316"/>
                    </a:lnTo>
                    <a:lnTo>
                      <a:pt x="85" y="316"/>
                    </a:lnTo>
                    <a:lnTo>
                      <a:pt x="135" y="305"/>
                    </a:lnTo>
                    <a:lnTo>
                      <a:pt x="173" y="296"/>
                    </a:lnTo>
                    <a:lnTo>
                      <a:pt x="202" y="291"/>
                    </a:lnTo>
                    <a:lnTo>
                      <a:pt x="202" y="291"/>
                    </a:lnTo>
                    <a:lnTo>
                      <a:pt x="208" y="290"/>
                    </a:lnTo>
                    <a:lnTo>
                      <a:pt x="213" y="290"/>
                    </a:lnTo>
                    <a:lnTo>
                      <a:pt x="216" y="292"/>
                    </a:lnTo>
                    <a:lnTo>
                      <a:pt x="220" y="295"/>
                    </a:lnTo>
                    <a:lnTo>
                      <a:pt x="220" y="295"/>
                    </a:lnTo>
                    <a:lnTo>
                      <a:pt x="222" y="299"/>
                    </a:lnTo>
                    <a:lnTo>
                      <a:pt x="223" y="301"/>
                    </a:lnTo>
                    <a:lnTo>
                      <a:pt x="223" y="305"/>
                    </a:lnTo>
                    <a:lnTo>
                      <a:pt x="222" y="312"/>
                    </a:lnTo>
                    <a:lnTo>
                      <a:pt x="222" y="312"/>
                    </a:lnTo>
                    <a:lnTo>
                      <a:pt x="217" y="340"/>
                    </a:lnTo>
                    <a:lnTo>
                      <a:pt x="210" y="378"/>
                    </a:lnTo>
                    <a:lnTo>
                      <a:pt x="198" y="430"/>
                    </a:lnTo>
                    <a:lnTo>
                      <a:pt x="198" y="430"/>
                    </a:lnTo>
                    <a:close/>
                    <a:moveTo>
                      <a:pt x="373" y="417"/>
                    </a:moveTo>
                    <a:lnTo>
                      <a:pt x="373" y="417"/>
                    </a:lnTo>
                    <a:lnTo>
                      <a:pt x="364" y="423"/>
                    </a:lnTo>
                    <a:lnTo>
                      <a:pt x="351" y="432"/>
                    </a:lnTo>
                    <a:lnTo>
                      <a:pt x="332" y="441"/>
                    </a:lnTo>
                    <a:lnTo>
                      <a:pt x="320" y="446"/>
                    </a:lnTo>
                    <a:lnTo>
                      <a:pt x="309" y="450"/>
                    </a:lnTo>
                    <a:lnTo>
                      <a:pt x="309" y="450"/>
                    </a:lnTo>
                    <a:lnTo>
                      <a:pt x="296" y="452"/>
                    </a:lnTo>
                    <a:lnTo>
                      <a:pt x="284" y="455"/>
                    </a:lnTo>
                    <a:lnTo>
                      <a:pt x="264" y="456"/>
                    </a:lnTo>
                    <a:lnTo>
                      <a:pt x="247" y="455"/>
                    </a:lnTo>
                    <a:lnTo>
                      <a:pt x="237" y="454"/>
                    </a:lnTo>
                    <a:lnTo>
                      <a:pt x="237" y="454"/>
                    </a:lnTo>
                    <a:lnTo>
                      <a:pt x="231" y="451"/>
                    </a:lnTo>
                    <a:lnTo>
                      <a:pt x="226" y="448"/>
                    </a:lnTo>
                    <a:lnTo>
                      <a:pt x="223" y="446"/>
                    </a:lnTo>
                    <a:lnTo>
                      <a:pt x="222" y="443"/>
                    </a:lnTo>
                    <a:lnTo>
                      <a:pt x="222" y="440"/>
                    </a:lnTo>
                    <a:lnTo>
                      <a:pt x="222" y="436"/>
                    </a:lnTo>
                    <a:lnTo>
                      <a:pt x="222" y="436"/>
                    </a:lnTo>
                    <a:lnTo>
                      <a:pt x="237" y="386"/>
                    </a:lnTo>
                    <a:lnTo>
                      <a:pt x="250" y="349"/>
                    </a:lnTo>
                    <a:lnTo>
                      <a:pt x="259" y="323"/>
                    </a:lnTo>
                    <a:lnTo>
                      <a:pt x="259" y="323"/>
                    </a:lnTo>
                    <a:lnTo>
                      <a:pt x="262" y="315"/>
                    </a:lnTo>
                    <a:lnTo>
                      <a:pt x="264" y="312"/>
                    </a:lnTo>
                    <a:lnTo>
                      <a:pt x="266" y="310"/>
                    </a:lnTo>
                    <a:lnTo>
                      <a:pt x="271" y="309"/>
                    </a:lnTo>
                    <a:lnTo>
                      <a:pt x="271" y="309"/>
                    </a:lnTo>
                    <a:lnTo>
                      <a:pt x="275" y="307"/>
                    </a:lnTo>
                    <a:lnTo>
                      <a:pt x="279" y="307"/>
                    </a:lnTo>
                    <a:lnTo>
                      <a:pt x="283" y="310"/>
                    </a:lnTo>
                    <a:lnTo>
                      <a:pt x="288" y="315"/>
                    </a:lnTo>
                    <a:lnTo>
                      <a:pt x="288" y="315"/>
                    </a:lnTo>
                    <a:lnTo>
                      <a:pt x="310" y="333"/>
                    </a:lnTo>
                    <a:lnTo>
                      <a:pt x="339" y="359"/>
                    </a:lnTo>
                    <a:lnTo>
                      <a:pt x="377" y="394"/>
                    </a:lnTo>
                    <a:lnTo>
                      <a:pt x="377" y="394"/>
                    </a:lnTo>
                    <a:lnTo>
                      <a:pt x="380" y="398"/>
                    </a:lnTo>
                    <a:lnTo>
                      <a:pt x="381" y="401"/>
                    </a:lnTo>
                    <a:lnTo>
                      <a:pt x="381" y="404"/>
                    </a:lnTo>
                    <a:lnTo>
                      <a:pt x="380" y="407"/>
                    </a:lnTo>
                    <a:lnTo>
                      <a:pt x="377" y="412"/>
                    </a:lnTo>
                    <a:lnTo>
                      <a:pt x="373" y="417"/>
                    </a:lnTo>
                    <a:lnTo>
                      <a:pt x="373" y="417"/>
                    </a:lnTo>
                    <a:close/>
                    <a:moveTo>
                      <a:pt x="228" y="249"/>
                    </a:moveTo>
                    <a:lnTo>
                      <a:pt x="228" y="249"/>
                    </a:lnTo>
                    <a:lnTo>
                      <a:pt x="231" y="244"/>
                    </a:lnTo>
                    <a:lnTo>
                      <a:pt x="235" y="239"/>
                    </a:lnTo>
                    <a:lnTo>
                      <a:pt x="238" y="234"/>
                    </a:lnTo>
                    <a:lnTo>
                      <a:pt x="242" y="232"/>
                    </a:lnTo>
                    <a:lnTo>
                      <a:pt x="247" y="229"/>
                    </a:lnTo>
                    <a:lnTo>
                      <a:pt x="254" y="228"/>
                    </a:lnTo>
                    <a:lnTo>
                      <a:pt x="259" y="228"/>
                    </a:lnTo>
                    <a:lnTo>
                      <a:pt x="265" y="229"/>
                    </a:lnTo>
                    <a:lnTo>
                      <a:pt x="265" y="229"/>
                    </a:lnTo>
                    <a:lnTo>
                      <a:pt x="270" y="231"/>
                    </a:lnTo>
                    <a:lnTo>
                      <a:pt x="275" y="234"/>
                    </a:lnTo>
                    <a:lnTo>
                      <a:pt x="279" y="238"/>
                    </a:lnTo>
                    <a:lnTo>
                      <a:pt x="283" y="242"/>
                    </a:lnTo>
                    <a:lnTo>
                      <a:pt x="285" y="247"/>
                    </a:lnTo>
                    <a:lnTo>
                      <a:pt x="286" y="253"/>
                    </a:lnTo>
                    <a:lnTo>
                      <a:pt x="286" y="258"/>
                    </a:lnTo>
                    <a:lnTo>
                      <a:pt x="285" y="265"/>
                    </a:lnTo>
                    <a:lnTo>
                      <a:pt x="285" y="265"/>
                    </a:lnTo>
                    <a:lnTo>
                      <a:pt x="284" y="270"/>
                    </a:lnTo>
                    <a:lnTo>
                      <a:pt x="280" y="275"/>
                    </a:lnTo>
                    <a:lnTo>
                      <a:pt x="276" y="280"/>
                    </a:lnTo>
                    <a:lnTo>
                      <a:pt x="272" y="282"/>
                    </a:lnTo>
                    <a:lnTo>
                      <a:pt x="266" y="285"/>
                    </a:lnTo>
                    <a:lnTo>
                      <a:pt x="261" y="286"/>
                    </a:lnTo>
                    <a:lnTo>
                      <a:pt x="256" y="286"/>
                    </a:lnTo>
                    <a:lnTo>
                      <a:pt x="250" y="285"/>
                    </a:lnTo>
                    <a:lnTo>
                      <a:pt x="250" y="285"/>
                    </a:lnTo>
                    <a:lnTo>
                      <a:pt x="244" y="283"/>
                    </a:lnTo>
                    <a:lnTo>
                      <a:pt x="240" y="280"/>
                    </a:lnTo>
                    <a:lnTo>
                      <a:pt x="235" y="276"/>
                    </a:lnTo>
                    <a:lnTo>
                      <a:pt x="232" y="272"/>
                    </a:lnTo>
                    <a:lnTo>
                      <a:pt x="230" y="267"/>
                    </a:lnTo>
                    <a:lnTo>
                      <a:pt x="228" y="261"/>
                    </a:lnTo>
                    <a:lnTo>
                      <a:pt x="228" y="256"/>
                    </a:lnTo>
                    <a:lnTo>
                      <a:pt x="228" y="249"/>
                    </a:lnTo>
                    <a:lnTo>
                      <a:pt x="228" y="249"/>
                    </a:lnTo>
                    <a:close/>
                    <a:moveTo>
                      <a:pt x="454" y="237"/>
                    </a:moveTo>
                    <a:lnTo>
                      <a:pt x="454" y="237"/>
                    </a:lnTo>
                    <a:lnTo>
                      <a:pt x="455" y="247"/>
                    </a:lnTo>
                    <a:lnTo>
                      <a:pt x="456" y="263"/>
                    </a:lnTo>
                    <a:lnTo>
                      <a:pt x="454" y="283"/>
                    </a:lnTo>
                    <a:lnTo>
                      <a:pt x="453" y="296"/>
                    </a:lnTo>
                    <a:lnTo>
                      <a:pt x="450" y="309"/>
                    </a:lnTo>
                    <a:lnTo>
                      <a:pt x="450" y="309"/>
                    </a:lnTo>
                    <a:lnTo>
                      <a:pt x="446" y="321"/>
                    </a:lnTo>
                    <a:lnTo>
                      <a:pt x="441" y="331"/>
                    </a:lnTo>
                    <a:lnTo>
                      <a:pt x="433" y="352"/>
                    </a:lnTo>
                    <a:lnTo>
                      <a:pt x="424" y="364"/>
                    </a:lnTo>
                    <a:lnTo>
                      <a:pt x="417" y="373"/>
                    </a:lnTo>
                    <a:lnTo>
                      <a:pt x="417" y="373"/>
                    </a:lnTo>
                    <a:lnTo>
                      <a:pt x="412" y="377"/>
                    </a:lnTo>
                    <a:lnTo>
                      <a:pt x="407" y="379"/>
                    </a:lnTo>
                    <a:lnTo>
                      <a:pt x="405" y="380"/>
                    </a:lnTo>
                    <a:lnTo>
                      <a:pt x="401" y="380"/>
                    </a:lnTo>
                    <a:lnTo>
                      <a:pt x="398" y="379"/>
                    </a:lnTo>
                    <a:lnTo>
                      <a:pt x="395" y="377"/>
                    </a:lnTo>
                    <a:lnTo>
                      <a:pt x="395" y="377"/>
                    </a:lnTo>
                    <a:lnTo>
                      <a:pt x="359" y="339"/>
                    </a:lnTo>
                    <a:lnTo>
                      <a:pt x="333" y="310"/>
                    </a:lnTo>
                    <a:lnTo>
                      <a:pt x="315" y="287"/>
                    </a:lnTo>
                    <a:lnTo>
                      <a:pt x="315" y="287"/>
                    </a:lnTo>
                    <a:lnTo>
                      <a:pt x="310" y="282"/>
                    </a:lnTo>
                    <a:lnTo>
                      <a:pt x="308" y="278"/>
                    </a:lnTo>
                    <a:lnTo>
                      <a:pt x="308" y="275"/>
                    </a:lnTo>
                    <a:lnTo>
                      <a:pt x="309" y="271"/>
                    </a:lnTo>
                    <a:lnTo>
                      <a:pt x="309" y="271"/>
                    </a:lnTo>
                    <a:lnTo>
                      <a:pt x="310" y="266"/>
                    </a:lnTo>
                    <a:lnTo>
                      <a:pt x="313" y="263"/>
                    </a:lnTo>
                    <a:lnTo>
                      <a:pt x="315" y="262"/>
                    </a:lnTo>
                    <a:lnTo>
                      <a:pt x="323" y="258"/>
                    </a:lnTo>
                    <a:lnTo>
                      <a:pt x="323" y="258"/>
                    </a:lnTo>
                    <a:lnTo>
                      <a:pt x="349" y="249"/>
                    </a:lnTo>
                    <a:lnTo>
                      <a:pt x="386" y="237"/>
                    </a:lnTo>
                    <a:lnTo>
                      <a:pt x="436" y="222"/>
                    </a:lnTo>
                    <a:lnTo>
                      <a:pt x="436" y="222"/>
                    </a:lnTo>
                    <a:lnTo>
                      <a:pt x="440" y="222"/>
                    </a:lnTo>
                    <a:lnTo>
                      <a:pt x="444" y="222"/>
                    </a:lnTo>
                    <a:lnTo>
                      <a:pt x="446" y="224"/>
                    </a:lnTo>
                    <a:lnTo>
                      <a:pt x="448" y="226"/>
                    </a:lnTo>
                    <a:lnTo>
                      <a:pt x="451" y="231"/>
                    </a:lnTo>
                    <a:lnTo>
                      <a:pt x="454" y="237"/>
                    </a:lnTo>
                    <a:lnTo>
                      <a:pt x="454" y="237"/>
                    </a:lnTo>
                    <a:close/>
                    <a:moveTo>
                      <a:pt x="317" y="84"/>
                    </a:moveTo>
                    <a:lnTo>
                      <a:pt x="317" y="84"/>
                    </a:lnTo>
                    <a:lnTo>
                      <a:pt x="318" y="81"/>
                    </a:lnTo>
                    <a:lnTo>
                      <a:pt x="320" y="78"/>
                    </a:lnTo>
                    <a:lnTo>
                      <a:pt x="323" y="77"/>
                    </a:lnTo>
                    <a:lnTo>
                      <a:pt x="325" y="76"/>
                    </a:lnTo>
                    <a:lnTo>
                      <a:pt x="332" y="76"/>
                    </a:lnTo>
                    <a:lnTo>
                      <a:pt x="338" y="77"/>
                    </a:lnTo>
                    <a:lnTo>
                      <a:pt x="338" y="77"/>
                    </a:lnTo>
                    <a:lnTo>
                      <a:pt x="347" y="81"/>
                    </a:lnTo>
                    <a:lnTo>
                      <a:pt x="362" y="88"/>
                    </a:lnTo>
                    <a:lnTo>
                      <a:pt x="380" y="100"/>
                    </a:lnTo>
                    <a:lnTo>
                      <a:pt x="388" y="107"/>
                    </a:lnTo>
                    <a:lnTo>
                      <a:pt x="398" y="116"/>
                    </a:lnTo>
                    <a:lnTo>
                      <a:pt x="398" y="116"/>
                    </a:lnTo>
                    <a:lnTo>
                      <a:pt x="407" y="125"/>
                    </a:lnTo>
                    <a:lnTo>
                      <a:pt x="415" y="135"/>
                    </a:lnTo>
                    <a:lnTo>
                      <a:pt x="426" y="152"/>
                    </a:lnTo>
                    <a:lnTo>
                      <a:pt x="434" y="166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38" y="181"/>
                    </a:lnTo>
                    <a:lnTo>
                      <a:pt x="438" y="188"/>
                    </a:lnTo>
                    <a:lnTo>
                      <a:pt x="438" y="192"/>
                    </a:lnTo>
                    <a:lnTo>
                      <a:pt x="436" y="194"/>
                    </a:lnTo>
                    <a:lnTo>
                      <a:pt x="434" y="195"/>
                    </a:lnTo>
                    <a:lnTo>
                      <a:pt x="430" y="198"/>
                    </a:lnTo>
                    <a:lnTo>
                      <a:pt x="430" y="198"/>
                    </a:lnTo>
                    <a:lnTo>
                      <a:pt x="378" y="209"/>
                    </a:lnTo>
                    <a:lnTo>
                      <a:pt x="341" y="217"/>
                    </a:lnTo>
                    <a:lnTo>
                      <a:pt x="313" y="222"/>
                    </a:lnTo>
                    <a:lnTo>
                      <a:pt x="313" y="222"/>
                    </a:lnTo>
                    <a:lnTo>
                      <a:pt x="305" y="223"/>
                    </a:lnTo>
                    <a:lnTo>
                      <a:pt x="301" y="223"/>
                    </a:lnTo>
                    <a:lnTo>
                      <a:pt x="299" y="222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3" y="215"/>
                    </a:lnTo>
                    <a:lnTo>
                      <a:pt x="290" y="213"/>
                    </a:lnTo>
                    <a:lnTo>
                      <a:pt x="290" y="208"/>
                    </a:lnTo>
                    <a:lnTo>
                      <a:pt x="291" y="202"/>
                    </a:lnTo>
                    <a:lnTo>
                      <a:pt x="291" y="202"/>
                    </a:lnTo>
                    <a:lnTo>
                      <a:pt x="296" y="173"/>
                    </a:lnTo>
                    <a:lnTo>
                      <a:pt x="305" y="135"/>
                    </a:lnTo>
                    <a:lnTo>
                      <a:pt x="317" y="84"/>
                    </a:lnTo>
                    <a:lnTo>
                      <a:pt x="317" y="84"/>
                    </a:lnTo>
                    <a:close/>
                    <a:moveTo>
                      <a:pt x="141" y="97"/>
                    </a:moveTo>
                    <a:lnTo>
                      <a:pt x="141" y="97"/>
                    </a:lnTo>
                    <a:lnTo>
                      <a:pt x="149" y="91"/>
                    </a:lnTo>
                    <a:lnTo>
                      <a:pt x="163" y="82"/>
                    </a:lnTo>
                    <a:lnTo>
                      <a:pt x="182" y="72"/>
                    </a:lnTo>
                    <a:lnTo>
                      <a:pt x="193" y="68"/>
                    </a:lnTo>
                    <a:lnTo>
                      <a:pt x="206" y="64"/>
                    </a:lnTo>
                    <a:lnTo>
                      <a:pt x="206" y="64"/>
                    </a:lnTo>
                    <a:lnTo>
                      <a:pt x="218" y="62"/>
                    </a:lnTo>
                    <a:lnTo>
                      <a:pt x="230" y="59"/>
                    </a:lnTo>
                    <a:lnTo>
                      <a:pt x="251" y="58"/>
                    </a:lnTo>
                    <a:lnTo>
                      <a:pt x="267" y="59"/>
                    </a:lnTo>
                    <a:lnTo>
                      <a:pt x="278" y="61"/>
                    </a:lnTo>
                    <a:lnTo>
                      <a:pt x="278" y="61"/>
                    </a:lnTo>
                    <a:lnTo>
                      <a:pt x="283" y="63"/>
                    </a:lnTo>
                    <a:lnTo>
                      <a:pt x="288" y="66"/>
                    </a:lnTo>
                    <a:lnTo>
                      <a:pt x="290" y="68"/>
                    </a:lnTo>
                    <a:lnTo>
                      <a:pt x="291" y="71"/>
                    </a:lnTo>
                    <a:lnTo>
                      <a:pt x="293" y="73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76" y="127"/>
                    </a:lnTo>
                    <a:lnTo>
                      <a:pt x="265" y="165"/>
                    </a:lnTo>
                    <a:lnTo>
                      <a:pt x="255" y="192"/>
                    </a:lnTo>
                    <a:lnTo>
                      <a:pt x="255" y="192"/>
                    </a:lnTo>
                    <a:lnTo>
                      <a:pt x="252" y="198"/>
                    </a:lnTo>
                    <a:lnTo>
                      <a:pt x="250" y="202"/>
                    </a:lnTo>
                    <a:lnTo>
                      <a:pt x="247" y="204"/>
                    </a:lnTo>
                    <a:lnTo>
                      <a:pt x="244" y="205"/>
                    </a:lnTo>
                    <a:lnTo>
                      <a:pt x="244" y="205"/>
                    </a:lnTo>
                    <a:lnTo>
                      <a:pt x="238" y="205"/>
                    </a:lnTo>
                    <a:lnTo>
                      <a:pt x="236" y="205"/>
                    </a:lnTo>
                    <a:lnTo>
                      <a:pt x="232" y="204"/>
                    </a:lnTo>
                    <a:lnTo>
                      <a:pt x="226" y="199"/>
                    </a:lnTo>
                    <a:lnTo>
                      <a:pt x="226" y="199"/>
                    </a:lnTo>
                    <a:lnTo>
                      <a:pt x="204" y="180"/>
                    </a:lnTo>
                    <a:lnTo>
                      <a:pt x="175" y="155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5" y="116"/>
                    </a:lnTo>
                    <a:lnTo>
                      <a:pt x="134" y="112"/>
                    </a:lnTo>
                    <a:lnTo>
                      <a:pt x="134" y="110"/>
                    </a:lnTo>
                    <a:lnTo>
                      <a:pt x="135" y="107"/>
                    </a:lnTo>
                    <a:lnTo>
                      <a:pt x="138" y="102"/>
                    </a:lnTo>
                    <a:lnTo>
                      <a:pt x="141" y="97"/>
                    </a:lnTo>
                    <a:lnTo>
                      <a:pt x="141" y="97"/>
                    </a:lnTo>
                    <a:close/>
                    <a:moveTo>
                      <a:pt x="65" y="205"/>
                    </a:moveTo>
                    <a:lnTo>
                      <a:pt x="65" y="205"/>
                    </a:lnTo>
                    <a:lnTo>
                      <a:pt x="68" y="193"/>
                    </a:lnTo>
                    <a:lnTo>
                      <a:pt x="72" y="181"/>
                    </a:lnTo>
                    <a:lnTo>
                      <a:pt x="82" y="163"/>
                    </a:lnTo>
                    <a:lnTo>
                      <a:pt x="91" y="149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102" y="137"/>
                    </a:lnTo>
                    <a:lnTo>
                      <a:pt x="107" y="135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6" y="135"/>
                    </a:lnTo>
                    <a:lnTo>
                      <a:pt x="119" y="136"/>
                    </a:lnTo>
                    <a:lnTo>
                      <a:pt x="119" y="136"/>
                    </a:lnTo>
                    <a:lnTo>
                      <a:pt x="155" y="175"/>
                    </a:lnTo>
                    <a:lnTo>
                      <a:pt x="181" y="204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204" y="232"/>
                    </a:lnTo>
                    <a:lnTo>
                      <a:pt x="206" y="236"/>
                    </a:lnTo>
                    <a:lnTo>
                      <a:pt x="206" y="238"/>
                    </a:lnTo>
                    <a:lnTo>
                      <a:pt x="206" y="243"/>
                    </a:lnTo>
                    <a:lnTo>
                      <a:pt x="206" y="243"/>
                    </a:lnTo>
                    <a:lnTo>
                      <a:pt x="204" y="247"/>
                    </a:lnTo>
                    <a:lnTo>
                      <a:pt x="202" y="249"/>
                    </a:lnTo>
                    <a:lnTo>
                      <a:pt x="198" y="252"/>
                    </a:lnTo>
                    <a:lnTo>
                      <a:pt x="192" y="255"/>
                    </a:lnTo>
                    <a:lnTo>
                      <a:pt x="192" y="255"/>
                    </a:lnTo>
                    <a:lnTo>
                      <a:pt x="164" y="265"/>
                    </a:lnTo>
                    <a:lnTo>
                      <a:pt x="128" y="276"/>
                    </a:lnTo>
                    <a:lnTo>
                      <a:pt x="77" y="292"/>
                    </a:lnTo>
                    <a:lnTo>
                      <a:pt x="77" y="292"/>
                    </a:lnTo>
                    <a:lnTo>
                      <a:pt x="73" y="292"/>
                    </a:lnTo>
                    <a:lnTo>
                      <a:pt x="71" y="291"/>
                    </a:lnTo>
                    <a:lnTo>
                      <a:pt x="68" y="290"/>
                    </a:lnTo>
                    <a:lnTo>
                      <a:pt x="66" y="287"/>
                    </a:lnTo>
                    <a:lnTo>
                      <a:pt x="63" y="282"/>
                    </a:lnTo>
                    <a:lnTo>
                      <a:pt x="61" y="277"/>
                    </a:lnTo>
                    <a:lnTo>
                      <a:pt x="61" y="277"/>
                    </a:lnTo>
                    <a:lnTo>
                      <a:pt x="60" y="267"/>
                    </a:lnTo>
                    <a:lnTo>
                      <a:pt x="58" y="251"/>
                    </a:lnTo>
                    <a:lnTo>
                      <a:pt x="60" y="229"/>
                    </a:lnTo>
                    <a:lnTo>
                      <a:pt x="62" y="218"/>
                    </a:lnTo>
                    <a:lnTo>
                      <a:pt x="65" y="205"/>
                    </a:lnTo>
                    <a:lnTo>
                      <a:pt x="65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9"/>
              <p:cNvSpPr>
                <a:spLocks noEditPoints="1"/>
              </p:cNvSpPr>
              <p:nvPr/>
            </p:nvSpPr>
            <p:spPr bwMode="auto">
              <a:xfrm>
                <a:off x="3748146" y="4001676"/>
                <a:ext cx="1306454" cy="1305160"/>
              </a:xfrm>
              <a:custGeom>
                <a:avLst/>
                <a:gdLst>
                  <a:gd name="T0" fmla="*/ 87 w 2020"/>
                  <a:gd name="T1" fmla="*/ 604 h 2018"/>
                  <a:gd name="T2" fmla="*/ 33 w 2020"/>
                  <a:gd name="T3" fmla="*/ 744 h 2018"/>
                  <a:gd name="T4" fmla="*/ 13 w 2020"/>
                  <a:gd name="T5" fmla="*/ 896 h 2018"/>
                  <a:gd name="T6" fmla="*/ 8 w 2020"/>
                  <a:gd name="T7" fmla="*/ 946 h 2018"/>
                  <a:gd name="T8" fmla="*/ 2 w 2020"/>
                  <a:gd name="T9" fmla="*/ 1094 h 2018"/>
                  <a:gd name="T10" fmla="*/ 37 w 2020"/>
                  <a:gd name="T11" fmla="*/ 1241 h 2018"/>
                  <a:gd name="T12" fmla="*/ 47 w 2020"/>
                  <a:gd name="T13" fmla="*/ 1293 h 2018"/>
                  <a:gd name="T14" fmla="*/ 94 w 2020"/>
                  <a:gd name="T15" fmla="*/ 1440 h 2018"/>
                  <a:gd name="T16" fmla="*/ 172 w 2020"/>
                  <a:gd name="T17" fmla="*/ 1569 h 2018"/>
                  <a:gd name="T18" fmla="*/ 303 w 2020"/>
                  <a:gd name="T19" fmla="*/ 1578 h 2018"/>
                  <a:gd name="T20" fmla="*/ 304 w 2020"/>
                  <a:gd name="T21" fmla="*/ 1734 h 2018"/>
                  <a:gd name="T22" fmla="*/ 417 w 2020"/>
                  <a:gd name="T23" fmla="*/ 1828 h 2018"/>
                  <a:gd name="T24" fmla="*/ 540 w 2020"/>
                  <a:gd name="T25" fmla="*/ 1785 h 2018"/>
                  <a:gd name="T26" fmla="*/ 594 w 2020"/>
                  <a:gd name="T27" fmla="*/ 1932 h 2018"/>
                  <a:gd name="T28" fmla="*/ 730 w 2020"/>
                  <a:gd name="T29" fmla="*/ 1979 h 2018"/>
                  <a:gd name="T30" fmla="*/ 828 w 2020"/>
                  <a:gd name="T31" fmla="*/ 1910 h 2018"/>
                  <a:gd name="T32" fmla="*/ 934 w 2020"/>
                  <a:gd name="T33" fmla="*/ 2018 h 2018"/>
                  <a:gd name="T34" fmla="*/ 1080 w 2020"/>
                  <a:gd name="T35" fmla="*/ 2017 h 2018"/>
                  <a:gd name="T36" fmla="*/ 1129 w 2020"/>
                  <a:gd name="T37" fmla="*/ 1991 h 2018"/>
                  <a:gd name="T38" fmla="*/ 1278 w 2020"/>
                  <a:gd name="T39" fmla="*/ 1986 h 2018"/>
                  <a:gd name="T40" fmla="*/ 1419 w 2020"/>
                  <a:gd name="T41" fmla="*/ 1933 h 2018"/>
                  <a:gd name="T42" fmla="*/ 1458 w 2020"/>
                  <a:gd name="T43" fmla="*/ 1872 h 2018"/>
                  <a:gd name="T44" fmla="*/ 1602 w 2020"/>
                  <a:gd name="T45" fmla="*/ 1831 h 2018"/>
                  <a:gd name="T46" fmla="*/ 1714 w 2020"/>
                  <a:gd name="T47" fmla="*/ 1735 h 2018"/>
                  <a:gd name="T48" fmla="*/ 1719 w 2020"/>
                  <a:gd name="T49" fmla="*/ 1578 h 2018"/>
                  <a:gd name="T50" fmla="*/ 1847 w 2020"/>
                  <a:gd name="T51" fmla="*/ 1576 h 2018"/>
                  <a:gd name="T52" fmla="*/ 1920 w 2020"/>
                  <a:gd name="T53" fmla="*/ 1450 h 2018"/>
                  <a:gd name="T54" fmla="*/ 1928 w 2020"/>
                  <a:gd name="T55" fmla="*/ 1408 h 2018"/>
                  <a:gd name="T56" fmla="*/ 1990 w 2020"/>
                  <a:gd name="T57" fmla="*/ 1268 h 2018"/>
                  <a:gd name="T58" fmla="*/ 2009 w 2020"/>
                  <a:gd name="T59" fmla="*/ 1122 h 2018"/>
                  <a:gd name="T60" fmla="*/ 2014 w 2020"/>
                  <a:gd name="T61" fmla="*/ 1072 h 2018"/>
                  <a:gd name="T62" fmla="*/ 2019 w 2020"/>
                  <a:gd name="T63" fmla="*/ 925 h 2018"/>
                  <a:gd name="T64" fmla="*/ 1983 w 2020"/>
                  <a:gd name="T65" fmla="*/ 778 h 2018"/>
                  <a:gd name="T66" fmla="*/ 1977 w 2020"/>
                  <a:gd name="T67" fmla="*/ 727 h 2018"/>
                  <a:gd name="T68" fmla="*/ 1928 w 2020"/>
                  <a:gd name="T69" fmla="*/ 581 h 2018"/>
                  <a:gd name="T70" fmla="*/ 1847 w 2020"/>
                  <a:gd name="T71" fmla="*/ 454 h 2018"/>
                  <a:gd name="T72" fmla="*/ 1801 w 2020"/>
                  <a:gd name="T73" fmla="*/ 415 h 2018"/>
                  <a:gd name="T74" fmla="*/ 1723 w 2020"/>
                  <a:gd name="T75" fmla="*/ 289 h 2018"/>
                  <a:gd name="T76" fmla="*/ 1607 w 2020"/>
                  <a:gd name="T77" fmla="*/ 198 h 2018"/>
                  <a:gd name="T78" fmla="*/ 1560 w 2020"/>
                  <a:gd name="T79" fmla="*/ 174 h 2018"/>
                  <a:gd name="T80" fmla="*/ 1438 w 2020"/>
                  <a:gd name="T81" fmla="*/ 91 h 2018"/>
                  <a:gd name="T82" fmla="*/ 1297 w 2020"/>
                  <a:gd name="T83" fmla="*/ 52 h 2018"/>
                  <a:gd name="T84" fmla="*/ 1249 w 2020"/>
                  <a:gd name="T85" fmla="*/ 31 h 2018"/>
                  <a:gd name="T86" fmla="*/ 1099 w 2020"/>
                  <a:gd name="T87" fmla="*/ 0 h 2018"/>
                  <a:gd name="T88" fmla="*/ 951 w 2020"/>
                  <a:gd name="T89" fmla="*/ 12 h 2018"/>
                  <a:gd name="T90" fmla="*/ 900 w 2020"/>
                  <a:gd name="T91" fmla="*/ 8 h 2018"/>
                  <a:gd name="T92" fmla="*/ 754 w 2020"/>
                  <a:gd name="T93" fmla="*/ 29 h 2018"/>
                  <a:gd name="T94" fmla="*/ 624 w 2020"/>
                  <a:gd name="T95" fmla="*/ 100 h 2018"/>
                  <a:gd name="T96" fmla="*/ 565 w 2020"/>
                  <a:gd name="T97" fmla="*/ 104 h 2018"/>
                  <a:gd name="T98" fmla="*/ 441 w 2020"/>
                  <a:gd name="T99" fmla="*/ 173 h 2018"/>
                  <a:gd name="T100" fmla="*/ 412 w 2020"/>
                  <a:gd name="T101" fmla="*/ 328 h 2018"/>
                  <a:gd name="T102" fmla="*/ 282 w 2020"/>
                  <a:gd name="T103" fmla="*/ 309 h 2018"/>
                  <a:gd name="T104" fmla="*/ 188 w 2020"/>
                  <a:gd name="T105" fmla="*/ 419 h 2018"/>
                  <a:gd name="T106" fmla="*/ 204 w 2020"/>
                  <a:gd name="T107" fmla="*/ 570 h 2018"/>
                  <a:gd name="T108" fmla="*/ 397 w 2020"/>
                  <a:gd name="T109" fmla="*/ 1226 h 2018"/>
                  <a:gd name="T110" fmla="*/ 876 w 2020"/>
                  <a:gd name="T111" fmla="*/ 1748 h 2018"/>
                  <a:gd name="T112" fmla="*/ 963 w 2020"/>
                  <a:gd name="T113" fmla="*/ 905 h 2018"/>
                  <a:gd name="T114" fmla="*/ 896 w 2020"/>
                  <a:gd name="T115" fmla="*/ 1026 h 2018"/>
                  <a:gd name="T116" fmla="*/ 1220 w 2020"/>
                  <a:gd name="T117" fmla="*/ 1047 h 2018"/>
                  <a:gd name="T118" fmla="*/ 1692 w 2020"/>
                  <a:gd name="T119" fmla="*/ 628 h 2018"/>
                  <a:gd name="T120" fmla="*/ 807 w 2020"/>
                  <a:gd name="T121" fmla="*/ 252 h 2018"/>
                  <a:gd name="T122" fmla="*/ 526 w 2020"/>
                  <a:gd name="T123" fmla="*/ 431 h 2018"/>
                  <a:gd name="T124" fmla="*/ 305 w 2020"/>
                  <a:gd name="T125" fmla="*/ 1147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0" h="2018">
                    <a:moveTo>
                      <a:pt x="117" y="561"/>
                    </a:moveTo>
                    <a:lnTo>
                      <a:pt x="117" y="561"/>
                    </a:lnTo>
                    <a:lnTo>
                      <a:pt x="117" y="561"/>
                    </a:lnTo>
                    <a:lnTo>
                      <a:pt x="117" y="561"/>
                    </a:lnTo>
                    <a:lnTo>
                      <a:pt x="116" y="561"/>
                    </a:lnTo>
                    <a:lnTo>
                      <a:pt x="116" y="561"/>
                    </a:lnTo>
                    <a:lnTo>
                      <a:pt x="107" y="564"/>
                    </a:lnTo>
                    <a:lnTo>
                      <a:pt x="107" y="564"/>
                    </a:lnTo>
                    <a:lnTo>
                      <a:pt x="106" y="564"/>
                    </a:lnTo>
                    <a:lnTo>
                      <a:pt x="106" y="56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1" y="567"/>
                    </a:lnTo>
                    <a:lnTo>
                      <a:pt x="101" y="567"/>
                    </a:lnTo>
                    <a:lnTo>
                      <a:pt x="100" y="567"/>
                    </a:lnTo>
                    <a:lnTo>
                      <a:pt x="100" y="567"/>
                    </a:lnTo>
                    <a:lnTo>
                      <a:pt x="99" y="570"/>
                    </a:lnTo>
                    <a:lnTo>
                      <a:pt x="99" y="570"/>
                    </a:lnTo>
                    <a:lnTo>
                      <a:pt x="99" y="570"/>
                    </a:lnTo>
                    <a:lnTo>
                      <a:pt x="99" y="570"/>
                    </a:lnTo>
                    <a:lnTo>
                      <a:pt x="96" y="572"/>
                    </a:lnTo>
                    <a:lnTo>
                      <a:pt x="96" y="572"/>
                    </a:lnTo>
                    <a:lnTo>
                      <a:pt x="96" y="574"/>
                    </a:lnTo>
                    <a:lnTo>
                      <a:pt x="96" y="574"/>
                    </a:lnTo>
                    <a:lnTo>
                      <a:pt x="95" y="576"/>
                    </a:lnTo>
                    <a:lnTo>
                      <a:pt x="95" y="576"/>
                    </a:lnTo>
                    <a:lnTo>
                      <a:pt x="95" y="577"/>
                    </a:lnTo>
                    <a:lnTo>
                      <a:pt x="95" y="577"/>
                    </a:lnTo>
                    <a:lnTo>
                      <a:pt x="92" y="581"/>
                    </a:lnTo>
                    <a:lnTo>
                      <a:pt x="92" y="581"/>
                    </a:lnTo>
                    <a:lnTo>
                      <a:pt x="91" y="585"/>
                    </a:lnTo>
                    <a:lnTo>
                      <a:pt x="91" y="585"/>
                    </a:lnTo>
                    <a:lnTo>
                      <a:pt x="90" y="586"/>
                    </a:lnTo>
                    <a:lnTo>
                      <a:pt x="90" y="586"/>
                    </a:lnTo>
                    <a:lnTo>
                      <a:pt x="88" y="589"/>
                    </a:lnTo>
                    <a:lnTo>
                      <a:pt x="88" y="589"/>
                    </a:lnTo>
                    <a:lnTo>
                      <a:pt x="88" y="590"/>
                    </a:lnTo>
                    <a:lnTo>
                      <a:pt x="88" y="590"/>
                    </a:lnTo>
                    <a:lnTo>
                      <a:pt x="87" y="594"/>
                    </a:lnTo>
                    <a:lnTo>
                      <a:pt x="87" y="594"/>
                    </a:lnTo>
                    <a:lnTo>
                      <a:pt x="87" y="594"/>
                    </a:lnTo>
                    <a:lnTo>
                      <a:pt x="87" y="594"/>
                    </a:lnTo>
                    <a:lnTo>
                      <a:pt x="87" y="596"/>
                    </a:lnTo>
                    <a:lnTo>
                      <a:pt x="87" y="596"/>
                    </a:lnTo>
                    <a:lnTo>
                      <a:pt x="87" y="598"/>
                    </a:lnTo>
                    <a:lnTo>
                      <a:pt x="87" y="598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87" y="601"/>
                    </a:lnTo>
                    <a:lnTo>
                      <a:pt x="87" y="601"/>
                    </a:lnTo>
                    <a:lnTo>
                      <a:pt x="87" y="604"/>
                    </a:lnTo>
                    <a:lnTo>
                      <a:pt x="87" y="604"/>
                    </a:lnTo>
                    <a:lnTo>
                      <a:pt x="88" y="605"/>
                    </a:lnTo>
                    <a:lnTo>
                      <a:pt x="88" y="605"/>
                    </a:lnTo>
                    <a:lnTo>
                      <a:pt x="92" y="613"/>
                    </a:lnTo>
                    <a:lnTo>
                      <a:pt x="92" y="613"/>
                    </a:lnTo>
                    <a:lnTo>
                      <a:pt x="94" y="613"/>
                    </a:lnTo>
                    <a:lnTo>
                      <a:pt x="94" y="613"/>
                    </a:lnTo>
                    <a:lnTo>
                      <a:pt x="94" y="613"/>
                    </a:lnTo>
                    <a:lnTo>
                      <a:pt x="94" y="613"/>
                    </a:lnTo>
                    <a:lnTo>
                      <a:pt x="101" y="623"/>
                    </a:lnTo>
                    <a:lnTo>
                      <a:pt x="112" y="635"/>
                    </a:lnTo>
                    <a:lnTo>
                      <a:pt x="112" y="635"/>
                    </a:lnTo>
                    <a:lnTo>
                      <a:pt x="129" y="652"/>
                    </a:lnTo>
                    <a:lnTo>
                      <a:pt x="143" y="664"/>
                    </a:lnTo>
                    <a:lnTo>
                      <a:pt x="155" y="674"/>
                    </a:lnTo>
                    <a:lnTo>
                      <a:pt x="165" y="681"/>
                    </a:lnTo>
                    <a:lnTo>
                      <a:pt x="165" y="681"/>
                    </a:lnTo>
                    <a:lnTo>
                      <a:pt x="151" y="717"/>
                    </a:lnTo>
                    <a:lnTo>
                      <a:pt x="151" y="717"/>
                    </a:lnTo>
                    <a:lnTo>
                      <a:pt x="140" y="716"/>
                    </a:lnTo>
                    <a:lnTo>
                      <a:pt x="124" y="716"/>
                    </a:lnTo>
                    <a:lnTo>
                      <a:pt x="105" y="716"/>
                    </a:lnTo>
                    <a:lnTo>
                      <a:pt x="82" y="718"/>
                    </a:lnTo>
                    <a:lnTo>
                      <a:pt x="82" y="718"/>
                    </a:lnTo>
                    <a:lnTo>
                      <a:pt x="65" y="721"/>
                    </a:lnTo>
                    <a:lnTo>
                      <a:pt x="53" y="724"/>
                    </a:lnTo>
                    <a:lnTo>
                      <a:pt x="53" y="724"/>
                    </a:lnTo>
                    <a:lnTo>
                      <a:pt x="53" y="724"/>
                    </a:lnTo>
                    <a:lnTo>
                      <a:pt x="53" y="724"/>
                    </a:lnTo>
                    <a:lnTo>
                      <a:pt x="52" y="724"/>
                    </a:lnTo>
                    <a:lnTo>
                      <a:pt x="52" y="724"/>
                    </a:lnTo>
                    <a:lnTo>
                      <a:pt x="43" y="726"/>
                    </a:lnTo>
                    <a:lnTo>
                      <a:pt x="43" y="726"/>
                    </a:lnTo>
                    <a:lnTo>
                      <a:pt x="43" y="727"/>
                    </a:lnTo>
                    <a:lnTo>
                      <a:pt x="43" y="727"/>
                    </a:lnTo>
                    <a:lnTo>
                      <a:pt x="41" y="729"/>
                    </a:lnTo>
                    <a:lnTo>
                      <a:pt x="41" y="729"/>
                    </a:lnTo>
                    <a:lnTo>
                      <a:pt x="39" y="729"/>
                    </a:lnTo>
                    <a:lnTo>
                      <a:pt x="39" y="729"/>
                    </a:lnTo>
                    <a:lnTo>
                      <a:pt x="38" y="731"/>
                    </a:lnTo>
                    <a:lnTo>
                      <a:pt x="38" y="731"/>
                    </a:lnTo>
                    <a:lnTo>
                      <a:pt x="38" y="732"/>
                    </a:lnTo>
                    <a:lnTo>
                      <a:pt x="38" y="732"/>
                    </a:lnTo>
                    <a:lnTo>
                      <a:pt x="36" y="734"/>
                    </a:lnTo>
                    <a:lnTo>
                      <a:pt x="36" y="734"/>
                    </a:lnTo>
                    <a:lnTo>
                      <a:pt x="36" y="735"/>
                    </a:lnTo>
                    <a:lnTo>
                      <a:pt x="36" y="735"/>
                    </a:lnTo>
                    <a:lnTo>
                      <a:pt x="34" y="737"/>
                    </a:lnTo>
                    <a:lnTo>
                      <a:pt x="34" y="737"/>
                    </a:lnTo>
                    <a:lnTo>
                      <a:pt x="34" y="739"/>
                    </a:lnTo>
                    <a:lnTo>
                      <a:pt x="34" y="739"/>
                    </a:lnTo>
                    <a:lnTo>
                      <a:pt x="33" y="742"/>
                    </a:lnTo>
                    <a:lnTo>
                      <a:pt x="33" y="742"/>
                    </a:lnTo>
                    <a:lnTo>
                      <a:pt x="33" y="744"/>
                    </a:lnTo>
                    <a:lnTo>
                      <a:pt x="33" y="744"/>
                    </a:lnTo>
                    <a:lnTo>
                      <a:pt x="32" y="747"/>
                    </a:lnTo>
                    <a:lnTo>
                      <a:pt x="32" y="747"/>
                    </a:lnTo>
                    <a:lnTo>
                      <a:pt x="31" y="751"/>
                    </a:lnTo>
                    <a:lnTo>
                      <a:pt x="31" y="751"/>
                    </a:lnTo>
                    <a:lnTo>
                      <a:pt x="31" y="752"/>
                    </a:lnTo>
                    <a:lnTo>
                      <a:pt x="31" y="752"/>
                    </a:lnTo>
                    <a:lnTo>
                      <a:pt x="29" y="756"/>
                    </a:lnTo>
                    <a:lnTo>
                      <a:pt x="29" y="756"/>
                    </a:lnTo>
                    <a:lnTo>
                      <a:pt x="29" y="756"/>
                    </a:lnTo>
                    <a:lnTo>
                      <a:pt x="29" y="756"/>
                    </a:lnTo>
                    <a:lnTo>
                      <a:pt x="29" y="760"/>
                    </a:lnTo>
                    <a:lnTo>
                      <a:pt x="29" y="760"/>
                    </a:lnTo>
                    <a:lnTo>
                      <a:pt x="29" y="760"/>
                    </a:lnTo>
                    <a:lnTo>
                      <a:pt x="29" y="760"/>
                    </a:lnTo>
                    <a:lnTo>
                      <a:pt x="29" y="763"/>
                    </a:lnTo>
                    <a:lnTo>
                      <a:pt x="29" y="763"/>
                    </a:lnTo>
                    <a:lnTo>
                      <a:pt x="29" y="764"/>
                    </a:lnTo>
                    <a:lnTo>
                      <a:pt x="29" y="764"/>
                    </a:lnTo>
                    <a:lnTo>
                      <a:pt x="29" y="766"/>
                    </a:lnTo>
                    <a:lnTo>
                      <a:pt x="29" y="766"/>
                    </a:lnTo>
                    <a:lnTo>
                      <a:pt x="31" y="768"/>
                    </a:lnTo>
                    <a:lnTo>
                      <a:pt x="31" y="768"/>
                    </a:lnTo>
                    <a:lnTo>
                      <a:pt x="32" y="770"/>
                    </a:lnTo>
                    <a:lnTo>
                      <a:pt x="32" y="770"/>
                    </a:lnTo>
                    <a:lnTo>
                      <a:pt x="32" y="771"/>
                    </a:lnTo>
                    <a:lnTo>
                      <a:pt x="32" y="771"/>
                    </a:lnTo>
                    <a:lnTo>
                      <a:pt x="38" y="778"/>
                    </a:lnTo>
                    <a:lnTo>
                      <a:pt x="38" y="778"/>
                    </a:lnTo>
                    <a:lnTo>
                      <a:pt x="38" y="779"/>
                    </a:lnTo>
                    <a:lnTo>
                      <a:pt x="38" y="779"/>
                    </a:lnTo>
                    <a:lnTo>
                      <a:pt x="38" y="779"/>
                    </a:lnTo>
                    <a:lnTo>
                      <a:pt x="47" y="787"/>
                    </a:lnTo>
                    <a:lnTo>
                      <a:pt x="61" y="797"/>
                    </a:lnTo>
                    <a:lnTo>
                      <a:pt x="61" y="797"/>
                    </a:lnTo>
                    <a:lnTo>
                      <a:pt x="80" y="810"/>
                    </a:lnTo>
                    <a:lnTo>
                      <a:pt x="96" y="821"/>
                    </a:lnTo>
                    <a:lnTo>
                      <a:pt x="110" y="828"/>
                    </a:lnTo>
                    <a:lnTo>
                      <a:pt x="121" y="833"/>
                    </a:lnTo>
                    <a:lnTo>
                      <a:pt x="121" y="833"/>
                    </a:lnTo>
                    <a:lnTo>
                      <a:pt x="114" y="871"/>
                    </a:lnTo>
                    <a:lnTo>
                      <a:pt x="114" y="871"/>
                    </a:lnTo>
                    <a:lnTo>
                      <a:pt x="102" y="872"/>
                    </a:lnTo>
                    <a:lnTo>
                      <a:pt x="86" y="875"/>
                    </a:lnTo>
                    <a:lnTo>
                      <a:pt x="67" y="878"/>
                    </a:lnTo>
                    <a:lnTo>
                      <a:pt x="46" y="885"/>
                    </a:lnTo>
                    <a:lnTo>
                      <a:pt x="46" y="885"/>
                    </a:lnTo>
                    <a:lnTo>
                      <a:pt x="29" y="890"/>
                    </a:lnTo>
                    <a:lnTo>
                      <a:pt x="18" y="894"/>
                    </a:lnTo>
                    <a:lnTo>
                      <a:pt x="18" y="894"/>
                    </a:lnTo>
                    <a:lnTo>
                      <a:pt x="18" y="894"/>
                    </a:lnTo>
                    <a:lnTo>
                      <a:pt x="18" y="894"/>
                    </a:lnTo>
                    <a:lnTo>
                      <a:pt x="17" y="894"/>
                    </a:lnTo>
                    <a:lnTo>
                      <a:pt x="17" y="894"/>
                    </a:lnTo>
                    <a:lnTo>
                      <a:pt x="13" y="896"/>
                    </a:lnTo>
                    <a:lnTo>
                      <a:pt x="13" y="896"/>
                    </a:lnTo>
                    <a:lnTo>
                      <a:pt x="13" y="896"/>
                    </a:lnTo>
                    <a:lnTo>
                      <a:pt x="13" y="896"/>
                    </a:lnTo>
                    <a:lnTo>
                      <a:pt x="9" y="899"/>
                    </a:lnTo>
                    <a:lnTo>
                      <a:pt x="9" y="899"/>
                    </a:lnTo>
                    <a:lnTo>
                      <a:pt x="9" y="899"/>
                    </a:lnTo>
                    <a:lnTo>
                      <a:pt x="9" y="899"/>
                    </a:lnTo>
                    <a:lnTo>
                      <a:pt x="7" y="901"/>
                    </a:lnTo>
                    <a:lnTo>
                      <a:pt x="7" y="901"/>
                    </a:lnTo>
                    <a:lnTo>
                      <a:pt x="7" y="901"/>
                    </a:lnTo>
                    <a:lnTo>
                      <a:pt x="7" y="901"/>
                    </a:lnTo>
                    <a:lnTo>
                      <a:pt x="4" y="905"/>
                    </a:lnTo>
                    <a:lnTo>
                      <a:pt x="4" y="905"/>
                    </a:lnTo>
                    <a:lnTo>
                      <a:pt x="4" y="905"/>
                    </a:lnTo>
                    <a:lnTo>
                      <a:pt x="4" y="905"/>
                    </a:lnTo>
                    <a:lnTo>
                      <a:pt x="3" y="907"/>
                    </a:lnTo>
                    <a:lnTo>
                      <a:pt x="3" y="907"/>
                    </a:lnTo>
                    <a:lnTo>
                      <a:pt x="3" y="909"/>
                    </a:lnTo>
                    <a:lnTo>
                      <a:pt x="3" y="909"/>
                    </a:lnTo>
                    <a:lnTo>
                      <a:pt x="3" y="911"/>
                    </a:lnTo>
                    <a:lnTo>
                      <a:pt x="3" y="911"/>
                    </a:lnTo>
                    <a:lnTo>
                      <a:pt x="3" y="912"/>
                    </a:lnTo>
                    <a:lnTo>
                      <a:pt x="3" y="912"/>
                    </a:lnTo>
                    <a:lnTo>
                      <a:pt x="2" y="915"/>
                    </a:lnTo>
                    <a:lnTo>
                      <a:pt x="2" y="915"/>
                    </a:lnTo>
                    <a:lnTo>
                      <a:pt x="2" y="916"/>
                    </a:lnTo>
                    <a:lnTo>
                      <a:pt x="2" y="916"/>
                    </a:lnTo>
                    <a:lnTo>
                      <a:pt x="2" y="921"/>
                    </a:lnTo>
                    <a:lnTo>
                      <a:pt x="2" y="921"/>
                    </a:lnTo>
                    <a:lnTo>
                      <a:pt x="2" y="925"/>
                    </a:lnTo>
                    <a:lnTo>
                      <a:pt x="2" y="925"/>
                    </a:lnTo>
                    <a:lnTo>
                      <a:pt x="0" y="926"/>
                    </a:lnTo>
                    <a:lnTo>
                      <a:pt x="0" y="926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0" y="934"/>
                    </a:lnTo>
                    <a:lnTo>
                      <a:pt x="0" y="934"/>
                    </a:lnTo>
                    <a:lnTo>
                      <a:pt x="0" y="935"/>
                    </a:lnTo>
                    <a:lnTo>
                      <a:pt x="0" y="935"/>
                    </a:lnTo>
                    <a:lnTo>
                      <a:pt x="2" y="936"/>
                    </a:lnTo>
                    <a:lnTo>
                      <a:pt x="2" y="936"/>
                    </a:lnTo>
                    <a:lnTo>
                      <a:pt x="2" y="938"/>
                    </a:lnTo>
                    <a:lnTo>
                      <a:pt x="2" y="938"/>
                    </a:lnTo>
                    <a:lnTo>
                      <a:pt x="3" y="940"/>
                    </a:lnTo>
                    <a:lnTo>
                      <a:pt x="3" y="940"/>
                    </a:lnTo>
                    <a:lnTo>
                      <a:pt x="3" y="941"/>
                    </a:lnTo>
                    <a:lnTo>
                      <a:pt x="3" y="941"/>
                    </a:lnTo>
                    <a:lnTo>
                      <a:pt x="4" y="944"/>
                    </a:lnTo>
                    <a:lnTo>
                      <a:pt x="4" y="944"/>
                    </a:lnTo>
                    <a:lnTo>
                      <a:pt x="5" y="944"/>
                    </a:lnTo>
                    <a:lnTo>
                      <a:pt x="5" y="944"/>
                    </a:lnTo>
                    <a:lnTo>
                      <a:pt x="8" y="946"/>
                    </a:lnTo>
                    <a:lnTo>
                      <a:pt x="8" y="946"/>
                    </a:lnTo>
                    <a:lnTo>
                      <a:pt x="8" y="948"/>
                    </a:lnTo>
                    <a:lnTo>
                      <a:pt x="8" y="948"/>
                    </a:lnTo>
                    <a:lnTo>
                      <a:pt x="12" y="950"/>
                    </a:lnTo>
                    <a:lnTo>
                      <a:pt x="12" y="950"/>
                    </a:lnTo>
                    <a:lnTo>
                      <a:pt x="13" y="950"/>
                    </a:lnTo>
                    <a:lnTo>
                      <a:pt x="13" y="950"/>
                    </a:lnTo>
                    <a:lnTo>
                      <a:pt x="13" y="950"/>
                    </a:lnTo>
                    <a:lnTo>
                      <a:pt x="13" y="950"/>
                    </a:lnTo>
                    <a:lnTo>
                      <a:pt x="23" y="957"/>
                    </a:lnTo>
                    <a:lnTo>
                      <a:pt x="38" y="965"/>
                    </a:lnTo>
                    <a:lnTo>
                      <a:pt x="38" y="965"/>
                    </a:lnTo>
                    <a:lnTo>
                      <a:pt x="59" y="974"/>
                    </a:lnTo>
                    <a:lnTo>
                      <a:pt x="77" y="982"/>
                    </a:lnTo>
                    <a:lnTo>
                      <a:pt x="92" y="987"/>
                    </a:lnTo>
                    <a:lnTo>
                      <a:pt x="104" y="989"/>
                    </a:lnTo>
                    <a:lnTo>
                      <a:pt x="104" y="989"/>
                    </a:lnTo>
                    <a:lnTo>
                      <a:pt x="104" y="1028"/>
                    </a:lnTo>
                    <a:lnTo>
                      <a:pt x="104" y="1028"/>
                    </a:lnTo>
                    <a:lnTo>
                      <a:pt x="92" y="1032"/>
                    </a:lnTo>
                    <a:lnTo>
                      <a:pt x="77" y="1037"/>
                    </a:lnTo>
                    <a:lnTo>
                      <a:pt x="59" y="1043"/>
                    </a:lnTo>
                    <a:lnTo>
                      <a:pt x="38" y="1054"/>
                    </a:lnTo>
                    <a:lnTo>
                      <a:pt x="38" y="1054"/>
                    </a:lnTo>
                    <a:lnTo>
                      <a:pt x="23" y="1061"/>
                    </a:lnTo>
                    <a:lnTo>
                      <a:pt x="13" y="1069"/>
                    </a:lnTo>
                    <a:lnTo>
                      <a:pt x="13" y="1067"/>
                    </a:lnTo>
                    <a:lnTo>
                      <a:pt x="13" y="1067"/>
                    </a:lnTo>
                    <a:lnTo>
                      <a:pt x="12" y="1069"/>
                    </a:lnTo>
                    <a:lnTo>
                      <a:pt x="12" y="1069"/>
                    </a:lnTo>
                    <a:lnTo>
                      <a:pt x="8" y="1071"/>
                    </a:lnTo>
                    <a:lnTo>
                      <a:pt x="8" y="1071"/>
                    </a:lnTo>
                    <a:lnTo>
                      <a:pt x="8" y="1071"/>
                    </a:lnTo>
                    <a:lnTo>
                      <a:pt x="8" y="1071"/>
                    </a:lnTo>
                    <a:lnTo>
                      <a:pt x="5" y="1074"/>
                    </a:lnTo>
                    <a:lnTo>
                      <a:pt x="5" y="1074"/>
                    </a:lnTo>
                    <a:lnTo>
                      <a:pt x="4" y="1075"/>
                    </a:lnTo>
                    <a:lnTo>
                      <a:pt x="4" y="1075"/>
                    </a:lnTo>
                    <a:lnTo>
                      <a:pt x="2" y="1081"/>
                    </a:lnTo>
                    <a:lnTo>
                      <a:pt x="2" y="1081"/>
                    </a:lnTo>
                    <a:lnTo>
                      <a:pt x="2" y="1081"/>
                    </a:lnTo>
                    <a:lnTo>
                      <a:pt x="2" y="1081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0" y="1085"/>
                    </a:lnTo>
                    <a:lnTo>
                      <a:pt x="0" y="1085"/>
                    </a:lnTo>
                    <a:lnTo>
                      <a:pt x="0" y="1088"/>
                    </a:lnTo>
                    <a:lnTo>
                      <a:pt x="0" y="1088"/>
                    </a:lnTo>
                    <a:lnTo>
                      <a:pt x="0" y="1089"/>
                    </a:lnTo>
                    <a:lnTo>
                      <a:pt x="0" y="1089"/>
                    </a:lnTo>
                    <a:lnTo>
                      <a:pt x="0" y="1093"/>
                    </a:lnTo>
                    <a:lnTo>
                      <a:pt x="0" y="1093"/>
                    </a:lnTo>
                    <a:lnTo>
                      <a:pt x="2" y="1094"/>
                    </a:lnTo>
                    <a:lnTo>
                      <a:pt x="2" y="1094"/>
                    </a:lnTo>
                    <a:lnTo>
                      <a:pt x="2" y="1098"/>
                    </a:lnTo>
                    <a:lnTo>
                      <a:pt x="2" y="1098"/>
                    </a:lnTo>
                    <a:lnTo>
                      <a:pt x="2" y="1101"/>
                    </a:lnTo>
                    <a:lnTo>
                      <a:pt x="2" y="1101"/>
                    </a:lnTo>
                    <a:lnTo>
                      <a:pt x="2" y="1103"/>
                    </a:lnTo>
                    <a:lnTo>
                      <a:pt x="2" y="1103"/>
                    </a:lnTo>
                    <a:lnTo>
                      <a:pt x="3" y="1106"/>
                    </a:lnTo>
                    <a:lnTo>
                      <a:pt x="3" y="1106"/>
                    </a:lnTo>
                    <a:lnTo>
                      <a:pt x="3" y="1106"/>
                    </a:lnTo>
                    <a:lnTo>
                      <a:pt x="3" y="1106"/>
                    </a:lnTo>
                    <a:lnTo>
                      <a:pt x="3" y="1110"/>
                    </a:lnTo>
                    <a:lnTo>
                      <a:pt x="3" y="1110"/>
                    </a:lnTo>
                    <a:lnTo>
                      <a:pt x="3" y="1110"/>
                    </a:lnTo>
                    <a:lnTo>
                      <a:pt x="3" y="1110"/>
                    </a:lnTo>
                    <a:lnTo>
                      <a:pt x="4" y="1113"/>
                    </a:lnTo>
                    <a:lnTo>
                      <a:pt x="4" y="1113"/>
                    </a:lnTo>
                    <a:lnTo>
                      <a:pt x="4" y="1114"/>
                    </a:lnTo>
                    <a:lnTo>
                      <a:pt x="4" y="1114"/>
                    </a:lnTo>
                    <a:lnTo>
                      <a:pt x="5" y="1117"/>
                    </a:lnTo>
                    <a:lnTo>
                      <a:pt x="5" y="1117"/>
                    </a:lnTo>
                    <a:lnTo>
                      <a:pt x="7" y="1117"/>
                    </a:lnTo>
                    <a:lnTo>
                      <a:pt x="7" y="1117"/>
                    </a:lnTo>
                    <a:lnTo>
                      <a:pt x="8" y="1119"/>
                    </a:lnTo>
                    <a:lnTo>
                      <a:pt x="8" y="1119"/>
                    </a:lnTo>
                    <a:lnTo>
                      <a:pt x="9" y="1119"/>
                    </a:lnTo>
                    <a:lnTo>
                      <a:pt x="9" y="1119"/>
                    </a:lnTo>
                    <a:lnTo>
                      <a:pt x="12" y="1122"/>
                    </a:lnTo>
                    <a:lnTo>
                      <a:pt x="12" y="1122"/>
                    </a:lnTo>
                    <a:lnTo>
                      <a:pt x="13" y="1122"/>
                    </a:lnTo>
                    <a:lnTo>
                      <a:pt x="13" y="1122"/>
                    </a:lnTo>
                    <a:lnTo>
                      <a:pt x="17" y="1124"/>
                    </a:lnTo>
                    <a:lnTo>
                      <a:pt x="17" y="1124"/>
                    </a:lnTo>
                    <a:lnTo>
                      <a:pt x="17" y="1124"/>
                    </a:lnTo>
                    <a:lnTo>
                      <a:pt x="17" y="1124"/>
                    </a:lnTo>
                    <a:lnTo>
                      <a:pt x="29" y="1129"/>
                    </a:lnTo>
                    <a:lnTo>
                      <a:pt x="46" y="1134"/>
                    </a:lnTo>
                    <a:lnTo>
                      <a:pt x="46" y="1134"/>
                    </a:lnTo>
                    <a:lnTo>
                      <a:pt x="67" y="1140"/>
                    </a:lnTo>
                    <a:lnTo>
                      <a:pt x="86" y="1144"/>
                    </a:lnTo>
                    <a:lnTo>
                      <a:pt x="102" y="1147"/>
                    </a:lnTo>
                    <a:lnTo>
                      <a:pt x="114" y="1147"/>
                    </a:lnTo>
                    <a:lnTo>
                      <a:pt x="114" y="1147"/>
                    </a:lnTo>
                    <a:lnTo>
                      <a:pt x="120" y="1186"/>
                    </a:lnTo>
                    <a:lnTo>
                      <a:pt x="120" y="1186"/>
                    </a:lnTo>
                    <a:lnTo>
                      <a:pt x="110" y="1191"/>
                    </a:lnTo>
                    <a:lnTo>
                      <a:pt x="96" y="1198"/>
                    </a:lnTo>
                    <a:lnTo>
                      <a:pt x="80" y="1208"/>
                    </a:lnTo>
                    <a:lnTo>
                      <a:pt x="61" y="1221"/>
                    </a:lnTo>
                    <a:lnTo>
                      <a:pt x="61" y="1221"/>
                    </a:lnTo>
                    <a:lnTo>
                      <a:pt x="47" y="1232"/>
                    </a:lnTo>
                    <a:lnTo>
                      <a:pt x="38" y="1240"/>
                    </a:lnTo>
                    <a:lnTo>
                      <a:pt x="38" y="1240"/>
                    </a:lnTo>
                    <a:lnTo>
                      <a:pt x="38" y="1240"/>
                    </a:lnTo>
                    <a:lnTo>
                      <a:pt x="37" y="1241"/>
                    </a:lnTo>
                    <a:lnTo>
                      <a:pt x="37" y="1241"/>
                    </a:lnTo>
                    <a:lnTo>
                      <a:pt x="34" y="1244"/>
                    </a:lnTo>
                    <a:lnTo>
                      <a:pt x="34" y="1244"/>
                    </a:lnTo>
                    <a:lnTo>
                      <a:pt x="34" y="1245"/>
                    </a:lnTo>
                    <a:lnTo>
                      <a:pt x="34" y="1245"/>
                    </a:lnTo>
                    <a:lnTo>
                      <a:pt x="32" y="1248"/>
                    </a:lnTo>
                    <a:lnTo>
                      <a:pt x="32" y="1248"/>
                    </a:lnTo>
                    <a:lnTo>
                      <a:pt x="32" y="1249"/>
                    </a:lnTo>
                    <a:lnTo>
                      <a:pt x="32" y="1249"/>
                    </a:lnTo>
                    <a:lnTo>
                      <a:pt x="29" y="1255"/>
                    </a:lnTo>
                    <a:lnTo>
                      <a:pt x="29" y="1255"/>
                    </a:lnTo>
                    <a:lnTo>
                      <a:pt x="29" y="1255"/>
                    </a:lnTo>
                    <a:lnTo>
                      <a:pt x="29" y="1255"/>
                    </a:lnTo>
                    <a:lnTo>
                      <a:pt x="29" y="1258"/>
                    </a:lnTo>
                    <a:lnTo>
                      <a:pt x="29" y="1258"/>
                    </a:lnTo>
                    <a:lnTo>
                      <a:pt x="29" y="1259"/>
                    </a:lnTo>
                    <a:lnTo>
                      <a:pt x="29" y="1259"/>
                    </a:lnTo>
                    <a:lnTo>
                      <a:pt x="29" y="1263"/>
                    </a:lnTo>
                    <a:lnTo>
                      <a:pt x="29" y="1263"/>
                    </a:lnTo>
                    <a:lnTo>
                      <a:pt x="29" y="1263"/>
                    </a:lnTo>
                    <a:lnTo>
                      <a:pt x="29" y="1263"/>
                    </a:lnTo>
                    <a:lnTo>
                      <a:pt x="31" y="1266"/>
                    </a:lnTo>
                    <a:lnTo>
                      <a:pt x="31" y="1266"/>
                    </a:lnTo>
                    <a:lnTo>
                      <a:pt x="31" y="1266"/>
                    </a:lnTo>
                    <a:lnTo>
                      <a:pt x="31" y="1266"/>
                    </a:lnTo>
                    <a:lnTo>
                      <a:pt x="32" y="1271"/>
                    </a:lnTo>
                    <a:lnTo>
                      <a:pt x="32" y="1271"/>
                    </a:lnTo>
                    <a:lnTo>
                      <a:pt x="33" y="1275"/>
                    </a:lnTo>
                    <a:lnTo>
                      <a:pt x="33" y="1275"/>
                    </a:lnTo>
                    <a:lnTo>
                      <a:pt x="33" y="1277"/>
                    </a:lnTo>
                    <a:lnTo>
                      <a:pt x="33" y="1277"/>
                    </a:lnTo>
                    <a:lnTo>
                      <a:pt x="34" y="1279"/>
                    </a:lnTo>
                    <a:lnTo>
                      <a:pt x="34" y="1279"/>
                    </a:lnTo>
                    <a:lnTo>
                      <a:pt x="34" y="1280"/>
                    </a:lnTo>
                    <a:lnTo>
                      <a:pt x="34" y="1280"/>
                    </a:lnTo>
                    <a:lnTo>
                      <a:pt x="36" y="1284"/>
                    </a:lnTo>
                    <a:lnTo>
                      <a:pt x="36" y="1284"/>
                    </a:lnTo>
                    <a:lnTo>
                      <a:pt x="36" y="1284"/>
                    </a:lnTo>
                    <a:lnTo>
                      <a:pt x="36" y="1284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9"/>
                    </a:lnTo>
                    <a:lnTo>
                      <a:pt x="39" y="1289"/>
                    </a:lnTo>
                    <a:lnTo>
                      <a:pt x="39" y="1289"/>
                    </a:lnTo>
                    <a:lnTo>
                      <a:pt x="39" y="1289"/>
                    </a:lnTo>
                    <a:lnTo>
                      <a:pt x="43" y="1292"/>
                    </a:lnTo>
                    <a:lnTo>
                      <a:pt x="43" y="1292"/>
                    </a:lnTo>
                    <a:lnTo>
                      <a:pt x="43" y="1292"/>
                    </a:lnTo>
                    <a:lnTo>
                      <a:pt x="43" y="1292"/>
                    </a:lnTo>
                    <a:lnTo>
                      <a:pt x="47" y="1293"/>
                    </a:lnTo>
                    <a:lnTo>
                      <a:pt x="47" y="1293"/>
                    </a:lnTo>
                    <a:lnTo>
                      <a:pt x="47" y="1293"/>
                    </a:lnTo>
                    <a:lnTo>
                      <a:pt x="47" y="1293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52" y="1295"/>
                    </a:lnTo>
                    <a:lnTo>
                      <a:pt x="65" y="1298"/>
                    </a:lnTo>
                    <a:lnTo>
                      <a:pt x="82" y="1300"/>
                    </a:lnTo>
                    <a:lnTo>
                      <a:pt x="82" y="1300"/>
                    </a:lnTo>
                    <a:lnTo>
                      <a:pt x="105" y="1302"/>
                    </a:lnTo>
                    <a:lnTo>
                      <a:pt x="124" y="1303"/>
                    </a:lnTo>
                    <a:lnTo>
                      <a:pt x="139" y="1302"/>
                    </a:lnTo>
                    <a:lnTo>
                      <a:pt x="151" y="1300"/>
                    </a:lnTo>
                    <a:lnTo>
                      <a:pt x="151" y="1300"/>
                    </a:lnTo>
                    <a:lnTo>
                      <a:pt x="165" y="1338"/>
                    </a:lnTo>
                    <a:lnTo>
                      <a:pt x="165" y="1338"/>
                    </a:lnTo>
                    <a:lnTo>
                      <a:pt x="155" y="1345"/>
                    </a:lnTo>
                    <a:lnTo>
                      <a:pt x="143" y="1355"/>
                    </a:lnTo>
                    <a:lnTo>
                      <a:pt x="128" y="1367"/>
                    </a:lnTo>
                    <a:lnTo>
                      <a:pt x="112" y="1384"/>
                    </a:lnTo>
                    <a:lnTo>
                      <a:pt x="112" y="1384"/>
                    </a:lnTo>
                    <a:lnTo>
                      <a:pt x="100" y="1396"/>
                    </a:lnTo>
                    <a:lnTo>
                      <a:pt x="92" y="1406"/>
                    </a:lnTo>
                    <a:lnTo>
                      <a:pt x="92" y="1406"/>
                    </a:lnTo>
                    <a:lnTo>
                      <a:pt x="92" y="1406"/>
                    </a:lnTo>
                    <a:lnTo>
                      <a:pt x="92" y="1406"/>
                    </a:lnTo>
                    <a:lnTo>
                      <a:pt x="90" y="1410"/>
                    </a:lnTo>
                    <a:lnTo>
                      <a:pt x="90" y="1410"/>
                    </a:lnTo>
                    <a:lnTo>
                      <a:pt x="90" y="1410"/>
                    </a:lnTo>
                    <a:lnTo>
                      <a:pt x="90" y="1410"/>
                    </a:lnTo>
                    <a:lnTo>
                      <a:pt x="88" y="1414"/>
                    </a:lnTo>
                    <a:lnTo>
                      <a:pt x="88" y="1414"/>
                    </a:lnTo>
                    <a:lnTo>
                      <a:pt x="87" y="1415"/>
                    </a:lnTo>
                    <a:lnTo>
                      <a:pt x="87" y="1415"/>
                    </a:lnTo>
                    <a:lnTo>
                      <a:pt x="87" y="1421"/>
                    </a:lnTo>
                    <a:lnTo>
                      <a:pt x="87" y="1421"/>
                    </a:lnTo>
                    <a:lnTo>
                      <a:pt x="87" y="1421"/>
                    </a:lnTo>
                    <a:lnTo>
                      <a:pt x="87" y="1421"/>
                    </a:lnTo>
                    <a:lnTo>
                      <a:pt x="87" y="1425"/>
                    </a:lnTo>
                    <a:lnTo>
                      <a:pt x="87" y="1425"/>
                    </a:lnTo>
                    <a:lnTo>
                      <a:pt x="87" y="1425"/>
                    </a:lnTo>
                    <a:lnTo>
                      <a:pt x="87" y="1425"/>
                    </a:lnTo>
                    <a:lnTo>
                      <a:pt x="88" y="1429"/>
                    </a:lnTo>
                    <a:lnTo>
                      <a:pt x="88" y="1429"/>
                    </a:lnTo>
                    <a:lnTo>
                      <a:pt x="88" y="1429"/>
                    </a:lnTo>
                    <a:lnTo>
                      <a:pt x="88" y="1429"/>
                    </a:lnTo>
                    <a:lnTo>
                      <a:pt x="90" y="1433"/>
                    </a:lnTo>
                    <a:lnTo>
                      <a:pt x="90" y="1433"/>
                    </a:lnTo>
                    <a:lnTo>
                      <a:pt x="91" y="1433"/>
                    </a:lnTo>
                    <a:lnTo>
                      <a:pt x="91" y="1433"/>
                    </a:lnTo>
                    <a:lnTo>
                      <a:pt x="92" y="1436"/>
                    </a:lnTo>
                    <a:lnTo>
                      <a:pt x="92" y="1436"/>
                    </a:lnTo>
                    <a:lnTo>
                      <a:pt x="94" y="1440"/>
                    </a:lnTo>
                    <a:lnTo>
                      <a:pt x="94" y="1440"/>
                    </a:lnTo>
                    <a:lnTo>
                      <a:pt x="95" y="1442"/>
                    </a:lnTo>
                    <a:lnTo>
                      <a:pt x="95" y="1442"/>
                    </a:lnTo>
                    <a:lnTo>
                      <a:pt x="96" y="1445"/>
                    </a:lnTo>
                    <a:lnTo>
                      <a:pt x="96" y="1445"/>
                    </a:lnTo>
                    <a:lnTo>
                      <a:pt x="96" y="1445"/>
                    </a:lnTo>
                    <a:lnTo>
                      <a:pt x="96" y="1445"/>
                    </a:lnTo>
                    <a:lnTo>
                      <a:pt x="99" y="1449"/>
                    </a:lnTo>
                    <a:lnTo>
                      <a:pt x="99" y="1449"/>
                    </a:lnTo>
                    <a:lnTo>
                      <a:pt x="99" y="1449"/>
                    </a:lnTo>
                    <a:lnTo>
                      <a:pt x="99" y="1449"/>
                    </a:lnTo>
                    <a:lnTo>
                      <a:pt x="100" y="1452"/>
                    </a:lnTo>
                    <a:lnTo>
                      <a:pt x="100" y="1452"/>
                    </a:lnTo>
                    <a:lnTo>
                      <a:pt x="101" y="1452"/>
                    </a:lnTo>
                    <a:lnTo>
                      <a:pt x="101" y="1452"/>
                    </a:lnTo>
                    <a:lnTo>
                      <a:pt x="106" y="1455"/>
                    </a:lnTo>
                    <a:lnTo>
                      <a:pt x="106" y="1455"/>
                    </a:lnTo>
                    <a:lnTo>
                      <a:pt x="107" y="1455"/>
                    </a:lnTo>
                    <a:lnTo>
                      <a:pt x="107" y="1455"/>
                    </a:lnTo>
                    <a:lnTo>
                      <a:pt x="111" y="1457"/>
                    </a:lnTo>
                    <a:lnTo>
                      <a:pt x="111" y="1457"/>
                    </a:lnTo>
                    <a:lnTo>
                      <a:pt x="111" y="1457"/>
                    </a:lnTo>
                    <a:lnTo>
                      <a:pt x="111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16" y="1457"/>
                    </a:lnTo>
                    <a:lnTo>
                      <a:pt x="129" y="1458"/>
                    </a:lnTo>
                    <a:lnTo>
                      <a:pt x="146" y="1457"/>
                    </a:lnTo>
                    <a:lnTo>
                      <a:pt x="146" y="1457"/>
                    </a:lnTo>
                    <a:lnTo>
                      <a:pt x="169" y="1454"/>
                    </a:lnTo>
                    <a:lnTo>
                      <a:pt x="188" y="1452"/>
                    </a:lnTo>
                    <a:lnTo>
                      <a:pt x="203" y="1449"/>
                    </a:lnTo>
                    <a:lnTo>
                      <a:pt x="214" y="1445"/>
                    </a:lnTo>
                    <a:lnTo>
                      <a:pt x="214" y="1445"/>
                    </a:lnTo>
                    <a:lnTo>
                      <a:pt x="235" y="1479"/>
                    </a:lnTo>
                    <a:lnTo>
                      <a:pt x="235" y="1479"/>
                    </a:lnTo>
                    <a:lnTo>
                      <a:pt x="226" y="1488"/>
                    </a:lnTo>
                    <a:lnTo>
                      <a:pt x="216" y="1499"/>
                    </a:lnTo>
                    <a:lnTo>
                      <a:pt x="203" y="1515"/>
                    </a:lnTo>
                    <a:lnTo>
                      <a:pt x="191" y="1533"/>
                    </a:lnTo>
                    <a:lnTo>
                      <a:pt x="191" y="1533"/>
                    </a:lnTo>
                    <a:lnTo>
                      <a:pt x="182" y="1549"/>
                    </a:lnTo>
                    <a:lnTo>
                      <a:pt x="175" y="1559"/>
                    </a:lnTo>
                    <a:lnTo>
                      <a:pt x="175" y="1559"/>
                    </a:lnTo>
                    <a:lnTo>
                      <a:pt x="175" y="1560"/>
                    </a:lnTo>
                    <a:lnTo>
                      <a:pt x="175" y="1560"/>
                    </a:lnTo>
                    <a:lnTo>
                      <a:pt x="173" y="1564"/>
                    </a:lnTo>
                    <a:lnTo>
                      <a:pt x="173" y="1564"/>
                    </a:lnTo>
                    <a:lnTo>
                      <a:pt x="173" y="1565"/>
                    </a:lnTo>
                    <a:lnTo>
                      <a:pt x="173" y="1565"/>
                    </a:lnTo>
                    <a:lnTo>
                      <a:pt x="172" y="1567"/>
                    </a:lnTo>
                    <a:lnTo>
                      <a:pt x="172" y="1567"/>
                    </a:lnTo>
                    <a:lnTo>
                      <a:pt x="172" y="1569"/>
                    </a:lnTo>
                    <a:lnTo>
                      <a:pt x="172" y="1569"/>
                    </a:lnTo>
                    <a:lnTo>
                      <a:pt x="173" y="1575"/>
                    </a:lnTo>
                    <a:lnTo>
                      <a:pt x="173" y="1575"/>
                    </a:lnTo>
                    <a:lnTo>
                      <a:pt x="173" y="1576"/>
                    </a:lnTo>
                    <a:lnTo>
                      <a:pt x="173" y="1576"/>
                    </a:lnTo>
                    <a:lnTo>
                      <a:pt x="173" y="1579"/>
                    </a:lnTo>
                    <a:lnTo>
                      <a:pt x="173" y="1579"/>
                    </a:lnTo>
                    <a:lnTo>
                      <a:pt x="174" y="1579"/>
                    </a:lnTo>
                    <a:lnTo>
                      <a:pt x="174" y="1579"/>
                    </a:lnTo>
                    <a:lnTo>
                      <a:pt x="175" y="1583"/>
                    </a:lnTo>
                    <a:lnTo>
                      <a:pt x="175" y="1583"/>
                    </a:lnTo>
                    <a:lnTo>
                      <a:pt x="175" y="1583"/>
                    </a:lnTo>
                    <a:lnTo>
                      <a:pt x="175" y="1583"/>
                    </a:lnTo>
                    <a:lnTo>
                      <a:pt x="178" y="1585"/>
                    </a:lnTo>
                    <a:lnTo>
                      <a:pt x="178" y="1585"/>
                    </a:lnTo>
                    <a:lnTo>
                      <a:pt x="178" y="1586"/>
                    </a:lnTo>
                    <a:lnTo>
                      <a:pt x="178" y="1586"/>
                    </a:lnTo>
                    <a:lnTo>
                      <a:pt x="180" y="1590"/>
                    </a:lnTo>
                    <a:lnTo>
                      <a:pt x="180" y="1590"/>
                    </a:lnTo>
                    <a:lnTo>
                      <a:pt x="183" y="1593"/>
                    </a:lnTo>
                    <a:lnTo>
                      <a:pt x="183" y="1593"/>
                    </a:lnTo>
                    <a:lnTo>
                      <a:pt x="184" y="1594"/>
                    </a:lnTo>
                    <a:lnTo>
                      <a:pt x="184" y="1594"/>
                    </a:lnTo>
                    <a:lnTo>
                      <a:pt x="185" y="1596"/>
                    </a:lnTo>
                    <a:lnTo>
                      <a:pt x="185" y="1596"/>
                    </a:lnTo>
                    <a:lnTo>
                      <a:pt x="185" y="1598"/>
                    </a:lnTo>
                    <a:lnTo>
                      <a:pt x="185" y="1598"/>
                    </a:lnTo>
                    <a:lnTo>
                      <a:pt x="188" y="1600"/>
                    </a:lnTo>
                    <a:lnTo>
                      <a:pt x="188" y="1600"/>
                    </a:lnTo>
                    <a:lnTo>
                      <a:pt x="189" y="1600"/>
                    </a:lnTo>
                    <a:lnTo>
                      <a:pt x="189" y="1600"/>
                    </a:lnTo>
                    <a:lnTo>
                      <a:pt x="191" y="1603"/>
                    </a:lnTo>
                    <a:lnTo>
                      <a:pt x="191" y="1603"/>
                    </a:lnTo>
                    <a:lnTo>
                      <a:pt x="192" y="1603"/>
                    </a:lnTo>
                    <a:lnTo>
                      <a:pt x="192" y="1603"/>
                    </a:lnTo>
                    <a:lnTo>
                      <a:pt x="197" y="1605"/>
                    </a:lnTo>
                    <a:lnTo>
                      <a:pt x="197" y="1605"/>
                    </a:lnTo>
                    <a:lnTo>
                      <a:pt x="198" y="1605"/>
                    </a:lnTo>
                    <a:lnTo>
                      <a:pt x="198" y="1605"/>
                    </a:lnTo>
                    <a:lnTo>
                      <a:pt x="202" y="1605"/>
                    </a:lnTo>
                    <a:lnTo>
                      <a:pt x="202" y="1605"/>
                    </a:lnTo>
                    <a:lnTo>
                      <a:pt x="202" y="1605"/>
                    </a:lnTo>
                    <a:lnTo>
                      <a:pt x="202" y="1605"/>
                    </a:lnTo>
                    <a:lnTo>
                      <a:pt x="207" y="1605"/>
                    </a:lnTo>
                    <a:lnTo>
                      <a:pt x="207" y="1605"/>
                    </a:lnTo>
                    <a:lnTo>
                      <a:pt x="208" y="1605"/>
                    </a:lnTo>
                    <a:lnTo>
                      <a:pt x="208" y="1605"/>
                    </a:lnTo>
                    <a:lnTo>
                      <a:pt x="219" y="1604"/>
                    </a:lnTo>
                    <a:lnTo>
                      <a:pt x="237" y="1600"/>
                    </a:lnTo>
                    <a:lnTo>
                      <a:pt x="237" y="1600"/>
                    </a:lnTo>
                    <a:lnTo>
                      <a:pt x="259" y="1594"/>
                    </a:lnTo>
                    <a:lnTo>
                      <a:pt x="277" y="1588"/>
                    </a:lnTo>
                    <a:lnTo>
                      <a:pt x="291" y="1583"/>
                    </a:lnTo>
                    <a:lnTo>
                      <a:pt x="303" y="1578"/>
                    </a:lnTo>
                    <a:lnTo>
                      <a:pt x="303" y="1578"/>
                    </a:lnTo>
                    <a:lnTo>
                      <a:pt x="328" y="1608"/>
                    </a:lnTo>
                    <a:lnTo>
                      <a:pt x="328" y="1608"/>
                    </a:lnTo>
                    <a:lnTo>
                      <a:pt x="320" y="1618"/>
                    </a:lnTo>
                    <a:lnTo>
                      <a:pt x="313" y="1630"/>
                    </a:lnTo>
                    <a:lnTo>
                      <a:pt x="304" y="1647"/>
                    </a:lnTo>
                    <a:lnTo>
                      <a:pt x="294" y="1668"/>
                    </a:lnTo>
                    <a:lnTo>
                      <a:pt x="294" y="1668"/>
                    </a:lnTo>
                    <a:lnTo>
                      <a:pt x="288" y="1685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2" y="1701"/>
                    </a:lnTo>
                    <a:lnTo>
                      <a:pt x="282" y="1701"/>
                    </a:lnTo>
                    <a:lnTo>
                      <a:pt x="282" y="1702"/>
                    </a:lnTo>
                    <a:lnTo>
                      <a:pt x="282" y="1702"/>
                    </a:lnTo>
                    <a:lnTo>
                      <a:pt x="282" y="1705"/>
                    </a:lnTo>
                    <a:lnTo>
                      <a:pt x="282" y="1705"/>
                    </a:lnTo>
                    <a:lnTo>
                      <a:pt x="282" y="1706"/>
                    </a:lnTo>
                    <a:lnTo>
                      <a:pt x="282" y="1706"/>
                    </a:lnTo>
                    <a:lnTo>
                      <a:pt x="282" y="1710"/>
                    </a:lnTo>
                    <a:lnTo>
                      <a:pt x="282" y="1710"/>
                    </a:lnTo>
                    <a:lnTo>
                      <a:pt x="282" y="1710"/>
                    </a:lnTo>
                    <a:lnTo>
                      <a:pt x="282" y="1710"/>
                    </a:lnTo>
                    <a:lnTo>
                      <a:pt x="284" y="1712"/>
                    </a:lnTo>
                    <a:lnTo>
                      <a:pt x="284" y="1712"/>
                    </a:lnTo>
                    <a:lnTo>
                      <a:pt x="284" y="1714"/>
                    </a:lnTo>
                    <a:lnTo>
                      <a:pt x="284" y="1714"/>
                    </a:lnTo>
                    <a:lnTo>
                      <a:pt x="285" y="1715"/>
                    </a:lnTo>
                    <a:lnTo>
                      <a:pt x="285" y="1715"/>
                    </a:lnTo>
                    <a:lnTo>
                      <a:pt x="285" y="1716"/>
                    </a:lnTo>
                    <a:lnTo>
                      <a:pt x="285" y="1716"/>
                    </a:lnTo>
                    <a:lnTo>
                      <a:pt x="288" y="1719"/>
                    </a:lnTo>
                    <a:lnTo>
                      <a:pt x="288" y="1719"/>
                    </a:lnTo>
                    <a:lnTo>
                      <a:pt x="288" y="1719"/>
                    </a:lnTo>
                    <a:lnTo>
                      <a:pt x="288" y="1719"/>
                    </a:lnTo>
                    <a:lnTo>
                      <a:pt x="290" y="1721"/>
                    </a:lnTo>
                    <a:lnTo>
                      <a:pt x="290" y="1721"/>
                    </a:lnTo>
                    <a:lnTo>
                      <a:pt x="291" y="1722"/>
                    </a:lnTo>
                    <a:lnTo>
                      <a:pt x="291" y="1722"/>
                    </a:lnTo>
                    <a:lnTo>
                      <a:pt x="294" y="1725"/>
                    </a:lnTo>
                    <a:lnTo>
                      <a:pt x="294" y="1725"/>
                    </a:lnTo>
                    <a:lnTo>
                      <a:pt x="298" y="1727"/>
                    </a:lnTo>
                    <a:lnTo>
                      <a:pt x="298" y="1727"/>
                    </a:lnTo>
                    <a:lnTo>
                      <a:pt x="298" y="1729"/>
                    </a:lnTo>
                    <a:lnTo>
                      <a:pt x="298" y="1729"/>
                    </a:lnTo>
                    <a:lnTo>
                      <a:pt x="300" y="1731"/>
                    </a:lnTo>
                    <a:lnTo>
                      <a:pt x="300" y="1731"/>
                    </a:lnTo>
                    <a:lnTo>
                      <a:pt x="300" y="1731"/>
                    </a:lnTo>
                    <a:lnTo>
                      <a:pt x="300" y="1731"/>
                    </a:lnTo>
                    <a:lnTo>
                      <a:pt x="304" y="1734"/>
                    </a:lnTo>
                    <a:lnTo>
                      <a:pt x="304" y="1734"/>
                    </a:lnTo>
                    <a:lnTo>
                      <a:pt x="304" y="1734"/>
                    </a:lnTo>
                    <a:lnTo>
                      <a:pt x="304" y="1734"/>
                    </a:lnTo>
                    <a:lnTo>
                      <a:pt x="306" y="1735"/>
                    </a:lnTo>
                    <a:lnTo>
                      <a:pt x="306" y="1735"/>
                    </a:lnTo>
                    <a:lnTo>
                      <a:pt x="306" y="1736"/>
                    </a:lnTo>
                    <a:lnTo>
                      <a:pt x="306" y="1736"/>
                    </a:lnTo>
                    <a:lnTo>
                      <a:pt x="310" y="1736"/>
                    </a:lnTo>
                    <a:lnTo>
                      <a:pt x="310" y="1736"/>
                    </a:lnTo>
                    <a:lnTo>
                      <a:pt x="310" y="1736"/>
                    </a:lnTo>
                    <a:lnTo>
                      <a:pt x="310" y="1736"/>
                    </a:lnTo>
                    <a:lnTo>
                      <a:pt x="313" y="1738"/>
                    </a:lnTo>
                    <a:lnTo>
                      <a:pt x="313" y="1738"/>
                    </a:lnTo>
                    <a:lnTo>
                      <a:pt x="314" y="1738"/>
                    </a:lnTo>
                    <a:lnTo>
                      <a:pt x="314" y="1738"/>
                    </a:lnTo>
                    <a:lnTo>
                      <a:pt x="318" y="1736"/>
                    </a:lnTo>
                    <a:lnTo>
                      <a:pt x="318" y="1736"/>
                    </a:lnTo>
                    <a:lnTo>
                      <a:pt x="318" y="1736"/>
                    </a:lnTo>
                    <a:lnTo>
                      <a:pt x="318" y="1736"/>
                    </a:lnTo>
                    <a:lnTo>
                      <a:pt x="323" y="1736"/>
                    </a:lnTo>
                    <a:lnTo>
                      <a:pt x="323" y="1736"/>
                    </a:lnTo>
                    <a:lnTo>
                      <a:pt x="335" y="1731"/>
                    </a:lnTo>
                    <a:lnTo>
                      <a:pt x="352" y="1725"/>
                    </a:lnTo>
                    <a:lnTo>
                      <a:pt x="352" y="1725"/>
                    </a:lnTo>
                    <a:lnTo>
                      <a:pt x="372" y="1716"/>
                    </a:lnTo>
                    <a:lnTo>
                      <a:pt x="388" y="1706"/>
                    </a:lnTo>
                    <a:lnTo>
                      <a:pt x="402" y="1699"/>
                    </a:lnTo>
                    <a:lnTo>
                      <a:pt x="412" y="1691"/>
                    </a:lnTo>
                    <a:lnTo>
                      <a:pt x="412" y="1691"/>
                    </a:lnTo>
                    <a:lnTo>
                      <a:pt x="442" y="1717"/>
                    </a:lnTo>
                    <a:lnTo>
                      <a:pt x="442" y="1717"/>
                    </a:lnTo>
                    <a:lnTo>
                      <a:pt x="437" y="1727"/>
                    </a:lnTo>
                    <a:lnTo>
                      <a:pt x="431" y="1743"/>
                    </a:lnTo>
                    <a:lnTo>
                      <a:pt x="425" y="1760"/>
                    </a:lnTo>
                    <a:lnTo>
                      <a:pt x="420" y="1782"/>
                    </a:lnTo>
                    <a:lnTo>
                      <a:pt x="420" y="1782"/>
                    </a:lnTo>
                    <a:lnTo>
                      <a:pt x="416" y="1799"/>
                    </a:lnTo>
                    <a:lnTo>
                      <a:pt x="414" y="1812"/>
                    </a:lnTo>
                    <a:lnTo>
                      <a:pt x="414" y="1812"/>
                    </a:lnTo>
                    <a:lnTo>
                      <a:pt x="414" y="1812"/>
                    </a:lnTo>
                    <a:lnTo>
                      <a:pt x="414" y="1812"/>
                    </a:lnTo>
                    <a:lnTo>
                      <a:pt x="414" y="1817"/>
                    </a:lnTo>
                    <a:lnTo>
                      <a:pt x="414" y="1817"/>
                    </a:lnTo>
                    <a:lnTo>
                      <a:pt x="414" y="1818"/>
                    </a:lnTo>
                    <a:lnTo>
                      <a:pt x="414" y="1818"/>
                    </a:lnTo>
                    <a:lnTo>
                      <a:pt x="414" y="1821"/>
                    </a:lnTo>
                    <a:lnTo>
                      <a:pt x="414" y="1821"/>
                    </a:lnTo>
                    <a:lnTo>
                      <a:pt x="414" y="1822"/>
                    </a:lnTo>
                    <a:lnTo>
                      <a:pt x="414" y="1822"/>
                    </a:lnTo>
                    <a:lnTo>
                      <a:pt x="415" y="1826"/>
                    </a:lnTo>
                    <a:lnTo>
                      <a:pt x="415" y="1826"/>
                    </a:lnTo>
                    <a:lnTo>
                      <a:pt x="415" y="1826"/>
                    </a:lnTo>
                    <a:lnTo>
                      <a:pt x="415" y="1826"/>
                    </a:lnTo>
                    <a:lnTo>
                      <a:pt x="416" y="1828"/>
                    </a:lnTo>
                    <a:lnTo>
                      <a:pt x="416" y="1828"/>
                    </a:lnTo>
                    <a:lnTo>
                      <a:pt x="417" y="1828"/>
                    </a:lnTo>
                    <a:lnTo>
                      <a:pt x="417" y="1828"/>
                    </a:lnTo>
                    <a:lnTo>
                      <a:pt x="419" y="1831"/>
                    </a:lnTo>
                    <a:lnTo>
                      <a:pt x="419" y="1831"/>
                    </a:lnTo>
                    <a:lnTo>
                      <a:pt x="419" y="1831"/>
                    </a:lnTo>
                    <a:lnTo>
                      <a:pt x="419" y="1831"/>
                    </a:lnTo>
                    <a:lnTo>
                      <a:pt x="421" y="1833"/>
                    </a:lnTo>
                    <a:lnTo>
                      <a:pt x="421" y="1833"/>
                    </a:lnTo>
                    <a:lnTo>
                      <a:pt x="422" y="1833"/>
                    </a:lnTo>
                    <a:lnTo>
                      <a:pt x="422" y="1833"/>
                    </a:lnTo>
                    <a:lnTo>
                      <a:pt x="425" y="1836"/>
                    </a:lnTo>
                    <a:lnTo>
                      <a:pt x="425" y="1836"/>
                    </a:lnTo>
                    <a:lnTo>
                      <a:pt x="426" y="1836"/>
                    </a:lnTo>
                    <a:lnTo>
                      <a:pt x="426" y="1836"/>
                    </a:lnTo>
                    <a:lnTo>
                      <a:pt x="429" y="1838"/>
                    </a:lnTo>
                    <a:lnTo>
                      <a:pt x="429" y="1838"/>
                    </a:lnTo>
                    <a:lnTo>
                      <a:pt x="432" y="1841"/>
                    </a:lnTo>
                    <a:lnTo>
                      <a:pt x="432" y="1841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3"/>
                    </a:lnTo>
                    <a:lnTo>
                      <a:pt x="436" y="1843"/>
                    </a:lnTo>
                    <a:lnTo>
                      <a:pt x="437" y="1843"/>
                    </a:lnTo>
                    <a:lnTo>
                      <a:pt x="437" y="1843"/>
                    </a:lnTo>
                    <a:lnTo>
                      <a:pt x="440" y="1846"/>
                    </a:lnTo>
                    <a:lnTo>
                      <a:pt x="440" y="1846"/>
                    </a:lnTo>
                    <a:lnTo>
                      <a:pt x="440" y="1846"/>
                    </a:lnTo>
                    <a:lnTo>
                      <a:pt x="440" y="1846"/>
                    </a:lnTo>
                    <a:lnTo>
                      <a:pt x="442" y="1847"/>
                    </a:lnTo>
                    <a:lnTo>
                      <a:pt x="442" y="1847"/>
                    </a:lnTo>
                    <a:lnTo>
                      <a:pt x="444" y="1847"/>
                    </a:lnTo>
                    <a:lnTo>
                      <a:pt x="444" y="1847"/>
                    </a:lnTo>
                    <a:lnTo>
                      <a:pt x="446" y="1847"/>
                    </a:lnTo>
                    <a:lnTo>
                      <a:pt x="446" y="1847"/>
                    </a:lnTo>
                    <a:lnTo>
                      <a:pt x="446" y="1847"/>
                    </a:lnTo>
                    <a:lnTo>
                      <a:pt x="446" y="1847"/>
                    </a:lnTo>
                    <a:lnTo>
                      <a:pt x="450" y="1847"/>
                    </a:lnTo>
                    <a:lnTo>
                      <a:pt x="450" y="1847"/>
                    </a:lnTo>
                    <a:lnTo>
                      <a:pt x="451" y="1847"/>
                    </a:lnTo>
                    <a:lnTo>
                      <a:pt x="451" y="1847"/>
                    </a:lnTo>
                    <a:lnTo>
                      <a:pt x="454" y="1846"/>
                    </a:lnTo>
                    <a:lnTo>
                      <a:pt x="454" y="1846"/>
                    </a:lnTo>
                    <a:lnTo>
                      <a:pt x="455" y="1846"/>
                    </a:lnTo>
                    <a:lnTo>
                      <a:pt x="455" y="1846"/>
                    </a:lnTo>
                    <a:lnTo>
                      <a:pt x="459" y="1845"/>
                    </a:lnTo>
                    <a:lnTo>
                      <a:pt x="459" y="1845"/>
                    </a:lnTo>
                    <a:lnTo>
                      <a:pt x="459" y="1845"/>
                    </a:lnTo>
                    <a:lnTo>
                      <a:pt x="459" y="1845"/>
                    </a:lnTo>
                    <a:lnTo>
                      <a:pt x="470" y="1838"/>
                    </a:lnTo>
                    <a:lnTo>
                      <a:pt x="485" y="1828"/>
                    </a:lnTo>
                    <a:lnTo>
                      <a:pt x="485" y="1828"/>
                    </a:lnTo>
                    <a:lnTo>
                      <a:pt x="504" y="1816"/>
                    </a:lnTo>
                    <a:lnTo>
                      <a:pt x="519" y="1804"/>
                    </a:lnTo>
                    <a:lnTo>
                      <a:pt x="531" y="1793"/>
                    </a:lnTo>
                    <a:lnTo>
                      <a:pt x="540" y="1785"/>
                    </a:lnTo>
                    <a:lnTo>
                      <a:pt x="540" y="1785"/>
                    </a:lnTo>
                    <a:lnTo>
                      <a:pt x="574" y="1804"/>
                    </a:lnTo>
                    <a:lnTo>
                      <a:pt x="574" y="1804"/>
                    </a:lnTo>
                    <a:lnTo>
                      <a:pt x="570" y="1817"/>
                    </a:lnTo>
                    <a:lnTo>
                      <a:pt x="567" y="1832"/>
                    </a:lnTo>
                    <a:lnTo>
                      <a:pt x="565" y="1851"/>
                    </a:lnTo>
                    <a:lnTo>
                      <a:pt x="562" y="1872"/>
                    </a:lnTo>
                    <a:lnTo>
                      <a:pt x="562" y="1872"/>
                    </a:lnTo>
                    <a:lnTo>
                      <a:pt x="562" y="1891"/>
                    </a:lnTo>
                    <a:lnTo>
                      <a:pt x="562" y="1904"/>
                    </a:lnTo>
                    <a:lnTo>
                      <a:pt x="562" y="1904"/>
                    </a:lnTo>
                    <a:lnTo>
                      <a:pt x="562" y="1904"/>
                    </a:lnTo>
                    <a:lnTo>
                      <a:pt x="562" y="1904"/>
                    </a:lnTo>
                    <a:lnTo>
                      <a:pt x="563" y="1909"/>
                    </a:lnTo>
                    <a:lnTo>
                      <a:pt x="563" y="1909"/>
                    </a:lnTo>
                    <a:lnTo>
                      <a:pt x="563" y="1909"/>
                    </a:lnTo>
                    <a:lnTo>
                      <a:pt x="563" y="1909"/>
                    </a:lnTo>
                    <a:lnTo>
                      <a:pt x="563" y="1913"/>
                    </a:lnTo>
                    <a:lnTo>
                      <a:pt x="563" y="1913"/>
                    </a:lnTo>
                    <a:lnTo>
                      <a:pt x="565" y="1913"/>
                    </a:lnTo>
                    <a:lnTo>
                      <a:pt x="565" y="1913"/>
                    </a:lnTo>
                    <a:lnTo>
                      <a:pt x="566" y="1916"/>
                    </a:lnTo>
                    <a:lnTo>
                      <a:pt x="566" y="1916"/>
                    </a:lnTo>
                    <a:lnTo>
                      <a:pt x="566" y="1916"/>
                    </a:lnTo>
                    <a:lnTo>
                      <a:pt x="566" y="1916"/>
                    </a:lnTo>
                    <a:lnTo>
                      <a:pt x="567" y="1919"/>
                    </a:lnTo>
                    <a:lnTo>
                      <a:pt x="567" y="1919"/>
                    </a:lnTo>
                    <a:lnTo>
                      <a:pt x="568" y="1919"/>
                    </a:lnTo>
                    <a:lnTo>
                      <a:pt x="568" y="1919"/>
                    </a:lnTo>
                    <a:lnTo>
                      <a:pt x="571" y="1920"/>
                    </a:lnTo>
                    <a:lnTo>
                      <a:pt x="571" y="1920"/>
                    </a:lnTo>
                    <a:lnTo>
                      <a:pt x="571" y="1921"/>
                    </a:lnTo>
                    <a:lnTo>
                      <a:pt x="571" y="1921"/>
                    </a:lnTo>
                    <a:lnTo>
                      <a:pt x="574" y="1923"/>
                    </a:lnTo>
                    <a:lnTo>
                      <a:pt x="574" y="1923"/>
                    </a:lnTo>
                    <a:lnTo>
                      <a:pt x="575" y="1923"/>
                    </a:lnTo>
                    <a:lnTo>
                      <a:pt x="575" y="1923"/>
                    </a:lnTo>
                    <a:lnTo>
                      <a:pt x="577" y="1924"/>
                    </a:lnTo>
                    <a:lnTo>
                      <a:pt x="577" y="1924"/>
                    </a:lnTo>
                    <a:lnTo>
                      <a:pt x="579" y="1925"/>
                    </a:lnTo>
                    <a:lnTo>
                      <a:pt x="579" y="1925"/>
                    </a:lnTo>
                    <a:lnTo>
                      <a:pt x="582" y="1926"/>
                    </a:lnTo>
                    <a:lnTo>
                      <a:pt x="582" y="1926"/>
                    </a:lnTo>
                    <a:lnTo>
                      <a:pt x="586" y="1929"/>
                    </a:lnTo>
                    <a:lnTo>
                      <a:pt x="586" y="1929"/>
                    </a:lnTo>
                    <a:lnTo>
                      <a:pt x="587" y="1929"/>
                    </a:lnTo>
                    <a:lnTo>
                      <a:pt x="587" y="1929"/>
                    </a:lnTo>
                    <a:lnTo>
                      <a:pt x="590" y="1930"/>
                    </a:lnTo>
                    <a:lnTo>
                      <a:pt x="590" y="1930"/>
                    </a:lnTo>
                    <a:lnTo>
                      <a:pt x="591" y="1930"/>
                    </a:lnTo>
                    <a:lnTo>
                      <a:pt x="591" y="1930"/>
                    </a:lnTo>
                    <a:lnTo>
                      <a:pt x="594" y="1932"/>
                    </a:lnTo>
                    <a:lnTo>
                      <a:pt x="594" y="1932"/>
                    </a:lnTo>
                    <a:lnTo>
                      <a:pt x="594" y="1932"/>
                    </a:lnTo>
                    <a:lnTo>
                      <a:pt x="594" y="1932"/>
                    </a:lnTo>
                    <a:lnTo>
                      <a:pt x="597" y="1933"/>
                    </a:lnTo>
                    <a:lnTo>
                      <a:pt x="597" y="1933"/>
                    </a:lnTo>
                    <a:lnTo>
                      <a:pt x="597" y="1933"/>
                    </a:lnTo>
                    <a:lnTo>
                      <a:pt x="597" y="1933"/>
                    </a:lnTo>
                    <a:lnTo>
                      <a:pt x="600" y="1933"/>
                    </a:lnTo>
                    <a:lnTo>
                      <a:pt x="600" y="1933"/>
                    </a:lnTo>
                    <a:lnTo>
                      <a:pt x="601" y="1933"/>
                    </a:lnTo>
                    <a:lnTo>
                      <a:pt x="601" y="1933"/>
                    </a:lnTo>
                    <a:lnTo>
                      <a:pt x="604" y="1932"/>
                    </a:lnTo>
                    <a:lnTo>
                      <a:pt x="604" y="1932"/>
                    </a:lnTo>
                    <a:lnTo>
                      <a:pt x="605" y="1932"/>
                    </a:lnTo>
                    <a:lnTo>
                      <a:pt x="605" y="1932"/>
                    </a:lnTo>
                    <a:lnTo>
                      <a:pt x="608" y="1930"/>
                    </a:lnTo>
                    <a:lnTo>
                      <a:pt x="608" y="1930"/>
                    </a:lnTo>
                    <a:lnTo>
                      <a:pt x="609" y="1929"/>
                    </a:lnTo>
                    <a:lnTo>
                      <a:pt x="609" y="1929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13" y="1926"/>
                    </a:lnTo>
                    <a:lnTo>
                      <a:pt x="623" y="1919"/>
                    </a:lnTo>
                    <a:lnTo>
                      <a:pt x="637" y="1908"/>
                    </a:lnTo>
                    <a:lnTo>
                      <a:pt x="637" y="1908"/>
                    </a:lnTo>
                    <a:lnTo>
                      <a:pt x="652" y="1891"/>
                    </a:lnTo>
                    <a:lnTo>
                      <a:pt x="664" y="1877"/>
                    </a:lnTo>
                    <a:lnTo>
                      <a:pt x="674" y="1865"/>
                    </a:lnTo>
                    <a:lnTo>
                      <a:pt x="681" y="1855"/>
                    </a:lnTo>
                    <a:lnTo>
                      <a:pt x="681" y="1855"/>
                    </a:lnTo>
                    <a:lnTo>
                      <a:pt x="718" y="1869"/>
                    </a:lnTo>
                    <a:lnTo>
                      <a:pt x="718" y="1869"/>
                    </a:lnTo>
                    <a:lnTo>
                      <a:pt x="717" y="1881"/>
                    </a:lnTo>
                    <a:lnTo>
                      <a:pt x="717" y="1896"/>
                    </a:lnTo>
                    <a:lnTo>
                      <a:pt x="717" y="1915"/>
                    </a:lnTo>
                    <a:lnTo>
                      <a:pt x="720" y="1938"/>
                    </a:lnTo>
                    <a:lnTo>
                      <a:pt x="720" y="1938"/>
                    </a:lnTo>
                    <a:lnTo>
                      <a:pt x="722" y="1955"/>
                    </a:lnTo>
                    <a:lnTo>
                      <a:pt x="725" y="1968"/>
                    </a:lnTo>
                    <a:lnTo>
                      <a:pt x="725" y="1968"/>
                    </a:lnTo>
                    <a:lnTo>
                      <a:pt x="725" y="1968"/>
                    </a:lnTo>
                    <a:lnTo>
                      <a:pt x="725" y="1968"/>
                    </a:lnTo>
                    <a:lnTo>
                      <a:pt x="726" y="1972"/>
                    </a:lnTo>
                    <a:lnTo>
                      <a:pt x="726" y="1972"/>
                    </a:lnTo>
                    <a:lnTo>
                      <a:pt x="726" y="1973"/>
                    </a:lnTo>
                    <a:lnTo>
                      <a:pt x="726" y="1973"/>
                    </a:lnTo>
                    <a:lnTo>
                      <a:pt x="727" y="1976"/>
                    </a:lnTo>
                    <a:lnTo>
                      <a:pt x="727" y="1976"/>
                    </a:lnTo>
                    <a:lnTo>
                      <a:pt x="728" y="1977"/>
                    </a:lnTo>
                    <a:lnTo>
                      <a:pt x="728" y="1977"/>
                    </a:lnTo>
                    <a:lnTo>
                      <a:pt x="730" y="1979"/>
                    </a:lnTo>
                    <a:lnTo>
                      <a:pt x="730" y="1979"/>
                    </a:lnTo>
                    <a:lnTo>
                      <a:pt x="730" y="1979"/>
                    </a:lnTo>
                    <a:lnTo>
                      <a:pt x="730" y="1979"/>
                    </a:lnTo>
                    <a:lnTo>
                      <a:pt x="732" y="1982"/>
                    </a:lnTo>
                    <a:lnTo>
                      <a:pt x="732" y="1982"/>
                    </a:lnTo>
                    <a:lnTo>
                      <a:pt x="734" y="1982"/>
                    </a:lnTo>
                    <a:lnTo>
                      <a:pt x="734" y="1982"/>
                    </a:lnTo>
                    <a:lnTo>
                      <a:pt x="735" y="1983"/>
                    </a:lnTo>
                    <a:lnTo>
                      <a:pt x="735" y="1983"/>
                    </a:lnTo>
                    <a:lnTo>
                      <a:pt x="736" y="1983"/>
                    </a:lnTo>
                    <a:lnTo>
                      <a:pt x="736" y="1983"/>
                    </a:lnTo>
                    <a:lnTo>
                      <a:pt x="739" y="1984"/>
                    </a:lnTo>
                    <a:lnTo>
                      <a:pt x="739" y="1984"/>
                    </a:lnTo>
                    <a:lnTo>
                      <a:pt x="740" y="1984"/>
                    </a:lnTo>
                    <a:lnTo>
                      <a:pt x="740" y="1984"/>
                    </a:lnTo>
                    <a:lnTo>
                      <a:pt x="742" y="1986"/>
                    </a:lnTo>
                    <a:lnTo>
                      <a:pt x="742" y="1986"/>
                    </a:lnTo>
                    <a:lnTo>
                      <a:pt x="745" y="1986"/>
                    </a:lnTo>
                    <a:lnTo>
                      <a:pt x="745" y="1986"/>
                    </a:lnTo>
                    <a:lnTo>
                      <a:pt x="747" y="1987"/>
                    </a:lnTo>
                    <a:lnTo>
                      <a:pt x="747" y="1987"/>
                    </a:lnTo>
                    <a:lnTo>
                      <a:pt x="751" y="1988"/>
                    </a:lnTo>
                    <a:lnTo>
                      <a:pt x="751" y="1988"/>
                    </a:lnTo>
                    <a:lnTo>
                      <a:pt x="754" y="1988"/>
                    </a:lnTo>
                    <a:lnTo>
                      <a:pt x="754" y="1988"/>
                    </a:lnTo>
                    <a:lnTo>
                      <a:pt x="756" y="1989"/>
                    </a:lnTo>
                    <a:lnTo>
                      <a:pt x="756" y="1989"/>
                    </a:lnTo>
                    <a:lnTo>
                      <a:pt x="757" y="1989"/>
                    </a:lnTo>
                    <a:lnTo>
                      <a:pt x="757" y="1989"/>
                    </a:lnTo>
                    <a:lnTo>
                      <a:pt x="760" y="1989"/>
                    </a:lnTo>
                    <a:lnTo>
                      <a:pt x="760" y="1989"/>
                    </a:lnTo>
                    <a:lnTo>
                      <a:pt x="761" y="1989"/>
                    </a:lnTo>
                    <a:lnTo>
                      <a:pt x="761" y="1989"/>
                    </a:lnTo>
                    <a:lnTo>
                      <a:pt x="764" y="1989"/>
                    </a:lnTo>
                    <a:lnTo>
                      <a:pt x="764" y="1989"/>
                    </a:lnTo>
                    <a:lnTo>
                      <a:pt x="764" y="1989"/>
                    </a:lnTo>
                    <a:lnTo>
                      <a:pt x="764" y="1989"/>
                    </a:lnTo>
                    <a:lnTo>
                      <a:pt x="768" y="1989"/>
                    </a:lnTo>
                    <a:lnTo>
                      <a:pt x="768" y="1989"/>
                    </a:lnTo>
                    <a:lnTo>
                      <a:pt x="768" y="1989"/>
                    </a:lnTo>
                    <a:lnTo>
                      <a:pt x="768" y="1989"/>
                    </a:lnTo>
                    <a:lnTo>
                      <a:pt x="770" y="1988"/>
                    </a:lnTo>
                    <a:lnTo>
                      <a:pt x="770" y="1988"/>
                    </a:lnTo>
                    <a:lnTo>
                      <a:pt x="771" y="1988"/>
                    </a:lnTo>
                    <a:lnTo>
                      <a:pt x="771" y="1988"/>
                    </a:lnTo>
                    <a:lnTo>
                      <a:pt x="774" y="1986"/>
                    </a:lnTo>
                    <a:lnTo>
                      <a:pt x="774" y="1986"/>
                    </a:lnTo>
                    <a:lnTo>
                      <a:pt x="775" y="1986"/>
                    </a:lnTo>
                    <a:lnTo>
                      <a:pt x="775" y="1986"/>
                    </a:lnTo>
                    <a:lnTo>
                      <a:pt x="778" y="1982"/>
                    </a:lnTo>
                    <a:lnTo>
                      <a:pt x="778" y="1982"/>
                    </a:lnTo>
                    <a:lnTo>
                      <a:pt x="786" y="1973"/>
                    </a:lnTo>
                    <a:lnTo>
                      <a:pt x="798" y="1958"/>
                    </a:lnTo>
                    <a:lnTo>
                      <a:pt x="798" y="1958"/>
                    </a:lnTo>
                    <a:lnTo>
                      <a:pt x="810" y="1940"/>
                    </a:lnTo>
                    <a:lnTo>
                      <a:pt x="820" y="1924"/>
                    </a:lnTo>
                    <a:lnTo>
                      <a:pt x="828" y="1910"/>
                    </a:lnTo>
                    <a:lnTo>
                      <a:pt x="833" y="1899"/>
                    </a:lnTo>
                    <a:lnTo>
                      <a:pt x="833" y="1899"/>
                    </a:lnTo>
                    <a:lnTo>
                      <a:pt x="872" y="1906"/>
                    </a:lnTo>
                    <a:lnTo>
                      <a:pt x="872" y="1906"/>
                    </a:lnTo>
                    <a:lnTo>
                      <a:pt x="873" y="1919"/>
                    </a:lnTo>
                    <a:lnTo>
                      <a:pt x="876" y="1934"/>
                    </a:lnTo>
                    <a:lnTo>
                      <a:pt x="880" y="1952"/>
                    </a:lnTo>
                    <a:lnTo>
                      <a:pt x="885" y="1974"/>
                    </a:lnTo>
                    <a:lnTo>
                      <a:pt x="885" y="1974"/>
                    </a:lnTo>
                    <a:lnTo>
                      <a:pt x="891" y="1991"/>
                    </a:lnTo>
                    <a:lnTo>
                      <a:pt x="895" y="2003"/>
                    </a:lnTo>
                    <a:lnTo>
                      <a:pt x="895" y="2003"/>
                    </a:lnTo>
                    <a:lnTo>
                      <a:pt x="895" y="2003"/>
                    </a:lnTo>
                    <a:lnTo>
                      <a:pt x="895" y="2003"/>
                    </a:lnTo>
                    <a:lnTo>
                      <a:pt x="897" y="2007"/>
                    </a:lnTo>
                    <a:lnTo>
                      <a:pt x="897" y="2007"/>
                    </a:lnTo>
                    <a:lnTo>
                      <a:pt x="899" y="2008"/>
                    </a:lnTo>
                    <a:lnTo>
                      <a:pt x="899" y="2008"/>
                    </a:lnTo>
                    <a:lnTo>
                      <a:pt x="900" y="2011"/>
                    </a:lnTo>
                    <a:lnTo>
                      <a:pt x="900" y="2011"/>
                    </a:lnTo>
                    <a:lnTo>
                      <a:pt x="901" y="2011"/>
                    </a:lnTo>
                    <a:lnTo>
                      <a:pt x="901" y="2011"/>
                    </a:lnTo>
                    <a:lnTo>
                      <a:pt x="902" y="2013"/>
                    </a:lnTo>
                    <a:lnTo>
                      <a:pt x="902" y="2013"/>
                    </a:lnTo>
                    <a:lnTo>
                      <a:pt x="904" y="2013"/>
                    </a:lnTo>
                    <a:lnTo>
                      <a:pt x="904" y="2013"/>
                    </a:lnTo>
                    <a:lnTo>
                      <a:pt x="905" y="2015"/>
                    </a:lnTo>
                    <a:lnTo>
                      <a:pt x="905" y="2015"/>
                    </a:lnTo>
                    <a:lnTo>
                      <a:pt x="906" y="2015"/>
                    </a:lnTo>
                    <a:lnTo>
                      <a:pt x="906" y="2015"/>
                    </a:lnTo>
                    <a:lnTo>
                      <a:pt x="909" y="2016"/>
                    </a:lnTo>
                    <a:lnTo>
                      <a:pt x="909" y="2016"/>
                    </a:lnTo>
                    <a:lnTo>
                      <a:pt x="909" y="2016"/>
                    </a:lnTo>
                    <a:lnTo>
                      <a:pt x="909" y="2016"/>
                    </a:lnTo>
                    <a:lnTo>
                      <a:pt x="912" y="2017"/>
                    </a:lnTo>
                    <a:lnTo>
                      <a:pt x="912" y="2017"/>
                    </a:lnTo>
                    <a:lnTo>
                      <a:pt x="914" y="2017"/>
                    </a:lnTo>
                    <a:lnTo>
                      <a:pt x="914" y="2017"/>
                    </a:lnTo>
                    <a:lnTo>
                      <a:pt x="916" y="2017"/>
                    </a:lnTo>
                    <a:lnTo>
                      <a:pt x="916" y="2017"/>
                    </a:lnTo>
                    <a:lnTo>
                      <a:pt x="917" y="2017"/>
                    </a:lnTo>
                    <a:lnTo>
                      <a:pt x="917" y="2017"/>
                    </a:lnTo>
                    <a:lnTo>
                      <a:pt x="921" y="2017"/>
                    </a:lnTo>
                    <a:lnTo>
                      <a:pt x="921" y="2017"/>
                    </a:lnTo>
                    <a:lnTo>
                      <a:pt x="925" y="2018"/>
                    </a:lnTo>
                    <a:lnTo>
                      <a:pt x="925" y="2018"/>
                    </a:lnTo>
                    <a:lnTo>
                      <a:pt x="928" y="2018"/>
                    </a:lnTo>
                    <a:lnTo>
                      <a:pt x="928" y="2018"/>
                    </a:lnTo>
                    <a:lnTo>
                      <a:pt x="930" y="2018"/>
                    </a:lnTo>
                    <a:lnTo>
                      <a:pt x="930" y="2018"/>
                    </a:lnTo>
                    <a:lnTo>
                      <a:pt x="931" y="2018"/>
                    </a:lnTo>
                    <a:lnTo>
                      <a:pt x="931" y="2018"/>
                    </a:lnTo>
                    <a:lnTo>
                      <a:pt x="934" y="2018"/>
                    </a:lnTo>
                    <a:lnTo>
                      <a:pt x="934" y="2018"/>
                    </a:lnTo>
                    <a:lnTo>
                      <a:pt x="935" y="2018"/>
                    </a:lnTo>
                    <a:lnTo>
                      <a:pt x="935" y="2018"/>
                    </a:lnTo>
                    <a:lnTo>
                      <a:pt x="938" y="2018"/>
                    </a:lnTo>
                    <a:lnTo>
                      <a:pt x="938" y="2018"/>
                    </a:lnTo>
                    <a:lnTo>
                      <a:pt x="939" y="2017"/>
                    </a:lnTo>
                    <a:lnTo>
                      <a:pt x="939" y="2017"/>
                    </a:lnTo>
                    <a:lnTo>
                      <a:pt x="940" y="2017"/>
                    </a:lnTo>
                    <a:lnTo>
                      <a:pt x="940" y="2017"/>
                    </a:lnTo>
                    <a:lnTo>
                      <a:pt x="941" y="2017"/>
                    </a:lnTo>
                    <a:lnTo>
                      <a:pt x="941" y="2017"/>
                    </a:lnTo>
                    <a:lnTo>
                      <a:pt x="944" y="2015"/>
                    </a:lnTo>
                    <a:lnTo>
                      <a:pt x="944" y="2015"/>
                    </a:lnTo>
                    <a:lnTo>
                      <a:pt x="945" y="2015"/>
                    </a:lnTo>
                    <a:lnTo>
                      <a:pt x="945" y="2015"/>
                    </a:lnTo>
                    <a:lnTo>
                      <a:pt x="946" y="2012"/>
                    </a:lnTo>
                    <a:lnTo>
                      <a:pt x="946" y="2012"/>
                    </a:lnTo>
                    <a:lnTo>
                      <a:pt x="948" y="2011"/>
                    </a:lnTo>
                    <a:lnTo>
                      <a:pt x="948" y="2011"/>
                    </a:lnTo>
                    <a:lnTo>
                      <a:pt x="950" y="2008"/>
                    </a:lnTo>
                    <a:lnTo>
                      <a:pt x="950" y="2008"/>
                    </a:lnTo>
                    <a:lnTo>
                      <a:pt x="950" y="2008"/>
                    </a:lnTo>
                    <a:lnTo>
                      <a:pt x="950" y="2008"/>
                    </a:lnTo>
                    <a:lnTo>
                      <a:pt x="958" y="1997"/>
                    </a:lnTo>
                    <a:lnTo>
                      <a:pt x="965" y="1981"/>
                    </a:lnTo>
                    <a:lnTo>
                      <a:pt x="965" y="1981"/>
                    </a:lnTo>
                    <a:lnTo>
                      <a:pt x="975" y="1961"/>
                    </a:lnTo>
                    <a:lnTo>
                      <a:pt x="982" y="1943"/>
                    </a:lnTo>
                    <a:lnTo>
                      <a:pt x="987" y="1929"/>
                    </a:lnTo>
                    <a:lnTo>
                      <a:pt x="991" y="1916"/>
                    </a:lnTo>
                    <a:lnTo>
                      <a:pt x="991" y="1916"/>
                    </a:lnTo>
                    <a:lnTo>
                      <a:pt x="1030" y="1916"/>
                    </a:lnTo>
                    <a:lnTo>
                      <a:pt x="1030" y="1916"/>
                    </a:lnTo>
                    <a:lnTo>
                      <a:pt x="1033" y="1929"/>
                    </a:lnTo>
                    <a:lnTo>
                      <a:pt x="1038" y="1943"/>
                    </a:lnTo>
                    <a:lnTo>
                      <a:pt x="1045" y="1961"/>
                    </a:lnTo>
                    <a:lnTo>
                      <a:pt x="1055" y="1981"/>
                    </a:lnTo>
                    <a:lnTo>
                      <a:pt x="1055" y="1981"/>
                    </a:lnTo>
                    <a:lnTo>
                      <a:pt x="1064" y="1997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0" y="2008"/>
                    </a:lnTo>
                    <a:lnTo>
                      <a:pt x="1072" y="2011"/>
                    </a:lnTo>
                    <a:lnTo>
                      <a:pt x="1072" y="2011"/>
                    </a:lnTo>
                    <a:lnTo>
                      <a:pt x="1074" y="2012"/>
                    </a:lnTo>
                    <a:lnTo>
                      <a:pt x="1074" y="2012"/>
                    </a:lnTo>
                    <a:lnTo>
                      <a:pt x="1076" y="2015"/>
                    </a:lnTo>
                    <a:lnTo>
                      <a:pt x="1076" y="2015"/>
                    </a:lnTo>
                    <a:lnTo>
                      <a:pt x="1076" y="2015"/>
                    </a:lnTo>
                    <a:lnTo>
                      <a:pt x="1076" y="2015"/>
                    </a:lnTo>
                    <a:lnTo>
                      <a:pt x="1079" y="2017"/>
                    </a:lnTo>
                    <a:lnTo>
                      <a:pt x="1079" y="2017"/>
                    </a:lnTo>
                    <a:lnTo>
                      <a:pt x="1080" y="2017"/>
                    </a:lnTo>
                    <a:lnTo>
                      <a:pt x="1080" y="2017"/>
                    </a:lnTo>
                    <a:lnTo>
                      <a:pt x="1081" y="2017"/>
                    </a:lnTo>
                    <a:lnTo>
                      <a:pt x="1081" y="2017"/>
                    </a:lnTo>
                    <a:lnTo>
                      <a:pt x="1083" y="2018"/>
                    </a:lnTo>
                    <a:lnTo>
                      <a:pt x="1083" y="2018"/>
                    </a:lnTo>
                    <a:lnTo>
                      <a:pt x="1085" y="2018"/>
                    </a:lnTo>
                    <a:lnTo>
                      <a:pt x="1085" y="2018"/>
                    </a:lnTo>
                    <a:lnTo>
                      <a:pt x="1085" y="2018"/>
                    </a:lnTo>
                    <a:lnTo>
                      <a:pt x="1085" y="2018"/>
                    </a:lnTo>
                    <a:lnTo>
                      <a:pt x="1089" y="2018"/>
                    </a:lnTo>
                    <a:lnTo>
                      <a:pt x="1089" y="2018"/>
                    </a:lnTo>
                    <a:lnTo>
                      <a:pt x="1090" y="2018"/>
                    </a:lnTo>
                    <a:lnTo>
                      <a:pt x="1090" y="2018"/>
                    </a:lnTo>
                    <a:lnTo>
                      <a:pt x="1093" y="2018"/>
                    </a:lnTo>
                    <a:lnTo>
                      <a:pt x="1093" y="2018"/>
                    </a:lnTo>
                    <a:lnTo>
                      <a:pt x="1094" y="2018"/>
                    </a:lnTo>
                    <a:lnTo>
                      <a:pt x="1094" y="2018"/>
                    </a:lnTo>
                    <a:lnTo>
                      <a:pt x="1099" y="2017"/>
                    </a:lnTo>
                    <a:lnTo>
                      <a:pt x="1099" y="2017"/>
                    </a:lnTo>
                    <a:lnTo>
                      <a:pt x="1103" y="2017"/>
                    </a:lnTo>
                    <a:lnTo>
                      <a:pt x="1103" y="2017"/>
                    </a:lnTo>
                    <a:lnTo>
                      <a:pt x="1104" y="2017"/>
                    </a:lnTo>
                    <a:lnTo>
                      <a:pt x="1104" y="2017"/>
                    </a:lnTo>
                    <a:lnTo>
                      <a:pt x="1106" y="2017"/>
                    </a:lnTo>
                    <a:lnTo>
                      <a:pt x="1106" y="2017"/>
                    </a:lnTo>
                    <a:lnTo>
                      <a:pt x="1108" y="2017"/>
                    </a:lnTo>
                    <a:lnTo>
                      <a:pt x="1108" y="2017"/>
                    </a:lnTo>
                    <a:lnTo>
                      <a:pt x="1111" y="2016"/>
                    </a:lnTo>
                    <a:lnTo>
                      <a:pt x="1111" y="2016"/>
                    </a:lnTo>
                    <a:lnTo>
                      <a:pt x="1111" y="2016"/>
                    </a:lnTo>
                    <a:lnTo>
                      <a:pt x="1111" y="2016"/>
                    </a:lnTo>
                    <a:lnTo>
                      <a:pt x="1114" y="2015"/>
                    </a:lnTo>
                    <a:lnTo>
                      <a:pt x="1114" y="2015"/>
                    </a:lnTo>
                    <a:lnTo>
                      <a:pt x="1114" y="2015"/>
                    </a:lnTo>
                    <a:lnTo>
                      <a:pt x="1114" y="2015"/>
                    </a:lnTo>
                    <a:lnTo>
                      <a:pt x="1117" y="2013"/>
                    </a:lnTo>
                    <a:lnTo>
                      <a:pt x="1117" y="2013"/>
                    </a:lnTo>
                    <a:lnTo>
                      <a:pt x="1118" y="2013"/>
                    </a:lnTo>
                    <a:lnTo>
                      <a:pt x="1118" y="2013"/>
                    </a:lnTo>
                    <a:lnTo>
                      <a:pt x="1119" y="2011"/>
                    </a:lnTo>
                    <a:lnTo>
                      <a:pt x="1119" y="2011"/>
                    </a:lnTo>
                    <a:lnTo>
                      <a:pt x="1120" y="2011"/>
                    </a:lnTo>
                    <a:lnTo>
                      <a:pt x="1120" y="2011"/>
                    </a:lnTo>
                    <a:lnTo>
                      <a:pt x="1122" y="2008"/>
                    </a:lnTo>
                    <a:lnTo>
                      <a:pt x="1122" y="2008"/>
                    </a:lnTo>
                    <a:lnTo>
                      <a:pt x="1123" y="2007"/>
                    </a:lnTo>
                    <a:lnTo>
                      <a:pt x="1123" y="2007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4" y="2003"/>
                    </a:lnTo>
                    <a:lnTo>
                      <a:pt x="1129" y="1991"/>
                    </a:lnTo>
                    <a:lnTo>
                      <a:pt x="1135" y="1974"/>
                    </a:lnTo>
                    <a:lnTo>
                      <a:pt x="1135" y="1974"/>
                    </a:lnTo>
                    <a:lnTo>
                      <a:pt x="1140" y="1953"/>
                    </a:lnTo>
                    <a:lnTo>
                      <a:pt x="1144" y="1934"/>
                    </a:lnTo>
                    <a:lnTo>
                      <a:pt x="1147" y="1919"/>
                    </a:lnTo>
                    <a:lnTo>
                      <a:pt x="1148" y="1906"/>
                    </a:lnTo>
                    <a:lnTo>
                      <a:pt x="1148" y="1906"/>
                    </a:lnTo>
                    <a:lnTo>
                      <a:pt x="1187" y="1900"/>
                    </a:lnTo>
                    <a:lnTo>
                      <a:pt x="1187" y="1900"/>
                    </a:lnTo>
                    <a:lnTo>
                      <a:pt x="1192" y="1910"/>
                    </a:lnTo>
                    <a:lnTo>
                      <a:pt x="1200" y="1924"/>
                    </a:lnTo>
                    <a:lnTo>
                      <a:pt x="1210" y="1940"/>
                    </a:lnTo>
                    <a:lnTo>
                      <a:pt x="1222" y="1958"/>
                    </a:lnTo>
                    <a:lnTo>
                      <a:pt x="1222" y="1958"/>
                    </a:lnTo>
                    <a:lnTo>
                      <a:pt x="1234" y="1973"/>
                    </a:lnTo>
                    <a:lnTo>
                      <a:pt x="1243" y="1982"/>
                    </a:lnTo>
                    <a:lnTo>
                      <a:pt x="1243" y="1982"/>
                    </a:lnTo>
                    <a:lnTo>
                      <a:pt x="1243" y="1982"/>
                    </a:lnTo>
                    <a:lnTo>
                      <a:pt x="1243" y="1983"/>
                    </a:lnTo>
                    <a:lnTo>
                      <a:pt x="1243" y="1983"/>
                    </a:lnTo>
                    <a:lnTo>
                      <a:pt x="1246" y="1986"/>
                    </a:lnTo>
                    <a:lnTo>
                      <a:pt x="1246" y="1986"/>
                    </a:lnTo>
                    <a:lnTo>
                      <a:pt x="1246" y="1986"/>
                    </a:lnTo>
                    <a:lnTo>
                      <a:pt x="1246" y="1986"/>
                    </a:lnTo>
                    <a:lnTo>
                      <a:pt x="1249" y="1988"/>
                    </a:lnTo>
                    <a:lnTo>
                      <a:pt x="1249" y="1988"/>
                    </a:lnTo>
                    <a:lnTo>
                      <a:pt x="1250" y="1988"/>
                    </a:lnTo>
                    <a:lnTo>
                      <a:pt x="1250" y="1988"/>
                    </a:lnTo>
                    <a:lnTo>
                      <a:pt x="1253" y="1989"/>
                    </a:lnTo>
                    <a:lnTo>
                      <a:pt x="1253" y="1989"/>
                    </a:lnTo>
                    <a:lnTo>
                      <a:pt x="1254" y="1989"/>
                    </a:lnTo>
                    <a:lnTo>
                      <a:pt x="1254" y="1989"/>
                    </a:lnTo>
                    <a:lnTo>
                      <a:pt x="1256" y="1989"/>
                    </a:lnTo>
                    <a:lnTo>
                      <a:pt x="1256" y="1989"/>
                    </a:lnTo>
                    <a:lnTo>
                      <a:pt x="1256" y="1989"/>
                    </a:lnTo>
                    <a:lnTo>
                      <a:pt x="1256" y="1989"/>
                    </a:lnTo>
                    <a:lnTo>
                      <a:pt x="1259" y="1989"/>
                    </a:lnTo>
                    <a:lnTo>
                      <a:pt x="1259" y="1989"/>
                    </a:lnTo>
                    <a:lnTo>
                      <a:pt x="1260" y="1989"/>
                    </a:lnTo>
                    <a:lnTo>
                      <a:pt x="1260" y="1989"/>
                    </a:lnTo>
                    <a:lnTo>
                      <a:pt x="1263" y="1989"/>
                    </a:lnTo>
                    <a:lnTo>
                      <a:pt x="1263" y="1989"/>
                    </a:lnTo>
                    <a:lnTo>
                      <a:pt x="1264" y="1989"/>
                    </a:lnTo>
                    <a:lnTo>
                      <a:pt x="1264" y="1989"/>
                    </a:lnTo>
                    <a:lnTo>
                      <a:pt x="1266" y="1988"/>
                    </a:lnTo>
                    <a:lnTo>
                      <a:pt x="1266" y="1988"/>
                    </a:lnTo>
                    <a:lnTo>
                      <a:pt x="1269" y="1988"/>
                    </a:lnTo>
                    <a:lnTo>
                      <a:pt x="1269" y="1988"/>
                    </a:lnTo>
                    <a:lnTo>
                      <a:pt x="1273" y="1987"/>
                    </a:lnTo>
                    <a:lnTo>
                      <a:pt x="1273" y="1987"/>
                    </a:lnTo>
                    <a:lnTo>
                      <a:pt x="1277" y="1986"/>
                    </a:lnTo>
                    <a:lnTo>
                      <a:pt x="1277" y="1986"/>
                    </a:lnTo>
                    <a:lnTo>
                      <a:pt x="1278" y="1986"/>
                    </a:lnTo>
                    <a:lnTo>
                      <a:pt x="1278" y="1986"/>
                    </a:lnTo>
                    <a:lnTo>
                      <a:pt x="1280" y="1984"/>
                    </a:lnTo>
                    <a:lnTo>
                      <a:pt x="1280" y="1984"/>
                    </a:lnTo>
                    <a:lnTo>
                      <a:pt x="1282" y="1984"/>
                    </a:lnTo>
                    <a:lnTo>
                      <a:pt x="1282" y="1984"/>
                    </a:lnTo>
                    <a:lnTo>
                      <a:pt x="1284" y="1983"/>
                    </a:lnTo>
                    <a:lnTo>
                      <a:pt x="1284" y="1983"/>
                    </a:lnTo>
                    <a:lnTo>
                      <a:pt x="1284" y="1983"/>
                    </a:lnTo>
                    <a:lnTo>
                      <a:pt x="1284" y="1983"/>
                    </a:lnTo>
                    <a:lnTo>
                      <a:pt x="1287" y="1982"/>
                    </a:lnTo>
                    <a:lnTo>
                      <a:pt x="1287" y="1982"/>
                    </a:lnTo>
                    <a:lnTo>
                      <a:pt x="1288" y="1982"/>
                    </a:lnTo>
                    <a:lnTo>
                      <a:pt x="1288" y="1982"/>
                    </a:lnTo>
                    <a:lnTo>
                      <a:pt x="1289" y="1979"/>
                    </a:lnTo>
                    <a:lnTo>
                      <a:pt x="1289" y="1979"/>
                    </a:lnTo>
                    <a:lnTo>
                      <a:pt x="1290" y="1979"/>
                    </a:lnTo>
                    <a:lnTo>
                      <a:pt x="1290" y="1979"/>
                    </a:lnTo>
                    <a:lnTo>
                      <a:pt x="1292" y="1977"/>
                    </a:lnTo>
                    <a:lnTo>
                      <a:pt x="1292" y="1977"/>
                    </a:lnTo>
                    <a:lnTo>
                      <a:pt x="1293" y="1976"/>
                    </a:lnTo>
                    <a:lnTo>
                      <a:pt x="1293" y="1976"/>
                    </a:lnTo>
                    <a:lnTo>
                      <a:pt x="1294" y="1973"/>
                    </a:lnTo>
                    <a:lnTo>
                      <a:pt x="1294" y="1973"/>
                    </a:lnTo>
                    <a:lnTo>
                      <a:pt x="1294" y="1972"/>
                    </a:lnTo>
                    <a:lnTo>
                      <a:pt x="1294" y="1972"/>
                    </a:lnTo>
                    <a:lnTo>
                      <a:pt x="1295" y="1968"/>
                    </a:lnTo>
                    <a:lnTo>
                      <a:pt x="1295" y="1968"/>
                    </a:lnTo>
                    <a:lnTo>
                      <a:pt x="1295" y="1968"/>
                    </a:lnTo>
                    <a:lnTo>
                      <a:pt x="1295" y="1968"/>
                    </a:lnTo>
                    <a:lnTo>
                      <a:pt x="1298" y="1955"/>
                    </a:lnTo>
                    <a:lnTo>
                      <a:pt x="1300" y="1938"/>
                    </a:lnTo>
                    <a:lnTo>
                      <a:pt x="1300" y="1938"/>
                    </a:lnTo>
                    <a:lnTo>
                      <a:pt x="1303" y="1915"/>
                    </a:lnTo>
                    <a:lnTo>
                      <a:pt x="1303" y="1896"/>
                    </a:lnTo>
                    <a:lnTo>
                      <a:pt x="1303" y="1881"/>
                    </a:lnTo>
                    <a:lnTo>
                      <a:pt x="1302" y="1869"/>
                    </a:lnTo>
                    <a:lnTo>
                      <a:pt x="1302" y="1869"/>
                    </a:lnTo>
                    <a:lnTo>
                      <a:pt x="1340" y="1855"/>
                    </a:lnTo>
                    <a:lnTo>
                      <a:pt x="1340" y="1855"/>
                    </a:lnTo>
                    <a:lnTo>
                      <a:pt x="1346" y="1865"/>
                    </a:lnTo>
                    <a:lnTo>
                      <a:pt x="1356" y="1877"/>
                    </a:lnTo>
                    <a:lnTo>
                      <a:pt x="1369" y="1891"/>
                    </a:lnTo>
                    <a:lnTo>
                      <a:pt x="1384" y="1908"/>
                    </a:lnTo>
                    <a:lnTo>
                      <a:pt x="1384" y="1908"/>
                    </a:lnTo>
                    <a:lnTo>
                      <a:pt x="1400" y="1921"/>
                    </a:lnTo>
                    <a:lnTo>
                      <a:pt x="1411" y="1930"/>
                    </a:lnTo>
                    <a:lnTo>
                      <a:pt x="1411" y="1930"/>
                    </a:lnTo>
                    <a:lnTo>
                      <a:pt x="1413" y="1930"/>
                    </a:lnTo>
                    <a:lnTo>
                      <a:pt x="1413" y="1930"/>
                    </a:lnTo>
                    <a:lnTo>
                      <a:pt x="1415" y="1932"/>
                    </a:lnTo>
                    <a:lnTo>
                      <a:pt x="1415" y="1932"/>
                    </a:lnTo>
                    <a:lnTo>
                      <a:pt x="1416" y="1932"/>
                    </a:lnTo>
                    <a:lnTo>
                      <a:pt x="1416" y="1932"/>
                    </a:lnTo>
                    <a:lnTo>
                      <a:pt x="1419" y="1933"/>
                    </a:lnTo>
                    <a:lnTo>
                      <a:pt x="1419" y="1933"/>
                    </a:lnTo>
                    <a:lnTo>
                      <a:pt x="1420" y="1933"/>
                    </a:lnTo>
                    <a:lnTo>
                      <a:pt x="1420" y="1933"/>
                    </a:lnTo>
                    <a:lnTo>
                      <a:pt x="1423" y="1933"/>
                    </a:lnTo>
                    <a:lnTo>
                      <a:pt x="1423" y="1933"/>
                    </a:lnTo>
                    <a:lnTo>
                      <a:pt x="1423" y="1933"/>
                    </a:lnTo>
                    <a:lnTo>
                      <a:pt x="1423" y="1933"/>
                    </a:lnTo>
                    <a:lnTo>
                      <a:pt x="1426" y="1932"/>
                    </a:lnTo>
                    <a:lnTo>
                      <a:pt x="1426" y="1932"/>
                    </a:lnTo>
                    <a:lnTo>
                      <a:pt x="1426" y="1932"/>
                    </a:lnTo>
                    <a:lnTo>
                      <a:pt x="1426" y="1932"/>
                    </a:lnTo>
                    <a:lnTo>
                      <a:pt x="1429" y="1930"/>
                    </a:lnTo>
                    <a:lnTo>
                      <a:pt x="1429" y="1930"/>
                    </a:lnTo>
                    <a:lnTo>
                      <a:pt x="1430" y="1930"/>
                    </a:lnTo>
                    <a:lnTo>
                      <a:pt x="1430" y="1930"/>
                    </a:lnTo>
                    <a:lnTo>
                      <a:pt x="1433" y="1929"/>
                    </a:lnTo>
                    <a:lnTo>
                      <a:pt x="1433" y="1929"/>
                    </a:lnTo>
                    <a:lnTo>
                      <a:pt x="1434" y="1929"/>
                    </a:lnTo>
                    <a:lnTo>
                      <a:pt x="1434" y="1929"/>
                    </a:lnTo>
                    <a:lnTo>
                      <a:pt x="1438" y="1926"/>
                    </a:lnTo>
                    <a:lnTo>
                      <a:pt x="1438" y="1926"/>
                    </a:lnTo>
                    <a:lnTo>
                      <a:pt x="1442" y="1925"/>
                    </a:lnTo>
                    <a:lnTo>
                      <a:pt x="1442" y="1925"/>
                    </a:lnTo>
                    <a:lnTo>
                      <a:pt x="1443" y="1924"/>
                    </a:lnTo>
                    <a:lnTo>
                      <a:pt x="1443" y="1924"/>
                    </a:lnTo>
                    <a:lnTo>
                      <a:pt x="1445" y="1923"/>
                    </a:lnTo>
                    <a:lnTo>
                      <a:pt x="1445" y="1923"/>
                    </a:lnTo>
                    <a:lnTo>
                      <a:pt x="1447" y="1923"/>
                    </a:lnTo>
                    <a:lnTo>
                      <a:pt x="1447" y="1923"/>
                    </a:lnTo>
                    <a:lnTo>
                      <a:pt x="1449" y="1921"/>
                    </a:lnTo>
                    <a:lnTo>
                      <a:pt x="1449" y="1921"/>
                    </a:lnTo>
                    <a:lnTo>
                      <a:pt x="1449" y="1920"/>
                    </a:lnTo>
                    <a:lnTo>
                      <a:pt x="1449" y="1920"/>
                    </a:lnTo>
                    <a:lnTo>
                      <a:pt x="1452" y="1919"/>
                    </a:lnTo>
                    <a:lnTo>
                      <a:pt x="1452" y="1919"/>
                    </a:lnTo>
                    <a:lnTo>
                      <a:pt x="1452" y="1919"/>
                    </a:lnTo>
                    <a:lnTo>
                      <a:pt x="1452" y="1919"/>
                    </a:lnTo>
                    <a:lnTo>
                      <a:pt x="1454" y="1916"/>
                    </a:lnTo>
                    <a:lnTo>
                      <a:pt x="1454" y="1916"/>
                    </a:lnTo>
                    <a:lnTo>
                      <a:pt x="1454" y="1916"/>
                    </a:lnTo>
                    <a:lnTo>
                      <a:pt x="1454" y="1916"/>
                    </a:lnTo>
                    <a:lnTo>
                      <a:pt x="1455" y="1913"/>
                    </a:lnTo>
                    <a:lnTo>
                      <a:pt x="1455" y="1913"/>
                    </a:lnTo>
                    <a:lnTo>
                      <a:pt x="1455" y="1913"/>
                    </a:lnTo>
                    <a:lnTo>
                      <a:pt x="1455" y="1913"/>
                    </a:lnTo>
                    <a:lnTo>
                      <a:pt x="1457" y="1910"/>
                    </a:lnTo>
                    <a:lnTo>
                      <a:pt x="1457" y="1910"/>
                    </a:lnTo>
                    <a:lnTo>
                      <a:pt x="1457" y="1909"/>
                    </a:lnTo>
                    <a:lnTo>
                      <a:pt x="1457" y="1909"/>
                    </a:lnTo>
                    <a:lnTo>
                      <a:pt x="1458" y="1904"/>
                    </a:lnTo>
                    <a:lnTo>
                      <a:pt x="1458" y="1904"/>
                    </a:lnTo>
                    <a:lnTo>
                      <a:pt x="1458" y="1904"/>
                    </a:lnTo>
                    <a:lnTo>
                      <a:pt x="1458" y="1904"/>
                    </a:lnTo>
                    <a:lnTo>
                      <a:pt x="1458" y="1891"/>
                    </a:lnTo>
                    <a:lnTo>
                      <a:pt x="1458" y="1872"/>
                    </a:lnTo>
                    <a:lnTo>
                      <a:pt x="1458" y="1872"/>
                    </a:lnTo>
                    <a:lnTo>
                      <a:pt x="1455" y="1851"/>
                    </a:lnTo>
                    <a:lnTo>
                      <a:pt x="1453" y="1832"/>
                    </a:lnTo>
                    <a:lnTo>
                      <a:pt x="1450" y="1817"/>
                    </a:lnTo>
                    <a:lnTo>
                      <a:pt x="1447" y="1806"/>
                    </a:lnTo>
                    <a:lnTo>
                      <a:pt x="1447" y="1806"/>
                    </a:lnTo>
                    <a:lnTo>
                      <a:pt x="1481" y="1785"/>
                    </a:lnTo>
                    <a:lnTo>
                      <a:pt x="1481" y="1785"/>
                    </a:lnTo>
                    <a:lnTo>
                      <a:pt x="1489" y="1794"/>
                    </a:lnTo>
                    <a:lnTo>
                      <a:pt x="1501" y="1804"/>
                    </a:lnTo>
                    <a:lnTo>
                      <a:pt x="1516" y="1816"/>
                    </a:lnTo>
                    <a:lnTo>
                      <a:pt x="1535" y="1828"/>
                    </a:lnTo>
                    <a:lnTo>
                      <a:pt x="1535" y="1828"/>
                    </a:lnTo>
                    <a:lnTo>
                      <a:pt x="1552" y="1840"/>
                    </a:lnTo>
                    <a:lnTo>
                      <a:pt x="1565" y="1846"/>
                    </a:lnTo>
                    <a:lnTo>
                      <a:pt x="1565" y="1846"/>
                    </a:lnTo>
                    <a:lnTo>
                      <a:pt x="1566" y="1846"/>
                    </a:lnTo>
                    <a:lnTo>
                      <a:pt x="1566" y="1846"/>
                    </a:lnTo>
                    <a:lnTo>
                      <a:pt x="1570" y="1847"/>
                    </a:lnTo>
                    <a:lnTo>
                      <a:pt x="1570" y="1847"/>
                    </a:lnTo>
                    <a:lnTo>
                      <a:pt x="1570" y="1847"/>
                    </a:lnTo>
                    <a:lnTo>
                      <a:pt x="1570" y="1847"/>
                    </a:lnTo>
                    <a:lnTo>
                      <a:pt x="1574" y="1847"/>
                    </a:lnTo>
                    <a:lnTo>
                      <a:pt x="1574" y="1847"/>
                    </a:lnTo>
                    <a:lnTo>
                      <a:pt x="1574" y="1847"/>
                    </a:lnTo>
                    <a:lnTo>
                      <a:pt x="1574" y="1847"/>
                    </a:lnTo>
                    <a:lnTo>
                      <a:pt x="1576" y="1847"/>
                    </a:lnTo>
                    <a:lnTo>
                      <a:pt x="1576" y="1847"/>
                    </a:lnTo>
                    <a:lnTo>
                      <a:pt x="1578" y="1847"/>
                    </a:lnTo>
                    <a:lnTo>
                      <a:pt x="1578" y="1847"/>
                    </a:lnTo>
                    <a:lnTo>
                      <a:pt x="1580" y="1846"/>
                    </a:lnTo>
                    <a:lnTo>
                      <a:pt x="1580" y="1846"/>
                    </a:lnTo>
                    <a:lnTo>
                      <a:pt x="1580" y="1846"/>
                    </a:lnTo>
                    <a:lnTo>
                      <a:pt x="1580" y="1846"/>
                    </a:lnTo>
                    <a:lnTo>
                      <a:pt x="1583" y="1843"/>
                    </a:lnTo>
                    <a:lnTo>
                      <a:pt x="1583" y="1843"/>
                    </a:lnTo>
                    <a:lnTo>
                      <a:pt x="1584" y="1843"/>
                    </a:lnTo>
                    <a:lnTo>
                      <a:pt x="1584" y="1843"/>
                    </a:lnTo>
                    <a:lnTo>
                      <a:pt x="1586" y="1842"/>
                    </a:lnTo>
                    <a:lnTo>
                      <a:pt x="1586" y="1842"/>
                    </a:lnTo>
                    <a:lnTo>
                      <a:pt x="1588" y="1841"/>
                    </a:lnTo>
                    <a:lnTo>
                      <a:pt x="1588" y="1841"/>
                    </a:lnTo>
                    <a:lnTo>
                      <a:pt x="1590" y="1838"/>
                    </a:lnTo>
                    <a:lnTo>
                      <a:pt x="1590" y="1838"/>
                    </a:lnTo>
                    <a:lnTo>
                      <a:pt x="1594" y="1836"/>
                    </a:lnTo>
                    <a:lnTo>
                      <a:pt x="1594" y="1836"/>
                    </a:lnTo>
                    <a:lnTo>
                      <a:pt x="1595" y="1836"/>
                    </a:lnTo>
                    <a:lnTo>
                      <a:pt x="1595" y="1836"/>
                    </a:lnTo>
                    <a:lnTo>
                      <a:pt x="1598" y="1833"/>
                    </a:lnTo>
                    <a:lnTo>
                      <a:pt x="1598" y="1833"/>
                    </a:lnTo>
                    <a:lnTo>
                      <a:pt x="1599" y="1833"/>
                    </a:lnTo>
                    <a:lnTo>
                      <a:pt x="1599" y="1833"/>
                    </a:lnTo>
                    <a:lnTo>
                      <a:pt x="1602" y="1831"/>
                    </a:lnTo>
                    <a:lnTo>
                      <a:pt x="1602" y="1831"/>
                    </a:lnTo>
                    <a:lnTo>
                      <a:pt x="1602" y="1831"/>
                    </a:lnTo>
                    <a:lnTo>
                      <a:pt x="1602" y="1831"/>
                    </a:lnTo>
                    <a:lnTo>
                      <a:pt x="1603" y="1828"/>
                    </a:lnTo>
                    <a:lnTo>
                      <a:pt x="1603" y="1828"/>
                    </a:lnTo>
                    <a:lnTo>
                      <a:pt x="1604" y="1828"/>
                    </a:lnTo>
                    <a:lnTo>
                      <a:pt x="1604" y="1828"/>
                    </a:lnTo>
                    <a:lnTo>
                      <a:pt x="1605" y="1826"/>
                    </a:lnTo>
                    <a:lnTo>
                      <a:pt x="1605" y="1826"/>
                    </a:lnTo>
                    <a:lnTo>
                      <a:pt x="1605" y="1826"/>
                    </a:lnTo>
                    <a:lnTo>
                      <a:pt x="1605" y="1826"/>
                    </a:lnTo>
                    <a:lnTo>
                      <a:pt x="1605" y="1822"/>
                    </a:lnTo>
                    <a:lnTo>
                      <a:pt x="1605" y="1822"/>
                    </a:lnTo>
                    <a:lnTo>
                      <a:pt x="1607" y="1821"/>
                    </a:lnTo>
                    <a:lnTo>
                      <a:pt x="1607" y="1821"/>
                    </a:lnTo>
                    <a:lnTo>
                      <a:pt x="1607" y="1818"/>
                    </a:lnTo>
                    <a:lnTo>
                      <a:pt x="1607" y="1818"/>
                    </a:lnTo>
                    <a:lnTo>
                      <a:pt x="1607" y="1817"/>
                    </a:lnTo>
                    <a:lnTo>
                      <a:pt x="1607" y="1817"/>
                    </a:lnTo>
                    <a:lnTo>
                      <a:pt x="1607" y="1813"/>
                    </a:lnTo>
                    <a:lnTo>
                      <a:pt x="1607" y="1813"/>
                    </a:lnTo>
                    <a:lnTo>
                      <a:pt x="1607" y="1813"/>
                    </a:lnTo>
                    <a:lnTo>
                      <a:pt x="1607" y="1813"/>
                    </a:lnTo>
                    <a:lnTo>
                      <a:pt x="1604" y="1801"/>
                    </a:lnTo>
                    <a:lnTo>
                      <a:pt x="1600" y="1782"/>
                    </a:lnTo>
                    <a:lnTo>
                      <a:pt x="1600" y="1782"/>
                    </a:lnTo>
                    <a:lnTo>
                      <a:pt x="1595" y="1760"/>
                    </a:lnTo>
                    <a:lnTo>
                      <a:pt x="1589" y="1743"/>
                    </a:lnTo>
                    <a:lnTo>
                      <a:pt x="1584" y="1729"/>
                    </a:lnTo>
                    <a:lnTo>
                      <a:pt x="1579" y="1717"/>
                    </a:lnTo>
                    <a:lnTo>
                      <a:pt x="1579" y="1717"/>
                    </a:lnTo>
                    <a:lnTo>
                      <a:pt x="1609" y="1692"/>
                    </a:lnTo>
                    <a:lnTo>
                      <a:pt x="1609" y="1692"/>
                    </a:lnTo>
                    <a:lnTo>
                      <a:pt x="1619" y="1699"/>
                    </a:lnTo>
                    <a:lnTo>
                      <a:pt x="1632" y="1707"/>
                    </a:lnTo>
                    <a:lnTo>
                      <a:pt x="1648" y="1716"/>
                    </a:lnTo>
                    <a:lnTo>
                      <a:pt x="1668" y="1725"/>
                    </a:lnTo>
                    <a:lnTo>
                      <a:pt x="1668" y="1725"/>
                    </a:lnTo>
                    <a:lnTo>
                      <a:pt x="1686" y="1733"/>
                    </a:lnTo>
                    <a:lnTo>
                      <a:pt x="1697" y="1736"/>
                    </a:lnTo>
                    <a:lnTo>
                      <a:pt x="1697" y="1736"/>
                    </a:lnTo>
                    <a:lnTo>
                      <a:pt x="1697" y="1736"/>
                    </a:lnTo>
                    <a:lnTo>
                      <a:pt x="1702" y="1736"/>
                    </a:lnTo>
                    <a:lnTo>
                      <a:pt x="1702" y="1736"/>
                    </a:lnTo>
                    <a:lnTo>
                      <a:pt x="1704" y="1738"/>
                    </a:lnTo>
                    <a:lnTo>
                      <a:pt x="1704" y="1738"/>
                    </a:lnTo>
                    <a:lnTo>
                      <a:pt x="1706" y="1738"/>
                    </a:lnTo>
                    <a:lnTo>
                      <a:pt x="1706" y="1738"/>
                    </a:lnTo>
                    <a:lnTo>
                      <a:pt x="1707" y="1738"/>
                    </a:lnTo>
                    <a:lnTo>
                      <a:pt x="1707" y="1738"/>
                    </a:lnTo>
                    <a:lnTo>
                      <a:pt x="1710" y="1736"/>
                    </a:lnTo>
                    <a:lnTo>
                      <a:pt x="1710" y="1736"/>
                    </a:lnTo>
                    <a:lnTo>
                      <a:pt x="1711" y="1736"/>
                    </a:lnTo>
                    <a:lnTo>
                      <a:pt x="1711" y="1736"/>
                    </a:lnTo>
                    <a:lnTo>
                      <a:pt x="1714" y="1735"/>
                    </a:lnTo>
                    <a:lnTo>
                      <a:pt x="1714" y="1735"/>
                    </a:lnTo>
                    <a:lnTo>
                      <a:pt x="1714" y="1735"/>
                    </a:lnTo>
                    <a:lnTo>
                      <a:pt x="1714" y="1735"/>
                    </a:lnTo>
                    <a:lnTo>
                      <a:pt x="1716" y="1734"/>
                    </a:lnTo>
                    <a:lnTo>
                      <a:pt x="1716" y="1734"/>
                    </a:lnTo>
                    <a:lnTo>
                      <a:pt x="1716" y="1734"/>
                    </a:lnTo>
                    <a:lnTo>
                      <a:pt x="1716" y="1734"/>
                    </a:lnTo>
                    <a:lnTo>
                      <a:pt x="1720" y="1731"/>
                    </a:lnTo>
                    <a:lnTo>
                      <a:pt x="1720" y="1731"/>
                    </a:lnTo>
                    <a:lnTo>
                      <a:pt x="1720" y="1731"/>
                    </a:lnTo>
                    <a:lnTo>
                      <a:pt x="1720" y="1731"/>
                    </a:lnTo>
                    <a:lnTo>
                      <a:pt x="1723" y="1729"/>
                    </a:lnTo>
                    <a:lnTo>
                      <a:pt x="1723" y="1729"/>
                    </a:lnTo>
                    <a:lnTo>
                      <a:pt x="1724" y="1727"/>
                    </a:lnTo>
                    <a:lnTo>
                      <a:pt x="1724" y="1727"/>
                    </a:lnTo>
                    <a:lnTo>
                      <a:pt x="1726" y="1725"/>
                    </a:lnTo>
                    <a:lnTo>
                      <a:pt x="1726" y="1725"/>
                    </a:lnTo>
                    <a:lnTo>
                      <a:pt x="1729" y="1722"/>
                    </a:lnTo>
                    <a:lnTo>
                      <a:pt x="1729" y="1722"/>
                    </a:lnTo>
                    <a:lnTo>
                      <a:pt x="1730" y="1721"/>
                    </a:lnTo>
                    <a:lnTo>
                      <a:pt x="1730" y="1721"/>
                    </a:lnTo>
                    <a:lnTo>
                      <a:pt x="1731" y="1719"/>
                    </a:lnTo>
                    <a:lnTo>
                      <a:pt x="1731" y="1719"/>
                    </a:lnTo>
                    <a:lnTo>
                      <a:pt x="1733" y="1719"/>
                    </a:lnTo>
                    <a:lnTo>
                      <a:pt x="1733" y="1719"/>
                    </a:lnTo>
                    <a:lnTo>
                      <a:pt x="1735" y="1716"/>
                    </a:lnTo>
                    <a:lnTo>
                      <a:pt x="1735" y="1716"/>
                    </a:lnTo>
                    <a:lnTo>
                      <a:pt x="1735" y="1716"/>
                    </a:lnTo>
                    <a:lnTo>
                      <a:pt x="1735" y="1716"/>
                    </a:lnTo>
                    <a:lnTo>
                      <a:pt x="1736" y="1714"/>
                    </a:lnTo>
                    <a:lnTo>
                      <a:pt x="1736" y="1714"/>
                    </a:lnTo>
                    <a:lnTo>
                      <a:pt x="1736" y="1712"/>
                    </a:lnTo>
                    <a:lnTo>
                      <a:pt x="1736" y="1712"/>
                    </a:lnTo>
                    <a:lnTo>
                      <a:pt x="1738" y="1710"/>
                    </a:lnTo>
                    <a:lnTo>
                      <a:pt x="1738" y="1710"/>
                    </a:lnTo>
                    <a:lnTo>
                      <a:pt x="1738" y="1710"/>
                    </a:lnTo>
                    <a:lnTo>
                      <a:pt x="1738" y="1710"/>
                    </a:lnTo>
                    <a:lnTo>
                      <a:pt x="1738" y="1706"/>
                    </a:lnTo>
                    <a:lnTo>
                      <a:pt x="1738" y="1706"/>
                    </a:lnTo>
                    <a:lnTo>
                      <a:pt x="1738" y="1706"/>
                    </a:lnTo>
                    <a:lnTo>
                      <a:pt x="1738" y="1706"/>
                    </a:lnTo>
                    <a:lnTo>
                      <a:pt x="1738" y="1702"/>
                    </a:lnTo>
                    <a:lnTo>
                      <a:pt x="1738" y="1702"/>
                    </a:lnTo>
                    <a:lnTo>
                      <a:pt x="1738" y="1701"/>
                    </a:lnTo>
                    <a:lnTo>
                      <a:pt x="1738" y="1701"/>
                    </a:lnTo>
                    <a:lnTo>
                      <a:pt x="1734" y="1688"/>
                    </a:lnTo>
                    <a:lnTo>
                      <a:pt x="1726" y="1668"/>
                    </a:lnTo>
                    <a:lnTo>
                      <a:pt x="1726" y="1668"/>
                    </a:lnTo>
                    <a:lnTo>
                      <a:pt x="1716" y="1648"/>
                    </a:lnTo>
                    <a:lnTo>
                      <a:pt x="1707" y="1630"/>
                    </a:lnTo>
                    <a:lnTo>
                      <a:pt x="1700" y="1618"/>
                    </a:lnTo>
                    <a:lnTo>
                      <a:pt x="1692" y="1608"/>
                    </a:lnTo>
                    <a:lnTo>
                      <a:pt x="1692" y="1608"/>
                    </a:lnTo>
                    <a:lnTo>
                      <a:pt x="1719" y="1578"/>
                    </a:lnTo>
                    <a:lnTo>
                      <a:pt x="1719" y="1578"/>
                    </a:lnTo>
                    <a:lnTo>
                      <a:pt x="1729" y="1583"/>
                    </a:lnTo>
                    <a:lnTo>
                      <a:pt x="1744" y="1588"/>
                    </a:lnTo>
                    <a:lnTo>
                      <a:pt x="1762" y="1594"/>
                    </a:lnTo>
                    <a:lnTo>
                      <a:pt x="1783" y="1600"/>
                    </a:lnTo>
                    <a:lnTo>
                      <a:pt x="1783" y="1600"/>
                    </a:lnTo>
                    <a:lnTo>
                      <a:pt x="1801" y="1604"/>
                    </a:lnTo>
                    <a:lnTo>
                      <a:pt x="1813" y="1605"/>
                    </a:lnTo>
                    <a:lnTo>
                      <a:pt x="1813" y="1605"/>
                    </a:lnTo>
                    <a:lnTo>
                      <a:pt x="1815" y="1605"/>
                    </a:lnTo>
                    <a:lnTo>
                      <a:pt x="1815" y="1605"/>
                    </a:lnTo>
                    <a:lnTo>
                      <a:pt x="1818" y="1605"/>
                    </a:lnTo>
                    <a:lnTo>
                      <a:pt x="1818" y="1605"/>
                    </a:lnTo>
                    <a:lnTo>
                      <a:pt x="1820" y="1605"/>
                    </a:lnTo>
                    <a:lnTo>
                      <a:pt x="1820" y="1605"/>
                    </a:lnTo>
                    <a:lnTo>
                      <a:pt x="1822" y="1605"/>
                    </a:lnTo>
                    <a:lnTo>
                      <a:pt x="1822" y="1605"/>
                    </a:lnTo>
                    <a:lnTo>
                      <a:pt x="1823" y="1605"/>
                    </a:lnTo>
                    <a:lnTo>
                      <a:pt x="1823" y="1605"/>
                    </a:lnTo>
                    <a:lnTo>
                      <a:pt x="1826" y="1604"/>
                    </a:lnTo>
                    <a:lnTo>
                      <a:pt x="1826" y="1604"/>
                    </a:lnTo>
                    <a:lnTo>
                      <a:pt x="1827" y="1604"/>
                    </a:lnTo>
                    <a:lnTo>
                      <a:pt x="1827" y="1604"/>
                    </a:lnTo>
                    <a:lnTo>
                      <a:pt x="1828" y="1603"/>
                    </a:lnTo>
                    <a:lnTo>
                      <a:pt x="1828" y="1603"/>
                    </a:lnTo>
                    <a:lnTo>
                      <a:pt x="1830" y="1602"/>
                    </a:lnTo>
                    <a:lnTo>
                      <a:pt x="1830" y="1602"/>
                    </a:lnTo>
                    <a:lnTo>
                      <a:pt x="1832" y="1600"/>
                    </a:lnTo>
                    <a:lnTo>
                      <a:pt x="1832" y="1600"/>
                    </a:lnTo>
                    <a:lnTo>
                      <a:pt x="1832" y="1600"/>
                    </a:lnTo>
                    <a:lnTo>
                      <a:pt x="1832" y="1600"/>
                    </a:lnTo>
                    <a:lnTo>
                      <a:pt x="1835" y="1598"/>
                    </a:lnTo>
                    <a:lnTo>
                      <a:pt x="1835" y="1598"/>
                    </a:lnTo>
                    <a:lnTo>
                      <a:pt x="1835" y="1596"/>
                    </a:lnTo>
                    <a:lnTo>
                      <a:pt x="1835" y="1596"/>
                    </a:lnTo>
                    <a:lnTo>
                      <a:pt x="1836" y="1594"/>
                    </a:lnTo>
                    <a:lnTo>
                      <a:pt x="1836" y="1594"/>
                    </a:lnTo>
                    <a:lnTo>
                      <a:pt x="1837" y="1593"/>
                    </a:lnTo>
                    <a:lnTo>
                      <a:pt x="1837" y="1593"/>
                    </a:lnTo>
                    <a:lnTo>
                      <a:pt x="1840" y="1590"/>
                    </a:lnTo>
                    <a:lnTo>
                      <a:pt x="1840" y="1590"/>
                    </a:lnTo>
                    <a:lnTo>
                      <a:pt x="1842" y="1586"/>
                    </a:lnTo>
                    <a:lnTo>
                      <a:pt x="1842" y="1586"/>
                    </a:lnTo>
                    <a:lnTo>
                      <a:pt x="1842" y="1585"/>
                    </a:lnTo>
                    <a:lnTo>
                      <a:pt x="1842" y="1585"/>
                    </a:lnTo>
                    <a:lnTo>
                      <a:pt x="1845" y="1583"/>
                    </a:lnTo>
                    <a:lnTo>
                      <a:pt x="1845" y="1583"/>
                    </a:lnTo>
                    <a:lnTo>
                      <a:pt x="1845" y="1583"/>
                    </a:lnTo>
                    <a:lnTo>
                      <a:pt x="1845" y="1583"/>
                    </a:lnTo>
                    <a:lnTo>
                      <a:pt x="1846" y="1579"/>
                    </a:lnTo>
                    <a:lnTo>
                      <a:pt x="1846" y="1579"/>
                    </a:lnTo>
                    <a:lnTo>
                      <a:pt x="1846" y="1579"/>
                    </a:lnTo>
                    <a:lnTo>
                      <a:pt x="1846" y="1579"/>
                    </a:lnTo>
                    <a:lnTo>
                      <a:pt x="1847" y="1576"/>
                    </a:lnTo>
                    <a:lnTo>
                      <a:pt x="1847" y="1576"/>
                    </a:lnTo>
                    <a:lnTo>
                      <a:pt x="1847" y="1575"/>
                    </a:lnTo>
                    <a:lnTo>
                      <a:pt x="1847" y="1575"/>
                    </a:lnTo>
                    <a:lnTo>
                      <a:pt x="1849" y="1573"/>
                    </a:lnTo>
                    <a:lnTo>
                      <a:pt x="1849" y="1573"/>
                    </a:lnTo>
                    <a:lnTo>
                      <a:pt x="1849" y="1573"/>
                    </a:lnTo>
                    <a:lnTo>
                      <a:pt x="1849" y="1573"/>
                    </a:lnTo>
                    <a:lnTo>
                      <a:pt x="1849" y="1569"/>
                    </a:lnTo>
                    <a:lnTo>
                      <a:pt x="1849" y="1569"/>
                    </a:lnTo>
                    <a:lnTo>
                      <a:pt x="1849" y="1569"/>
                    </a:lnTo>
                    <a:lnTo>
                      <a:pt x="1849" y="1569"/>
                    </a:lnTo>
                    <a:lnTo>
                      <a:pt x="1847" y="1565"/>
                    </a:lnTo>
                    <a:lnTo>
                      <a:pt x="1847" y="1565"/>
                    </a:lnTo>
                    <a:lnTo>
                      <a:pt x="1847" y="1565"/>
                    </a:lnTo>
                    <a:lnTo>
                      <a:pt x="1847" y="1565"/>
                    </a:lnTo>
                    <a:lnTo>
                      <a:pt x="1846" y="1560"/>
                    </a:lnTo>
                    <a:lnTo>
                      <a:pt x="1846" y="1560"/>
                    </a:lnTo>
                    <a:lnTo>
                      <a:pt x="1845" y="1560"/>
                    </a:lnTo>
                    <a:lnTo>
                      <a:pt x="1845" y="1560"/>
                    </a:lnTo>
                    <a:lnTo>
                      <a:pt x="1840" y="1549"/>
                    </a:lnTo>
                    <a:lnTo>
                      <a:pt x="1830" y="1533"/>
                    </a:lnTo>
                    <a:lnTo>
                      <a:pt x="1830" y="1533"/>
                    </a:lnTo>
                    <a:lnTo>
                      <a:pt x="1817" y="1516"/>
                    </a:lnTo>
                    <a:lnTo>
                      <a:pt x="1806" y="1501"/>
                    </a:lnTo>
                    <a:lnTo>
                      <a:pt x="1794" y="1489"/>
                    </a:lnTo>
                    <a:lnTo>
                      <a:pt x="1787" y="1481"/>
                    </a:lnTo>
                    <a:lnTo>
                      <a:pt x="1787" y="1481"/>
                    </a:lnTo>
                    <a:lnTo>
                      <a:pt x="1806" y="1445"/>
                    </a:lnTo>
                    <a:lnTo>
                      <a:pt x="1806" y="1445"/>
                    </a:lnTo>
                    <a:lnTo>
                      <a:pt x="1818" y="1449"/>
                    </a:lnTo>
                    <a:lnTo>
                      <a:pt x="1833" y="1452"/>
                    </a:lnTo>
                    <a:lnTo>
                      <a:pt x="1852" y="1454"/>
                    </a:lnTo>
                    <a:lnTo>
                      <a:pt x="1874" y="1457"/>
                    </a:lnTo>
                    <a:lnTo>
                      <a:pt x="1874" y="1457"/>
                    </a:lnTo>
                    <a:lnTo>
                      <a:pt x="1893" y="1458"/>
                    </a:lnTo>
                    <a:lnTo>
                      <a:pt x="1905" y="1457"/>
                    </a:lnTo>
                    <a:lnTo>
                      <a:pt x="1905" y="1457"/>
                    </a:lnTo>
                    <a:lnTo>
                      <a:pt x="1905" y="1457"/>
                    </a:lnTo>
                    <a:lnTo>
                      <a:pt x="1905" y="1457"/>
                    </a:lnTo>
                    <a:lnTo>
                      <a:pt x="1909" y="1457"/>
                    </a:lnTo>
                    <a:lnTo>
                      <a:pt x="1909" y="1457"/>
                    </a:lnTo>
                    <a:lnTo>
                      <a:pt x="1910" y="1455"/>
                    </a:lnTo>
                    <a:lnTo>
                      <a:pt x="1910" y="1455"/>
                    </a:lnTo>
                    <a:lnTo>
                      <a:pt x="1914" y="1455"/>
                    </a:lnTo>
                    <a:lnTo>
                      <a:pt x="1914" y="1455"/>
                    </a:lnTo>
                    <a:lnTo>
                      <a:pt x="1914" y="1455"/>
                    </a:lnTo>
                    <a:lnTo>
                      <a:pt x="1914" y="1455"/>
                    </a:lnTo>
                    <a:lnTo>
                      <a:pt x="1917" y="1453"/>
                    </a:lnTo>
                    <a:lnTo>
                      <a:pt x="1917" y="1453"/>
                    </a:lnTo>
                    <a:lnTo>
                      <a:pt x="1918" y="1453"/>
                    </a:lnTo>
                    <a:lnTo>
                      <a:pt x="1918" y="1453"/>
                    </a:lnTo>
                    <a:lnTo>
                      <a:pt x="1919" y="1452"/>
                    </a:lnTo>
                    <a:lnTo>
                      <a:pt x="1919" y="1452"/>
                    </a:lnTo>
                    <a:lnTo>
                      <a:pt x="1920" y="1450"/>
                    </a:lnTo>
                    <a:lnTo>
                      <a:pt x="1920" y="1450"/>
                    </a:lnTo>
                    <a:lnTo>
                      <a:pt x="1922" y="1449"/>
                    </a:lnTo>
                    <a:lnTo>
                      <a:pt x="1922" y="1449"/>
                    </a:lnTo>
                    <a:lnTo>
                      <a:pt x="1922" y="1448"/>
                    </a:lnTo>
                    <a:lnTo>
                      <a:pt x="1922" y="1448"/>
                    </a:lnTo>
                    <a:lnTo>
                      <a:pt x="1924" y="1445"/>
                    </a:lnTo>
                    <a:lnTo>
                      <a:pt x="1924" y="1445"/>
                    </a:lnTo>
                    <a:lnTo>
                      <a:pt x="1924" y="1444"/>
                    </a:lnTo>
                    <a:lnTo>
                      <a:pt x="1924" y="1444"/>
                    </a:lnTo>
                    <a:lnTo>
                      <a:pt x="1925" y="1442"/>
                    </a:lnTo>
                    <a:lnTo>
                      <a:pt x="1925" y="1442"/>
                    </a:lnTo>
                    <a:lnTo>
                      <a:pt x="1927" y="1440"/>
                    </a:lnTo>
                    <a:lnTo>
                      <a:pt x="1927" y="1440"/>
                    </a:lnTo>
                    <a:lnTo>
                      <a:pt x="1928" y="1436"/>
                    </a:lnTo>
                    <a:lnTo>
                      <a:pt x="1928" y="1436"/>
                    </a:lnTo>
                    <a:lnTo>
                      <a:pt x="1929" y="1434"/>
                    </a:lnTo>
                    <a:lnTo>
                      <a:pt x="1929" y="1434"/>
                    </a:lnTo>
                    <a:lnTo>
                      <a:pt x="1930" y="1433"/>
                    </a:lnTo>
                    <a:lnTo>
                      <a:pt x="1930" y="1433"/>
                    </a:lnTo>
                    <a:lnTo>
                      <a:pt x="1930" y="1430"/>
                    </a:lnTo>
                    <a:lnTo>
                      <a:pt x="1930" y="1430"/>
                    </a:lnTo>
                    <a:lnTo>
                      <a:pt x="1930" y="1430"/>
                    </a:lnTo>
                    <a:lnTo>
                      <a:pt x="1930" y="1430"/>
                    </a:lnTo>
                    <a:lnTo>
                      <a:pt x="1932" y="1428"/>
                    </a:lnTo>
                    <a:lnTo>
                      <a:pt x="1932" y="1428"/>
                    </a:lnTo>
                    <a:lnTo>
                      <a:pt x="1932" y="1428"/>
                    </a:lnTo>
                    <a:lnTo>
                      <a:pt x="1932" y="1428"/>
                    </a:lnTo>
                    <a:lnTo>
                      <a:pt x="1932" y="1425"/>
                    </a:lnTo>
                    <a:lnTo>
                      <a:pt x="1932" y="1425"/>
                    </a:lnTo>
                    <a:lnTo>
                      <a:pt x="1932" y="1425"/>
                    </a:lnTo>
                    <a:lnTo>
                      <a:pt x="1932" y="1425"/>
                    </a:lnTo>
                    <a:lnTo>
                      <a:pt x="1932" y="1421"/>
                    </a:lnTo>
                    <a:lnTo>
                      <a:pt x="1932" y="1421"/>
                    </a:lnTo>
                    <a:lnTo>
                      <a:pt x="1933" y="1421"/>
                    </a:lnTo>
                    <a:lnTo>
                      <a:pt x="1933" y="1421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20"/>
                    </a:lnTo>
                    <a:lnTo>
                      <a:pt x="1933" y="1419"/>
                    </a:lnTo>
                    <a:lnTo>
                      <a:pt x="1933" y="1419"/>
                    </a:lnTo>
                    <a:lnTo>
                      <a:pt x="1933" y="1419"/>
                    </a:lnTo>
                    <a:lnTo>
                      <a:pt x="1933" y="1419"/>
                    </a:lnTo>
                    <a:lnTo>
                      <a:pt x="1933" y="1415"/>
                    </a:lnTo>
                    <a:lnTo>
                      <a:pt x="1933" y="1415"/>
                    </a:lnTo>
                    <a:lnTo>
                      <a:pt x="1933" y="1414"/>
                    </a:lnTo>
                    <a:lnTo>
                      <a:pt x="1933" y="1414"/>
                    </a:lnTo>
                    <a:lnTo>
                      <a:pt x="1932" y="1411"/>
                    </a:lnTo>
                    <a:lnTo>
                      <a:pt x="1932" y="1411"/>
                    </a:lnTo>
                    <a:lnTo>
                      <a:pt x="1930" y="1410"/>
                    </a:lnTo>
                    <a:lnTo>
                      <a:pt x="1930" y="1410"/>
                    </a:lnTo>
                    <a:lnTo>
                      <a:pt x="1928" y="1408"/>
                    </a:lnTo>
                    <a:lnTo>
                      <a:pt x="1928" y="1408"/>
                    </a:lnTo>
                    <a:lnTo>
                      <a:pt x="1928" y="1406"/>
                    </a:lnTo>
                    <a:lnTo>
                      <a:pt x="1928" y="1406"/>
                    </a:lnTo>
                    <a:lnTo>
                      <a:pt x="1920" y="1396"/>
                    </a:lnTo>
                    <a:lnTo>
                      <a:pt x="1908" y="1384"/>
                    </a:lnTo>
                    <a:lnTo>
                      <a:pt x="1908" y="1384"/>
                    </a:lnTo>
                    <a:lnTo>
                      <a:pt x="1893" y="1367"/>
                    </a:lnTo>
                    <a:lnTo>
                      <a:pt x="1879" y="1355"/>
                    </a:lnTo>
                    <a:lnTo>
                      <a:pt x="1866" y="1346"/>
                    </a:lnTo>
                    <a:lnTo>
                      <a:pt x="1856" y="1338"/>
                    </a:lnTo>
                    <a:lnTo>
                      <a:pt x="1856" y="1338"/>
                    </a:lnTo>
                    <a:lnTo>
                      <a:pt x="1870" y="1300"/>
                    </a:lnTo>
                    <a:lnTo>
                      <a:pt x="1870" y="1300"/>
                    </a:lnTo>
                    <a:lnTo>
                      <a:pt x="1881" y="1302"/>
                    </a:lnTo>
                    <a:lnTo>
                      <a:pt x="1898" y="1303"/>
                    </a:lnTo>
                    <a:lnTo>
                      <a:pt x="1917" y="1302"/>
                    </a:lnTo>
                    <a:lnTo>
                      <a:pt x="1938" y="1300"/>
                    </a:lnTo>
                    <a:lnTo>
                      <a:pt x="1938" y="1300"/>
                    </a:lnTo>
                    <a:lnTo>
                      <a:pt x="1957" y="1298"/>
                    </a:lnTo>
                    <a:lnTo>
                      <a:pt x="1968" y="1295"/>
                    </a:lnTo>
                    <a:lnTo>
                      <a:pt x="1968" y="1295"/>
                    </a:lnTo>
                    <a:lnTo>
                      <a:pt x="1969" y="1295"/>
                    </a:lnTo>
                    <a:lnTo>
                      <a:pt x="1969" y="1295"/>
                    </a:lnTo>
                    <a:lnTo>
                      <a:pt x="1973" y="1293"/>
                    </a:lnTo>
                    <a:lnTo>
                      <a:pt x="1973" y="1293"/>
                    </a:lnTo>
                    <a:lnTo>
                      <a:pt x="1975" y="1293"/>
                    </a:lnTo>
                    <a:lnTo>
                      <a:pt x="1975" y="1293"/>
                    </a:lnTo>
                    <a:lnTo>
                      <a:pt x="1977" y="1292"/>
                    </a:lnTo>
                    <a:lnTo>
                      <a:pt x="1977" y="1292"/>
                    </a:lnTo>
                    <a:lnTo>
                      <a:pt x="1978" y="1292"/>
                    </a:lnTo>
                    <a:lnTo>
                      <a:pt x="1978" y="1292"/>
                    </a:lnTo>
                    <a:lnTo>
                      <a:pt x="1981" y="1289"/>
                    </a:lnTo>
                    <a:lnTo>
                      <a:pt x="1981" y="1289"/>
                    </a:lnTo>
                    <a:lnTo>
                      <a:pt x="1981" y="1289"/>
                    </a:lnTo>
                    <a:lnTo>
                      <a:pt x="1981" y="1289"/>
                    </a:lnTo>
                    <a:lnTo>
                      <a:pt x="1982" y="1287"/>
                    </a:lnTo>
                    <a:lnTo>
                      <a:pt x="1982" y="1287"/>
                    </a:lnTo>
                    <a:lnTo>
                      <a:pt x="1983" y="1287"/>
                    </a:lnTo>
                    <a:lnTo>
                      <a:pt x="1983" y="1287"/>
                    </a:lnTo>
                    <a:lnTo>
                      <a:pt x="1985" y="1284"/>
                    </a:lnTo>
                    <a:lnTo>
                      <a:pt x="1985" y="1284"/>
                    </a:lnTo>
                    <a:lnTo>
                      <a:pt x="1985" y="1283"/>
                    </a:lnTo>
                    <a:lnTo>
                      <a:pt x="1985" y="1283"/>
                    </a:lnTo>
                    <a:lnTo>
                      <a:pt x="1986" y="1280"/>
                    </a:lnTo>
                    <a:lnTo>
                      <a:pt x="1986" y="1280"/>
                    </a:lnTo>
                    <a:lnTo>
                      <a:pt x="1986" y="1279"/>
                    </a:lnTo>
                    <a:lnTo>
                      <a:pt x="1986" y="1279"/>
                    </a:lnTo>
                    <a:lnTo>
                      <a:pt x="1987" y="1277"/>
                    </a:lnTo>
                    <a:lnTo>
                      <a:pt x="1987" y="1277"/>
                    </a:lnTo>
                    <a:lnTo>
                      <a:pt x="1987" y="1275"/>
                    </a:lnTo>
                    <a:lnTo>
                      <a:pt x="1987" y="1275"/>
                    </a:lnTo>
                    <a:lnTo>
                      <a:pt x="1988" y="1271"/>
                    </a:lnTo>
                    <a:lnTo>
                      <a:pt x="1988" y="1271"/>
                    </a:lnTo>
                    <a:lnTo>
                      <a:pt x="1990" y="1268"/>
                    </a:lnTo>
                    <a:lnTo>
                      <a:pt x="1990" y="1268"/>
                    </a:lnTo>
                    <a:lnTo>
                      <a:pt x="1990" y="1266"/>
                    </a:lnTo>
                    <a:lnTo>
                      <a:pt x="1990" y="1266"/>
                    </a:lnTo>
                    <a:lnTo>
                      <a:pt x="1991" y="1263"/>
                    </a:lnTo>
                    <a:lnTo>
                      <a:pt x="1991" y="1263"/>
                    </a:lnTo>
                    <a:lnTo>
                      <a:pt x="1991" y="1263"/>
                    </a:lnTo>
                    <a:lnTo>
                      <a:pt x="1991" y="1263"/>
                    </a:lnTo>
                    <a:lnTo>
                      <a:pt x="1991" y="1259"/>
                    </a:lnTo>
                    <a:lnTo>
                      <a:pt x="1991" y="1259"/>
                    </a:lnTo>
                    <a:lnTo>
                      <a:pt x="1991" y="1259"/>
                    </a:lnTo>
                    <a:lnTo>
                      <a:pt x="1991" y="1259"/>
                    </a:lnTo>
                    <a:lnTo>
                      <a:pt x="1991" y="1255"/>
                    </a:lnTo>
                    <a:lnTo>
                      <a:pt x="1991" y="1255"/>
                    </a:lnTo>
                    <a:lnTo>
                      <a:pt x="1991" y="1255"/>
                    </a:lnTo>
                    <a:lnTo>
                      <a:pt x="1991" y="1255"/>
                    </a:lnTo>
                    <a:lnTo>
                      <a:pt x="1991" y="1253"/>
                    </a:lnTo>
                    <a:lnTo>
                      <a:pt x="1991" y="1253"/>
                    </a:lnTo>
                    <a:lnTo>
                      <a:pt x="1991" y="1251"/>
                    </a:lnTo>
                    <a:lnTo>
                      <a:pt x="1991" y="1251"/>
                    </a:lnTo>
                    <a:lnTo>
                      <a:pt x="1990" y="1249"/>
                    </a:lnTo>
                    <a:lnTo>
                      <a:pt x="1990" y="1249"/>
                    </a:lnTo>
                    <a:lnTo>
                      <a:pt x="1988" y="1248"/>
                    </a:lnTo>
                    <a:lnTo>
                      <a:pt x="1988" y="1248"/>
                    </a:lnTo>
                    <a:lnTo>
                      <a:pt x="1987" y="1245"/>
                    </a:lnTo>
                    <a:lnTo>
                      <a:pt x="1987" y="1245"/>
                    </a:lnTo>
                    <a:lnTo>
                      <a:pt x="1986" y="1245"/>
                    </a:lnTo>
                    <a:lnTo>
                      <a:pt x="1986" y="1245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83" y="1241"/>
                    </a:lnTo>
                    <a:lnTo>
                      <a:pt x="1973" y="1232"/>
                    </a:lnTo>
                    <a:lnTo>
                      <a:pt x="1959" y="1221"/>
                    </a:lnTo>
                    <a:lnTo>
                      <a:pt x="1959" y="1221"/>
                    </a:lnTo>
                    <a:lnTo>
                      <a:pt x="1942" y="1208"/>
                    </a:lnTo>
                    <a:lnTo>
                      <a:pt x="1925" y="1198"/>
                    </a:lnTo>
                    <a:lnTo>
                      <a:pt x="1912" y="1191"/>
                    </a:lnTo>
                    <a:lnTo>
                      <a:pt x="1900" y="1186"/>
                    </a:lnTo>
                    <a:lnTo>
                      <a:pt x="1900" y="1186"/>
                    </a:lnTo>
                    <a:lnTo>
                      <a:pt x="1908" y="1147"/>
                    </a:lnTo>
                    <a:lnTo>
                      <a:pt x="1908" y="1147"/>
                    </a:lnTo>
                    <a:lnTo>
                      <a:pt x="1919" y="1146"/>
                    </a:lnTo>
                    <a:lnTo>
                      <a:pt x="1934" y="1144"/>
                    </a:lnTo>
                    <a:lnTo>
                      <a:pt x="1953" y="1140"/>
                    </a:lnTo>
                    <a:lnTo>
                      <a:pt x="1975" y="1134"/>
                    </a:lnTo>
                    <a:lnTo>
                      <a:pt x="1975" y="1134"/>
                    </a:lnTo>
                    <a:lnTo>
                      <a:pt x="1992" y="1129"/>
                    </a:lnTo>
                    <a:lnTo>
                      <a:pt x="2003" y="1124"/>
                    </a:lnTo>
                    <a:lnTo>
                      <a:pt x="2003" y="1124"/>
                    </a:lnTo>
                    <a:lnTo>
                      <a:pt x="2003" y="1124"/>
                    </a:lnTo>
                    <a:lnTo>
                      <a:pt x="2003" y="1124"/>
                    </a:lnTo>
                    <a:lnTo>
                      <a:pt x="2009" y="1122"/>
                    </a:lnTo>
                    <a:lnTo>
                      <a:pt x="2009" y="1122"/>
                    </a:lnTo>
                    <a:lnTo>
                      <a:pt x="2009" y="1122"/>
                    </a:lnTo>
                    <a:lnTo>
                      <a:pt x="2009" y="1122"/>
                    </a:lnTo>
                    <a:lnTo>
                      <a:pt x="2011" y="1119"/>
                    </a:lnTo>
                    <a:lnTo>
                      <a:pt x="2011" y="1119"/>
                    </a:lnTo>
                    <a:lnTo>
                      <a:pt x="2012" y="1119"/>
                    </a:lnTo>
                    <a:lnTo>
                      <a:pt x="2012" y="1119"/>
                    </a:lnTo>
                    <a:lnTo>
                      <a:pt x="2015" y="1117"/>
                    </a:lnTo>
                    <a:lnTo>
                      <a:pt x="2015" y="1117"/>
                    </a:lnTo>
                    <a:lnTo>
                      <a:pt x="2015" y="1117"/>
                    </a:lnTo>
                    <a:lnTo>
                      <a:pt x="2015" y="1117"/>
                    </a:lnTo>
                    <a:lnTo>
                      <a:pt x="2016" y="1114"/>
                    </a:lnTo>
                    <a:lnTo>
                      <a:pt x="2016" y="1114"/>
                    </a:lnTo>
                    <a:lnTo>
                      <a:pt x="2016" y="1113"/>
                    </a:lnTo>
                    <a:lnTo>
                      <a:pt x="2016" y="1113"/>
                    </a:lnTo>
                    <a:lnTo>
                      <a:pt x="2017" y="1110"/>
                    </a:lnTo>
                    <a:lnTo>
                      <a:pt x="2017" y="1110"/>
                    </a:lnTo>
                    <a:lnTo>
                      <a:pt x="2017" y="1110"/>
                    </a:lnTo>
                    <a:lnTo>
                      <a:pt x="2017" y="1110"/>
                    </a:lnTo>
                    <a:lnTo>
                      <a:pt x="2017" y="1106"/>
                    </a:lnTo>
                    <a:lnTo>
                      <a:pt x="2017" y="1106"/>
                    </a:lnTo>
                    <a:lnTo>
                      <a:pt x="2019" y="1105"/>
                    </a:lnTo>
                    <a:lnTo>
                      <a:pt x="2019" y="1105"/>
                    </a:lnTo>
                    <a:lnTo>
                      <a:pt x="2019" y="1103"/>
                    </a:lnTo>
                    <a:lnTo>
                      <a:pt x="2019" y="1103"/>
                    </a:lnTo>
                    <a:lnTo>
                      <a:pt x="2019" y="1101"/>
                    </a:lnTo>
                    <a:lnTo>
                      <a:pt x="2019" y="1101"/>
                    </a:lnTo>
                    <a:lnTo>
                      <a:pt x="2019" y="1098"/>
                    </a:lnTo>
                    <a:lnTo>
                      <a:pt x="2019" y="1098"/>
                    </a:lnTo>
                    <a:lnTo>
                      <a:pt x="2019" y="1094"/>
                    </a:lnTo>
                    <a:lnTo>
                      <a:pt x="2019" y="1094"/>
                    </a:lnTo>
                    <a:lnTo>
                      <a:pt x="2020" y="1091"/>
                    </a:lnTo>
                    <a:lnTo>
                      <a:pt x="2020" y="1091"/>
                    </a:lnTo>
                    <a:lnTo>
                      <a:pt x="2020" y="1089"/>
                    </a:lnTo>
                    <a:lnTo>
                      <a:pt x="2020" y="1089"/>
                    </a:lnTo>
                    <a:lnTo>
                      <a:pt x="2020" y="1088"/>
                    </a:lnTo>
                    <a:lnTo>
                      <a:pt x="2020" y="1088"/>
                    </a:lnTo>
                    <a:lnTo>
                      <a:pt x="2020" y="1085"/>
                    </a:lnTo>
                    <a:lnTo>
                      <a:pt x="2020" y="1085"/>
                    </a:lnTo>
                    <a:lnTo>
                      <a:pt x="2020" y="1084"/>
                    </a:lnTo>
                    <a:lnTo>
                      <a:pt x="2020" y="1084"/>
                    </a:lnTo>
                    <a:lnTo>
                      <a:pt x="2019" y="1081"/>
                    </a:lnTo>
                    <a:lnTo>
                      <a:pt x="2019" y="1081"/>
                    </a:lnTo>
                    <a:lnTo>
                      <a:pt x="2019" y="1081"/>
                    </a:lnTo>
                    <a:lnTo>
                      <a:pt x="2019" y="1081"/>
                    </a:lnTo>
                    <a:lnTo>
                      <a:pt x="2017" y="1079"/>
                    </a:lnTo>
                    <a:lnTo>
                      <a:pt x="2017" y="1079"/>
                    </a:lnTo>
                    <a:lnTo>
                      <a:pt x="2017" y="1077"/>
                    </a:lnTo>
                    <a:lnTo>
                      <a:pt x="2017" y="1077"/>
                    </a:lnTo>
                    <a:lnTo>
                      <a:pt x="2016" y="1075"/>
                    </a:lnTo>
                    <a:lnTo>
                      <a:pt x="2016" y="1075"/>
                    </a:lnTo>
                    <a:lnTo>
                      <a:pt x="2015" y="1075"/>
                    </a:lnTo>
                    <a:lnTo>
                      <a:pt x="2015" y="1075"/>
                    </a:lnTo>
                    <a:lnTo>
                      <a:pt x="2014" y="1072"/>
                    </a:lnTo>
                    <a:lnTo>
                      <a:pt x="2014" y="1072"/>
                    </a:lnTo>
                    <a:lnTo>
                      <a:pt x="2012" y="1071"/>
                    </a:lnTo>
                    <a:lnTo>
                      <a:pt x="2012" y="1071"/>
                    </a:lnTo>
                    <a:lnTo>
                      <a:pt x="2009" y="1069"/>
                    </a:lnTo>
                    <a:lnTo>
                      <a:pt x="2009" y="1069"/>
                    </a:lnTo>
                    <a:lnTo>
                      <a:pt x="2009" y="1069"/>
                    </a:lnTo>
                    <a:lnTo>
                      <a:pt x="2009" y="1069"/>
                    </a:lnTo>
                    <a:lnTo>
                      <a:pt x="1998" y="1062"/>
                    </a:lnTo>
                    <a:lnTo>
                      <a:pt x="1982" y="1054"/>
                    </a:lnTo>
                    <a:lnTo>
                      <a:pt x="1982" y="1054"/>
                    </a:lnTo>
                    <a:lnTo>
                      <a:pt x="1962" y="1043"/>
                    </a:lnTo>
                    <a:lnTo>
                      <a:pt x="1944" y="1037"/>
                    </a:lnTo>
                    <a:lnTo>
                      <a:pt x="1929" y="1032"/>
                    </a:lnTo>
                    <a:lnTo>
                      <a:pt x="1918" y="1030"/>
                    </a:lnTo>
                    <a:lnTo>
                      <a:pt x="1918" y="1030"/>
                    </a:lnTo>
                    <a:lnTo>
                      <a:pt x="1918" y="989"/>
                    </a:lnTo>
                    <a:lnTo>
                      <a:pt x="1918" y="989"/>
                    </a:lnTo>
                    <a:lnTo>
                      <a:pt x="1929" y="987"/>
                    </a:lnTo>
                    <a:lnTo>
                      <a:pt x="1944" y="982"/>
                    </a:lnTo>
                    <a:lnTo>
                      <a:pt x="1962" y="974"/>
                    </a:lnTo>
                    <a:lnTo>
                      <a:pt x="1982" y="965"/>
                    </a:lnTo>
                    <a:lnTo>
                      <a:pt x="1982" y="965"/>
                    </a:lnTo>
                    <a:lnTo>
                      <a:pt x="1998" y="957"/>
                    </a:lnTo>
                    <a:lnTo>
                      <a:pt x="2009" y="950"/>
                    </a:lnTo>
                    <a:lnTo>
                      <a:pt x="2009" y="950"/>
                    </a:lnTo>
                    <a:lnTo>
                      <a:pt x="2009" y="950"/>
                    </a:lnTo>
                    <a:lnTo>
                      <a:pt x="2009" y="950"/>
                    </a:lnTo>
                    <a:lnTo>
                      <a:pt x="2012" y="946"/>
                    </a:lnTo>
                    <a:lnTo>
                      <a:pt x="2012" y="946"/>
                    </a:lnTo>
                    <a:lnTo>
                      <a:pt x="2014" y="946"/>
                    </a:lnTo>
                    <a:lnTo>
                      <a:pt x="2014" y="946"/>
                    </a:lnTo>
                    <a:lnTo>
                      <a:pt x="2015" y="944"/>
                    </a:lnTo>
                    <a:lnTo>
                      <a:pt x="2015" y="944"/>
                    </a:lnTo>
                    <a:lnTo>
                      <a:pt x="2016" y="943"/>
                    </a:lnTo>
                    <a:lnTo>
                      <a:pt x="2016" y="943"/>
                    </a:lnTo>
                    <a:lnTo>
                      <a:pt x="2017" y="940"/>
                    </a:lnTo>
                    <a:lnTo>
                      <a:pt x="2017" y="940"/>
                    </a:lnTo>
                    <a:lnTo>
                      <a:pt x="2017" y="940"/>
                    </a:lnTo>
                    <a:lnTo>
                      <a:pt x="2017" y="940"/>
                    </a:lnTo>
                    <a:lnTo>
                      <a:pt x="2019" y="938"/>
                    </a:lnTo>
                    <a:lnTo>
                      <a:pt x="2019" y="938"/>
                    </a:lnTo>
                    <a:lnTo>
                      <a:pt x="2019" y="936"/>
                    </a:lnTo>
                    <a:lnTo>
                      <a:pt x="2019" y="936"/>
                    </a:lnTo>
                    <a:lnTo>
                      <a:pt x="2020" y="934"/>
                    </a:lnTo>
                    <a:lnTo>
                      <a:pt x="2020" y="934"/>
                    </a:lnTo>
                    <a:lnTo>
                      <a:pt x="2020" y="934"/>
                    </a:lnTo>
                    <a:lnTo>
                      <a:pt x="2020" y="934"/>
                    </a:lnTo>
                    <a:lnTo>
                      <a:pt x="2020" y="930"/>
                    </a:lnTo>
                    <a:lnTo>
                      <a:pt x="2020" y="930"/>
                    </a:lnTo>
                    <a:lnTo>
                      <a:pt x="2020" y="929"/>
                    </a:lnTo>
                    <a:lnTo>
                      <a:pt x="2020" y="929"/>
                    </a:lnTo>
                    <a:lnTo>
                      <a:pt x="2020" y="926"/>
                    </a:lnTo>
                    <a:lnTo>
                      <a:pt x="2020" y="926"/>
                    </a:lnTo>
                    <a:lnTo>
                      <a:pt x="2019" y="925"/>
                    </a:lnTo>
                    <a:lnTo>
                      <a:pt x="2019" y="925"/>
                    </a:lnTo>
                    <a:lnTo>
                      <a:pt x="2019" y="921"/>
                    </a:lnTo>
                    <a:lnTo>
                      <a:pt x="2019" y="921"/>
                    </a:lnTo>
                    <a:lnTo>
                      <a:pt x="2019" y="918"/>
                    </a:lnTo>
                    <a:lnTo>
                      <a:pt x="2019" y="918"/>
                    </a:lnTo>
                    <a:lnTo>
                      <a:pt x="2019" y="915"/>
                    </a:lnTo>
                    <a:lnTo>
                      <a:pt x="2019" y="915"/>
                    </a:lnTo>
                    <a:lnTo>
                      <a:pt x="2019" y="912"/>
                    </a:lnTo>
                    <a:lnTo>
                      <a:pt x="2019" y="912"/>
                    </a:lnTo>
                    <a:lnTo>
                      <a:pt x="2017" y="911"/>
                    </a:lnTo>
                    <a:lnTo>
                      <a:pt x="2017" y="911"/>
                    </a:lnTo>
                    <a:lnTo>
                      <a:pt x="2017" y="909"/>
                    </a:lnTo>
                    <a:lnTo>
                      <a:pt x="2017" y="909"/>
                    </a:lnTo>
                    <a:lnTo>
                      <a:pt x="2017" y="907"/>
                    </a:lnTo>
                    <a:lnTo>
                      <a:pt x="2017" y="907"/>
                    </a:lnTo>
                    <a:lnTo>
                      <a:pt x="2016" y="905"/>
                    </a:lnTo>
                    <a:lnTo>
                      <a:pt x="2016" y="905"/>
                    </a:lnTo>
                    <a:lnTo>
                      <a:pt x="2016" y="905"/>
                    </a:lnTo>
                    <a:lnTo>
                      <a:pt x="2016" y="905"/>
                    </a:lnTo>
                    <a:lnTo>
                      <a:pt x="2015" y="902"/>
                    </a:lnTo>
                    <a:lnTo>
                      <a:pt x="2015" y="902"/>
                    </a:lnTo>
                    <a:lnTo>
                      <a:pt x="2015" y="902"/>
                    </a:lnTo>
                    <a:lnTo>
                      <a:pt x="2015" y="902"/>
                    </a:lnTo>
                    <a:lnTo>
                      <a:pt x="2012" y="900"/>
                    </a:lnTo>
                    <a:lnTo>
                      <a:pt x="2012" y="900"/>
                    </a:lnTo>
                    <a:lnTo>
                      <a:pt x="2011" y="899"/>
                    </a:lnTo>
                    <a:lnTo>
                      <a:pt x="2011" y="899"/>
                    </a:lnTo>
                    <a:lnTo>
                      <a:pt x="2009" y="897"/>
                    </a:lnTo>
                    <a:lnTo>
                      <a:pt x="2009" y="897"/>
                    </a:lnTo>
                    <a:lnTo>
                      <a:pt x="2009" y="896"/>
                    </a:lnTo>
                    <a:lnTo>
                      <a:pt x="2009" y="896"/>
                    </a:lnTo>
                    <a:lnTo>
                      <a:pt x="2003" y="895"/>
                    </a:lnTo>
                    <a:lnTo>
                      <a:pt x="2003" y="895"/>
                    </a:lnTo>
                    <a:lnTo>
                      <a:pt x="2003" y="895"/>
                    </a:lnTo>
                    <a:lnTo>
                      <a:pt x="2003" y="895"/>
                    </a:lnTo>
                    <a:lnTo>
                      <a:pt x="1992" y="890"/>
                    </a:lnTo>
                    <a:lnTo>
                      <a:pt x="1975" y="885"/>
                    </a:lnTo>
                    <a:lnTo>
                      <a:pt x="1975" y="885"/>
                    </a:lnTo>
                    <a:lnTo>
                      <a:pt x="1953" y="878"/>
                    </a:lnTo>
                    <a:lnTo>
                      <a:pt x="1934" y="875"/>
                    </a:lnTo>
                    <a:lnTo>
                      <a:pt x="1919" y="872"/>
                    </a:lnTo>
                    <a:lnTo>
                      <a:pt x="1906" y="871"/>
                    </a:lnTo>
                    <a:lnTo>
                      <a:pt x="1906" y="871"/>
                    </a:lnTo>
                    <a:lnTo>
                      <a:pt x="1900" y="832"/>
                    </a:lnTo>
                    <a:lnTo>
                      <a:pt x="1900" y="832"/>
                    </a:lnTo>
                    <a:lnTo>
                      <a:pt x="1912" y="827"/>
                    </a:lnTo>
                    <a:lnTo>
                      <a:pt x="1925" y="819"/>
                    </a:lnTo>
                    <a:lnTo>
                      <a:pt x="1940" y="809"/>
                    </a:lnTo>
                    <a:lnTo>
                      <a:pt x="1959" y="797"/>
                    </a:lnTo>
                    <a:lnTo>
                      <a:pt x="1959" y="797"/>
                    </a:lnTo>
                    <a:lnTo>
                      <a:pt x="1973" y="785"/>
                    </a:lnTo>
                    <a:lnTo>
                      <a:pt x="1983" y="778"/>
                    </a:lnTo>
                    <a:lnTo>
                      <a:pt x="1983" y="778"/>
                    </a:lnTo>
                    <a:lnTo>
                      <a:pt x="1983" y="778"/>
                    </a:lnTo>
                    <a:lnTo>
                      <a:pt x="1983" y="778"/>
                    </a:lnTo>
                    <a:lnTo>
                      <a:pt x="1986" y="774"/>
                    </a:lnTo>
                    <a:lnTo>
                      <a:pt x="1986" y="774"/>
                    </a:lnTo>
                    <a:lnTo>
                      <a:pt x="1987" y="773"/>
                    </a:lnTo>
                    <a:lnTo>
                      <a:pt x="1987" y="773"/>
                    </a:lnTo>
                    <a:lnTo>
                      <a:pt x="1988" y="770"/>
                    </a:lnTo>
                    <a:lnTo>
                      <a:pt x="1988" y="770"/>
                    </a:lnTo>
                    <a:lnTo>
                      <a:pt x="1990" y="770"/>
                    </a:lnTo>
                    <a:lnTo>
                      <a:pt x="1990" y="770"/>
                    </a:lnTo>
                    <a:lnTo>
                      <a:pt x="1991" y="766"/>
                    </a:lnTo>
                    <a:lnTo>
                      <a:pt x="1991" y="766"/>
                    </a:lnTo>
                    <a:lnTo>
                      <a:pt x="1991" y="766"/>
                    </a:lnTo>
                    <a:lnTo>
                      <a:pt x="1991" y="766"/>
                    </a:lnTo>
                    <a:lnTo>
                      <a:pt x="1991" y="764"/>
                    </a:lnTo>
                    <a:lnTo>
                      <a:pt x="1991" y="764"/>
                    </a:lnTo>
                    <a:lnTo>
                      <a:pt x="1991" y="763"/>
                    </a:lnTo>
                    <a:lnTo>
                      <a:pt x="1991" y="763"/>
                    </a:lnTo>
                    <a:lnTo>
                      <a:pt x="1991" y="760"/>
                    </a:lnTo>
                    <a:lnTo>
                      <a:pt x="1991" y="760"/>
                    </a:lnTo>
                    <a:lnTo>
                      <a:pt x="1991" y="760"/>
                    </a:lnTo>
                    <a:lnTo>
                      <a:pt x="1991" y="760"/>
                    </a:lnTo>
                    <a:lnTo>
                      <a:pt x="1991" y="756"/>
                    </a:lnTo>
                    <a:lnTo>
                      <a:pt x="1991" y="756"/>
                    </a:lnTo>
                    <a:lnTo>
                      <a:pt x="1991" y="755"/>
                    </a:lnTo>
                    <a:lnTo>
                      <a:pt x="1991" y="755"/>
                    </a:lnTo>
                    <a:lnTo>
                      <a:pt x="1990" y="752"/>
                    </a:lnTo>
                    <a:lnTo>
                      <a:pt x="1990" y="752"/>
                    </a:lnTo>
                    <a:lnTo>
                      <a:pt x="1990" y="751"/>
                    </a:lnTo>
                    <a:lnTo>
                      <a:pt x="1990" y="751"/>
                    </a:lnTo>
                    <a:lnTo>
                      <a:pt x="1988" y="747"/>
                    </a:lnTo>
                    <a:lnTo>
                      <a:pt x="1988" y="747"/>
                    </a:lnTo>
                    <a:lnTo>
                      <a:pt x="1987" y="744"/>
                    </a:lnTo>
                    <a:lnTo>
                      <a:pt x="1987" y="744"/>
                    </a:lnTo>
                    <a:lnTo>
                      <a:pt x="1987" y="742"/>
                    </a:lnTo>
                    <a:lnTo>
                      <a:pt x="1987" y="742"/>
                    </a:lnTo>
                    <a:lnTo>
                      <a:pt x="1986" y="739"/>
                    </a:lnTo>
                    <a:lnTo>
                      <a:pt x="1986" y="739"/>
                    </a:lnTo>
                    <a:lnTo>
                      <a:pt x="1986" y="739"/>
                    </a:lnTo>
                    <a:lnTo>
                      <a:pt x="1986" y="739"/>
                    </a:lnTo>
                    <a:lnTo>
                      <a:pt x="1985" y="735"/>
                    </a:lnTo>
                    <a:lnTo>
                      <a:pt x="1985" y="735"/>
                    </a:lnTo>
                    <a:lnTo>
                      <a:pt x="1985" y="735"/>
                    </a:lnTo>
                    <a:lnTo>
                      <a:pt x="1985" y="735"/>
                    </a:lnTo>
                    <a:lnTo>
                      <a:pt x="1983" y="732"/>
                    </a:lnTo>
                    <a:lnTo>
                      <a:pt x="1983" y="732"/>
                    </a:lnTo>
                    <a:lnTo>
                      <a:pt x="1982" y="731"/>
                    </a:lnTo>
                    <a:lnTo>
                      <a:pt x="1982" y="731"/>
                    </a:lnTo>
                    <a:lnTo>
                      <a:pt x="1981" y="730"/>
                    </a:lnTo>
                    <a:lnTo>
                      <a:pt x="1981" y="730"/>
                    </a:lnTo>
                    <a:lnTo>
                      <a:pt x="1981" y="729"/>
                    </a:lnTo>
                    <a:lnTo>
                      <a:pt x="1981" y="729"/>
                    </a:lnTo>
                    <a:lnTo>
                      <a:pt x="1978" y="727"/>
                    </a:lnTo>
                    <a:lnTo>
                      <a:pt x="1978" y="727"/>
                    </a:lnTo>
                    <a:lnTo>
                      <a:pt x="1977" y="727"/>
                    </a:lnTo>
                    <a:lnTo>
                      <a:pt x="1977" y="727"/>
                    </a:lnTo>
                    <a:lnTo>
                      <a:pt x="1975" y="725"/>
                    </a:lnTo>
                    <a:lnTo>
                      <a:pt x="1975" y="725"/>
                    </a:lnTo>
                    <a:lnTo>
                      <a:pt x="1973" y="725"/>
                    </a:lnTo>
                    <a:lnTo>
                      <a:pt x="1973" y="725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68" y="724"/>
                    </a:lnTo>
                    <a:lnTo>
                      <a:pt x="1956" y="721"/>
                    </a:lnTo>
                    <a:lnTo>
                      <a:pt x="1938" y="718"/>
                    </a:lnTo>
                    <a:lnTo>
                      <a:pt x="1938" y="718"/>
                    </a:lnTo>
                    <a:lnTo>
                      <a:pt x="1917" y="716"/>
                    </a:lnTo>
                    <a:lnTo>
                      <a:pt x="1896" y="716"/>
                    </a:lnTo>
                    <a:lnTo>
                      <a:pt x="1881" y="716"/>
                    </a:lnTo>
                    <a:lnTo>
                      <a:pt x="1870" y="717"/>
                    </a:lnTo>
                    <a:lnTo>
                      <a:pt x="1870" y="717"/>
                    </a:lnTo>
                    <a:lnTo>
                      <a:pt x="1856" y="681"/>
                    </a:lnTo>
                    <a:lnTo>
                      <a:pt x="1856" y="681"/>
                    </a:lnTo>
                    <a:lnTo>
                      <a:pt x="1866" y="673"/>
                    </a:lnTo>
                    <a:lnTo>
                      <a:pt x="1877" y="664"/>
                    </a:lnTo>
                    <a:lnTo>
                      <a:pt x="1893" y="652"/>
                    </a:lnTo>
                    <a:lnTo>
                      <a:pt x="1908" y="635"/>
                    </a:lnTo>
                    <a:lnTo>
                      <a:pt x="1908" y="635"/>
                    </a:lnTo>
                    <a:lnTo>
                      <a:pt x="1920" y="623"/>
                    </a:lnTo>
                    <a:lnTo>
                      <a:pt x="1928" y="613"/>
                    </a:lnTo>
                    <a:lnTo>
                      <a:pt x="1928" y="613"/>
                    </a:lnTo>
                    <a:lnTo>
                      <a:pt x="1928" y="613"/>
                    </a:lnTo>
                    <a:lnTo>
                      <a:pt x="1928" y="613"/>
                    </a:lnTo>
                    <a:lnTo>
                      <a:pt x="1930" y="608"/>
                    </a:lnTo>
                    <a:lnTo>
                      <a:pt x="1930" y="608"/>
                    </a:lnTo>
                    <a:lnTo>
                      <a:pt x="1930" y="608"/>
                    </a:lnTo>
                    <a:lnTo>
                      <a:pt x="1930" y="608"/>
                    </a:lnTo>
                    <a:lnTo>
                      <a:pt x="1932" y="604"/>
                    </a:lnTo>
                    <a:lnTo>
                      <a:pt x="1932" y="604"/>
                    </a:lnTo>
                    <a:lnTo>
                      <a:pt x="1933" y="604"/>
                    </a:lnTo>
                    <a:lnTo>
                      <a:pt x="1933" y="604"/>
                    </a:lnTo>
                    <a:lnTo>
                      <a:pt x="1933" y="598"/>
                    </a:lnTo>
                    <a:lnTo>
                      <a:pt x="1933" y="598"/>
                    </a:lnTo>
                    <a:lnTo>
                      <a:pt x="1933" y="596"/>
                    </a:lnTo>
                    <a:lnTo>
                      <a:pt x="1933" y="596"/>
                    </a:lnTo>
                    <a:lnTo>
                      <a:pt x="1933" y="594"/>
                    </a:lnTo>
                    <a:lnTo>
                      <a:pt x="1933" y="594"/>
                    </a:lnTo>
                    <a:lnTo>
                      <a:pt x="1933" y="593"/>
                    </a:lnTo>
                    <a:lnTo>
                      <a:pt x="1933" y="593"/>
                    </a:lnTo>
                    <a:lnTo>
                      <a:pt x="1932" y="590"/>
                    </a:lnTo>
                    <a:lnTo>
                      <a:pt x="1932" y="590"/>
                    </a:lnTo>
                    <a:lnTo>
                      <a:pt x="1932" y="589"/>
                    </a:lnTo>
                    <a:lnTo>
                      <a:pt x="1932" y="589"/>
                    </a:lnTo>
                    <a:lnTo>
                      <a:pt x="1930" y="586"/>
                    </a:lnTo>
                    <a:lnTo>
                      <a:pt x="1930" y="586"/>
                    </a:lnTo>
                    <a:lnTo>
                      <a:pt x="1929" y="585"/>
                    </a:lnTo>
                    <a:lnTo>
                      <a:pt x="1929" y="585"/>
                    </a:lnTo>
                    <a:lnTo>
                      <a:pt x="1928" y="581"/>
                    </a:lnTo>
                    <a:lnTo>
                      <a:pt x="1928" y="581"/>
                    </a:lnTo>
                    <a:lnTo>
                      <a:pt x="1925" y="577"/>
                    </a:lnTo>
                    <a:lnTo>
                      <a:pt x="1925" y="577"/>
                    </a:lnTo>
                    <a:lnTo>
                      <a:pt x="1925" y="576"/>
                    </a:lnTo>
                    <a:lnTo>
                      <a:pt x="1925" y="576"/>
                    </a:lnTo>
                    <a:lnTo>
                      <a:pt x="1924" y="574"/>
                    </a:lnTo>
                    <a:lnTo>
                      <a:pt x="1924" y="574"/>
                    </a:lnTo>
                    <a:lnTo>
                      <a:pt x="1924" y="572"/>
                    </a:lnTo>
                    <a:lnTo>
                      <a:pt x="1924" y="572"/>
                    </a:lnTo>
                    <a:lnTo>
                      <a:pt x="1922" y="570"/>
                    </a:lnTo>
                    <a:lnTo>
                      <a:pt x="1922" y="570"/>
                    </a:lnTo>
                    <a:lnTo>
                      <a:pt x="1922" y="570"/>
                    </a:lnTo>
                    <a:lnTo>
                      <a:pt x="1922" y="570"/>
                    </a:lnTo>
                    <a:lnTo>
                      <a:pt x="1920" y="567"/>
                    </a:lnTo>
                    <a:lnTo>
                      <a:pt x="1920" y="567"/>
                    </a:lnTo>
                    <a:lnTo>
                      <a:pt x="1919" y="567"/>
                    </a:lnTo>
                    <a:lnTo>
                      <a:pt x="1919" y="567"/>
                    </a:lnTo>
                    <a:lnTo>
                      <a:pt x="1917" y="565"/>
                    </a:lnTo>
                    <a:lnTo>
                      <a:pt x="1914" y="564"/>
                    </a:lnTo>
                    <a:lnTo>
                      <a:pt x="1914" y="564"/>
                    </a:lnTo>
                    <a:lnTo>
                      <a:pt x="1913" y="564"/>
                    </a:lnTo>
                    <a:lnTo>
                      <a:pt x="1913" y="564"/>
                    </a:lnTo>
                    <a:lnTo>
                      <a:pt x="1909" y="562"/>
                    </a:lnTo>
                    <a:lnTo>
                      <a:pt x="1909" y="562"/>
                    </a:lnTo>
                    <a:lnTo>
                      <a:pt x="1909" y="562"/>
                    </a:lnTo>
                    <a:lnTo>
                      <a:pt x="1909" y="562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904" y="561"/>
                    </a:lnTo>
                    <a:lnTo>
                      <a:pt x="1891" y="561"/>
                    </a:lnTo>
                    <a:lnTo>
                      <a:pt x="1874" y="562"/>
                    </a:lnTo>
                    <a:lnTo>
                      <a:pt x="1874" y="562"/>
                    </a:lnTo>
                    <a:lnTo>
                      <a:pt x="1851" y="564"/>
                    </a:lnTo>
                    <a:lnTo>
                      <a:pt x="1832" y="566"/>
                    </a:lnTo>
                    <a:lnTo>
                      <a:pt x="1817" y="570"/>
                    </a:lnTo>
                    <a:lnTo>
                      <a:pt x="1806" y="572"/>
                    </a:lnTo>
                    <a:lnTo>
                      <a:pt x="1806" y="572"/>
                    </a:lnTo>
                    <a:lnTo>
                      <a:pt x="1786" y="538"/>
                    </a:lnTo>
                    <a:lnTo>
                      <a:pt x="1786" y="538"/>
                    </a:lnTo>
                    <a:lnTo>
                      <a:pt x="1794" y="531"/>
                    </a:lnTo>
                    <a:lnTo>
                      <a:pt x="1804" y="518"/>
                    </a:lnTo>
                    <a:lnTo>
                      <a:pt x="1817" y="503"/>
                    </a:lnTo>
                    <a:lnTo>
                      <a:pt x="1830" y="485"/>
                    </a:lnTo>
                    <a:lnTo>
                      <a:pt x="1830" y="485"/>
                    </a:lnTo>
                    <a:lnTo>
                      <a:pt x="1838" y="470"/>
                    </a:lnTo>
                    <a:lnTo>
                      <a:pt x="1845" y="459"/>
                    </a:lnTo>
                    <a:lnTo>
                      <a:pt x="1845" y="459"/>
                    </a:lnTo>
                    <a:lnTo>
                      <a:pt x="1845" y="459"/>
                    </a:lnTo>
                    <a:lnTo>
                      <a:pt x="1845" y="459"/>
                    </a:lnTo>
                    <a:lnTo>
                      <a:pt x="1847" y="454"/>
                    </a:lnTo>
                    <a:lnTo>
                      <a:pt x="1847" y="454"/>
                    </a:lnTo>
                    <a:lnTo>
                      <a:pt x="1847" y="454"/>
                    </a:lnTo>
                    <a:lnTo>
                      <a:pt x="1847" y="454"/>
                    </a:lnTo>
                    <a:lnTo>
                      <a:pt x="1849" y="450"/>
                    </a:lnTo>
                    <a:lnTo>
                      <a:pt x="1849" y="450"/>
                    </a:lnTo>
                    <a:lnTo>
                      <a:pt x="1849" y="450"/>
                    </a:lnTo>
                    <a:lnTo>
                      <a:pt x="1849" y="450"/>
                    </a:lnTo>
                    <a:lnTo>
                      <a:pt x="1847" y="443"/>
                    </a:lnTo>
                    <a:lnTo>
                      <a:pt x="1847" y="443"/>
                    </a:lnTo>
                    <a:lnTo>
                      <a:pt x="1847" y="443"/>
                    </a:lnTo>
                    <a:lnTo>
                      <a:pt x="1847" y="443"/>
                    </a:lnTo>
                    <a:lnTo>
                      <a:pt x="1847" y="440"/>
                    </a:lnTo>
                    <a:lnTo>
                      <a:pt x="1847" y="440"/>
                    </a:lnTo>
                    <a:lnTo>
                      <a:pt x="1846" y="439"/>
                    </a:lnTo>
                    <a:lnTo>
                      <a:pt x="1846" y="439"/>
                    </a:lnTo>
                    <a:lnTo>
                      <a:pt x="1845" y="436"/>
                    </a:lnTo>
                    <a:lnTo>
                      <a:pt x="1845" y="436"/>
                    </a:lnTo>
                    <a:lnTo>
                      <a:pt x="1845" y="435"/>
                    </a:lnTo>
                    <a:lnTo>
                      <a:pt x="1845" y="435"/>
                    </a:lnTo>
                    <a:lnTo>
                      <a:pt x="1842" y="433"/>
                    </a:lnTo>
                    <a:lnTo>
                      <a:pt x="1842" y="433"/>
                    </a:lnTo>
                    <a:lnTo>
                      <a:pt x="1842" y="431"/>
                    </a:lnTo>
                    <a:lnTo>
                      <a:pt x="1842" y="431"/>
                    </a:lnTo>
                    <a:lnTo>
                      <a:pt x="1840" y="429"/>
                    </a:lnTo>
                    <a:lnTo>
                      <a:pt x="1840" y="429"/>
                    </a:lnTo>
                    <a:lnTo>
                      <a:pt x="1837" y="425"/>
                    </a:lnTo>
                    <a:lnTo>
                      <a:pt x="1837" y="425"/>
                    </a:lnTo>
                    <a:lnTo>
                      <a:pt x="1836" y="424"/>
                    </a:lnTo>
                    <a:lnTo>
                      <a:pt x="1836" y="424"/>
                    </a:lnTo>
                    <a:lnTo>
                      <a:pt x="1835" y="421"/>
                    </a:lnTo>
                    <a:lnTo>
                      <a:pt x="1835" y="421"/>
                    </a:lnTo>
                    <a:lnTo>
                      <a:pt x="1835" y="421"/>
                    </a:lnTo>
                    <a:lnTo>
                      <a:pt x="1835" y="421"/>
                    </a:lnTo>
                    <a:lnTo>
                      <a:pt x="1832" y="419"/>
                    </a:lnTo>
                    <a:lnTo>
                      <a:pt x="1832" y="419"/>
                    </a:lnTo>
                    <a:lnTo>
                      <a:pt x="1831" y="417"/>
                    </a:lnTo>
                    <a:lnTo>
                      <a:pt x="1831" y="417"/>
                    </a:lnTo>
                    <a:lnTo>
                      <a:pt x="1830" y="416"/>
                    </a:lnTo>
                    <a:lnTo>
                      <a:pt x="1830" y="416"/>
                    </a:lnTo>
                    <a:lnTo>
                      <a:pt x="1828" y="416"/>
                    </a:lnTo>
                    <a:lnTo>
                      <a:pt x="1828" y="416"/>
                    </a:lnTo>
                    <a:lnTo>
                      <a:pt x="1822" y="414"/>
                    </a:lnTo>
                    <a:lnTo>
                      <a:pt x="1822" y="414"/>
                    </a:lnTo>
                    <a:lnTo>
                      <a:pt x="1822" y="414"/>
                    </a:lnTo>
                    <a:lnTo>
                      <a:pt x="1822" y="414"/>
                    </a:lnTo>
                    <a:lnTo>
                      <a:pt x="1818" y="412"/>
                    </a:lnTo>
                    <a:lnTo>
                      <a:pt x="1818" y="412"/>
                    </a:lnTo>
                    <a:lnTo>
                      <a:pt x="1818" y="412"/>
                    </a:lnTo>
                    <a:lnTo>
                      <a:pt x="1818" y="412"/>
                    </a:lnTo>
                    <a:lnTo>
                      <a:pt x="1812" y="412"/>
                    </a:lnTo>
                    <a:lnTo>
                      <a:pt x="1812" y="412"/>
                    </a:lnTo>
                    <a:lnTo>
                      <a:pt x="1812" y="412"/>
                    </a:lnTo>
                    <a:lnTo>
                      <a:pt x="1812" y="414"/>
                    </a:lnTo>
                    <a:lnTo>
                      <a:pt x="1812" y="414"/>
                    </a:lnTo>
                    <a:lnTo>
                      <a:pt x="1801" y="415"/>
                    </a:lnTo>
                    <a:lnTo>
                      <a:pt x="1783" y="419"/>
                    </a:lnTo>
                    <a:lnTo>
                      <a:pt x="1783" y="419"/>
                    </a:lnTo>
                    <a:lnTo>
                      <a:pt x="1762" y="425"/>
                    </a:lnTo>
                    <a:lnTo>
                      <a:pt x="1743" y="430"/>
                    </a:lnTo>
                    <a:lnTo>
                      <a:pt x="1729" y="436"/>
                    </a:lnTo>
                    <a:lnTo>
                      <a:pt x="1717" y="441"/>
                    </a:lnTo>
                    <a:lnTo>
                      <a:pt x="1717" y="441"/>
                    </a:lnTo>
                    <a:lnTo>
                      <a:pt x="1692" y="411"/>
                    </a:lnTo>
                    <a:lnTo>
                      <a:pt x="1692" y="411"/>
                    </a:lnTo>
                    <a:lnTo>
                      <a:pt x="1699" y="401"/>
                    </a:lnTo>
                    <a:lnTo>
                      <a:pt x="1707" y="388"/>
                    </a:lnTo>
                    <a:lnTo>
                      <a:pt x="1716" y="371"/>
                    </a:lnTo>
                    <a:lnTo>
                      <a:pt x="1726" y="351"/>
                    </a:lnTo>
                    <a:lnTo>
                      <a:pt x="1726" y="351"/>
                    </a:lnTo>
                    <a:lnTo>
                      <a:pt x="1733" y="334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6" y="323"/>
                    </a:lnTo>
                    <a:lnTo>
                      <a:pt x="1738" y="318"/>
                    </a:lnTo>
                    <a:lnTo>
                      <a:pt x="1738" y="318"/>
                    </a:lnTo>
                    <a:lnTo>
                      <a:pt x="1738" y="317"/>
                    </a:lnTo>
                    <a:lnTo>
                      <a:pt x="1738" y="317"/>
                    </a:lnTo>
                    <a:lnTo>
                      <a:pt x="1738" y="314"/>
                    </a:lnTo>
                    <a:lnTo>
                      <a:pt x="1738" y="314"/>
                    </a:lnTo>
                    <a:lnTo>
                      <a:pt x="1738" y="313"/>
                    </a:lnTo>
                    <a:lnTo>
                      <a:pt x="1738" y="313"/>
                    </a:lnTo>
                    <a:lnTo>
                      <a:pt x="1738" y="309"/>
                    </a:lnTo>
                    <a:lnTo>
                      <a:pt x="1738" y="309"/>
                    </a:lnTo>
                    <a:lnTo>
                      <a:pt x="1738" y="309"/>
                    </a:lnTo>
                    <a:lnTo>
                      <a:pt x="1738" y="309"/>
                    </a:lnTo>
                    <a:lnTo>
                      <a:pt x="1736" y="307"/>
                    </a:lnTo>
                    <a:lnTo>
                      <a:pt x="1736" y="307"/>
                    </a:lnTo>
                    <a:lnTo>
                      <a:pt x="1736" y="305"/>
                    </a:lnTo>
                    <a:lnTo>
                      <a:pt x="1736" y="305"/>
                    </a:lnTo>
                    <a:lnTo>
                      <a:pt x="1735" y="303"/>
                    </a:lnTo>
                    <a:lnTo>
                      <a:pt x="1735" y="303"/>
                    </a:lnTo>
                    <a:lnTo>
                      <a:pt x="1735" y="303"/>
                    </a:lnTo>
                    <a:lnTo>
                      <a:pt x="1735" y="303"/>
                    </a:lnTo>
                    <a:lnTo>
                      <a:pt x="1733" y="300"/>
                    </a:lnTo>
                    <a:lnTo>
                      <a:pt x="1733" y="300"/>
                    </a:lnTo>
                    <a:lnTo>
                      <a:pt x="1733" y="299"/>
                    </a:lnTo>
                    <a:lnTo>
                      <a:pt x="1733" y="299"/>
                    </a:lnTo>
                    <a:lnTo>
                      <a:pt x="1730" y="297"/>
                    </a:lnTo>
                    <a:lnTo>
                      <a:pt x="1730" y="297"/>
                    </a:lnTo>
                    <a:lnTo>
                      <a:pt x="1729" y="297"/>
                    </a:lnTo>
                    <a:lnTo>
                      <a:pt x="1729" y="297"/>
                    </a:lnTo>
                    <a:lnTo>
                      <a:pt x="1726" y="293"/>
                    </a:lnTo>
                    <a:lnTo>
                      <a:pt x="1726" y="293"/>
                    </a:lnTo>
                    <a:lnTo>
                      <a:pt x="1724" y="290"/>
                    </a:lnTo>
                    <a:lnTo>
                      <a:pt x="1724" y="290"/>
                    </a:lnTo>
                    <a:lnTo>
                      <a:pt x="1723" y="289"/>
                    </a:lnTo>
                    <a:lnTo>
                      <a:pt x="1723" y="289"/>
                    </a:lnTo>
                    <a:lnTo>
                      <a:pt x="1720" y="288"/>
                    </a:lnTo>
                    <a:lnTo>
                      <a:pt x="1720" y="288"/>
                    </a:lnTo>
                    <a:lnTo>
                      <a:pt x="1719" y="286"/>
                    </a:lnTo>
                    <a:lnTo>
                      <a:pt x="1719" y="286"/>
                    </a:lnTo>
                    <a:lnTo>
                      <a:pt x="1716" y="285"/>
                    </a:lnTo>
                    <a:lnTo>
                      <a:pt x="1716" y="285"/>
                    </a:lnTo>
                    <a:lnTo>
                      <a:pt x="1716" y="284"/>
                    </a:lnTo>
                    <a:lnTo>
                      <a:pt x="1716" y="284"/>
                    </a:lnTo>
                    <a:lnTo>
                      <a:pt x="1714" y="283"/>
                    </a:lnTo>
                    <a:lnTo>
                      <a:pt x="1714" y="283"/>
                    </a:lnTo>
                    <a:lnTo>
                      <a:pt x="1714" y="283"/>
                    </a:lnTo>
                    <a:lnTo>
                      <a:pt x="1714" y="283"/>
                    </a:lnTo>
                    <a:lnTo>
                      <a:pt x="1706" y="281"/>
                    </a:lnTo>
                    <a:lnTo>
                      <a:pt x="1706" y="281"/>
                    </a:lnTo>
                    <a:lnTo>
                      <a:pt x="1706" y="281"/>
                    </a:lnTo>
                    <a:lnTo>
                      <a:pt x="1706" y="281"/>
                    </a:lnTo>
                    <a:lnTo>
                      <a:pt x="1702" y="281"/>
                    </a:lnTo>
                    <a:lnTo>
                      <a:pt x="1702" y="281"/>
                    </a:lnTo>
                    <a:lnTo>
                      <a:pt x="1702" y="281"/>
                    </a:lnTo>
                    <a:lnTo>
                      <a:pt x="1702" y="281"/>
                    </a:lnTo>
                    <a:lnTo>
                      <a:pt x="1697" y="283"/>
                    </a:lnTo>
                    <a:lnTo>
                      <a:pt x="1697" y="283"/>
                    </a:lnTo>
                    <a:lnTo>
                      <a:pt x="1696" y="283"/>
                    </a:lnTo>
                    <a:lnTo>
                      <a:pt x="1696" y="283"/>
                    </a:lnTo>
                    <a:lnTo>
                      <a:pt x="1696" y="283"/>
                    </a:lnTo>
                    <a:lnTo>
                      <a:pt x="1685" y="286"/>
                    </a:lnTo>
                    <a:lnTo>
                      <a:pt x="1668" y="293"/>
                    </a:lnTo>
                    <a:lnTo>
                      <a:pt x="1668" y="293"/>
                    </a:lnTo>
                    <a:lnTo>
                      <a:pt x="1648" y="303"/>
                    </a:lnTo>
                    <a:lnTo>
                      <a:pt x="1631" y="312"/>
                    </a:lnTo>
                    <a:lnTo>
                      <a:pt x="1618" y="320"/>
                    </a:lnTo>
                    <a:lnTo>
                      <a:pt x="1608" y="327"/>
                    </a:lnTo>
                    <a:lnTo>
                      <a:pt x="1608" y="327"/>
                    </a:lnTo>
                    <a:lnTo>
                      <a:pt x="1578" y="303"/>
                    </a:lnTo>
                    <a:lnTo>
                      <a:pt x="1578" y="303"/>
                    </a:lnTo>
                    <a:lnTo>
                      <a:pt x="1583" y="291"/>
                    </a:lnTo>
                    <a:lnTo>
                      <a:pt x="1589" y="276"/>
                    </a:lnTo>
                    <a:lnTo>
                      <a:pt x="1595" y="259"/>
                    </a:lnTo>
                    <a:lnTo>
                      <a:pt x="1600" y="236"/>
                    </a:lnTo>
                    <a:lnTo>
                      <a:pt x="1600" y="236"/>
                    </a:lnTo>
                    <a:lnTo>
                      <a:pt x="1604" y="220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7"/>
                    </a:lnTo>
                    <a:lnTo>
                      <a:pt x="1607" y="202"/>
                    </a:lnTo>
                    <a:lnTo>
                      <a:pt x="1607" y="202"/>
                    </a:lnTo>
                    <a:lnTo>
                      <a:pt x="1607" y="201"/>
                    </a:lnTo>
                    <a:lnTo>
                      <a:pt x="1607" y="201"/>
                    </a:lnTo>
                    <a:lnTo>
                      <a:pt x="1607" y="198"/>
                    </a:lnTo>
                    <a:lnTo>
                      <a:pt x="1607" y="198"/>
                    </a:lnTo>
                    <a:lnTo>
                      <a:pt x="1607" y="197"/>
                    </a:lnTo>
                    <a:lnTo>
                      <a:pt x="1607" y="197"/>
                    </a:lnTo>
                    <a:lnTo>
                      <a:pt x="1605" y="193"/>
                    </a:lnTo>
                    <a:lnTo>
                      <a:pt x="1605" y="193"/>
                    </a:lnTo>
                    <a:lnTo>
                      <a:pt x="1605" y="193"/>
                    </a:lnTo>
                    <a:lnTo>
                      <a:pt x="1605" y="193"/>
                    </a:lnTo>
                    <a:lnTo>
                      <a:pt x="1604" y="191"/>
                    </a:lnTo>
                    <a:lnTo>
                      <a:pt x="1604" y="191"/>
                    </a:lnTo>
                    <a:lnTo>
                      <a:pt x="1603" y="189"/>
                    </a:lnTo>
                    <a:lnTo>
                      <a:pt x="1603" y="189"/>
                    </a:lnTo>
                    <a:lnTo>
                      <a:pt x="1602" y="188"/>
                    </a:lnTo>
                    <a:lnTo>
                      <a:pt x="1602" y="188"/>
                    </a:lnTo>
                    <a:lnTo>
                      <a:pt x="1602" y="188"/>
                    </a:lnTo>
                    <a:lnTo>
                      <a:pt x="1602" y="188"/>
                    </a:lnTo>
                    <a:lnTo>
                      <a:pt x="1599" y="186"/>
                    </a:lnTo>
                    <a:lnTo>
                      <a:pt x="1599" y="186"/>
                    </a:lnTo>
                    <a:lnTo>
                      <a:pt x="1598" y="184"/>
                    </a:lnTo>
                    <a:lnTo>
                      <a:pt x="1598" y="184"/>
                    </a:lnTo>
                    <a:lnTo>
                      <a:pt x="1595" y="183"/>
                    </a:lnTo>
                    <a:lnTo>
                      <a:pt x="1595" y="183"/>
                    </a:lnTo>
                    <a:lnTo>
                      <a:pt x="1594" y="182"/>
                    </a:lnTo>
                    <a:lnTo>
                      <a:pt x="1594" y="182"/>
                    </a:lnTo>
                    <a:lnTo>
                      <a:pt x="1590" y="179"/>
                    </a:lnTo>
                    <a:lnTo>
                      <a:pt x="1590" y="179"/>
                    </a:lnTo>
                    <a:lnTo>
                      <a:pt x="1588" y="178"/>
                    </a:lnTo>
                    <a:lnTo>
                      <a:pt x="1588" y="178"/>
                    </a:lnTo>
                    <a:lnTo>
                      <a:pt x="1586" y="177"/>
                    </a:lnTo>
                    <a:lnTo>
                      <a:pt x="1586" y="177"/>
                    </a:lnTo>
                    <a:lnTo>
                      <a:pt x="1584" y="176"/>
                    </a:lnTo>
                    <a:lnTo>
                      <a:pt x="1584" y="176"/>
                    </a:lnTo>
                    <a:lnTo>
                      <a:pt x="1583" y="174"/>
                    </a:lnTo>
                    <a:lnTo>
                      <a:pt x="1583" y="174"/>
                    </a:lnTo>
                    <a:lnTo>
                      <a:pt x="1580" y="173"/>
                    </a:lnTo>
                    <a:lnTo>
                      <a:pt x="1580" y="173"/>
                    </a:lnTo>
                    <a:lnTo>
                      <a:pt x="1579" y="173"/>
                    </a:lnTo>
                    <a:lnTo>
                      <a:pt x="1579" y="173"/>
                    </a:lnTo>
                    <a:lnTo>
                      <a:pt x="1576" y="172"/>
                    </a:lnTo>
                    <a:lnTo>
                      <a:pt x="1576" y="172"/>
                    </a:lnTo>
                    <a:lnTo>
                      <a:pt x="1576" y="172"/>
                    </a:lnTo>
                    <a:lnTo>
                      <a:pt x="1576" y="172"/>
                    </a:lnTo>
                    <a:lnTo>
                      <a:pt x="1573" y="171"/>
                    </a:lnTo>
                    <a:lnTo>
                      <a:pt x="1573" y="171"/>
                    </a:lnTo>
                    <a:lnTo>
                      <a:pt x="1570" y="172"/>
                    </a:lnTo>
                    <a:lnTo>
                      <a:pt x="1570" y="172"/>
                    </a:lnTo>
                    <a:lnTo>
                      <a:pt x="1569" y="172"/>
                    </a:lnTo>
                    <a:lnTo>
                      <a:pt x="1569" y="172"/>
                    </a:lnTo>
                    <a:lnTo>
                      <a:pt x="1565" y="173"/>
                    </a:lnTo>
                    <a:lnTo>
                      <a:pt x="1565" y="173"/>
                    </a:lnTo>
                    <a:lnTo>
                      <a:pt x="1565" y="173"/>
                    </a:lnTo>
                    <a:lnTo>
                      <a:pt x="1565" y="173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60" y="174"/>
                    </a:lnTo>
                    <a:lnTo>
                      <a:pt x="1549" y="181"/>
                    </a:lnTo>
                    <a:lnTo>
                      <a:pt x="1535" y="189"/>
                    </a:lnTo>
                    <a:lnTo>
                      <a:pt x="1535" y="189"/>
                    </a:lnTo>
                    <a:lnTo>
                      <a:pt x="1516" y="203"/>
                    </a:lnTo>
                    <a:lnTo>
                      <a:pt x="1501" y="215"/>
                    </a:lnTo>
                    <a:lnTo>
                      <a:pt x="1488" y="226"/>
                    </a:lnTo>
                    <a:lnTo>
                      <a:pt x="1481" y="234"/>
                    </a:lnTo>
                    <a:lnTo>
                      <a:pt x="1481" y="234"/>
                    </a:lnTo>
                    <a:lnTo>
                      <a:pt x="1447" y="215"/>
                    </a:lnTo>
                    <a:lnTo>
                      <a:pt x="1447" y="215"/>
                    </a:lnTo>
                    <a:lnTo>
                      <a:pt x="1449" y="203"/>
                    </a:lnTo>
                    <a:lnTo>
                      <a:pt x="1453" y="187"/>
                    </a:lnTo>
                    <a:lnTo>
                      <a:pt x="1455" y="168"/>
                    </a:lnTo>
                    <a:lnTo>
                      <a:pt x="1458" y="145"/>
                    </a:lnTo>
                    <a:lnTo>
                      <a:pt x="1458" y="145"/>
                    </a:lnTo>
                    <a:lnTo>
                      <a:pt x="1458" y="128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6"/>
                    </a:lnTo>
                    <a:lnTo>
                      <a:pt x="1458" y="115"/>
                    </a:lnTo>
                    <a:lnTo>
                      <a:pt x="1458" y="115"/>
                    </a:lnTo>
                    <a:lnTo>
                      <a:pt x="1457" y="110"/>
                    </a:lnTo>
                    <a:lnTo>
                      <a:pt x="1457" y="110"/>
                    </a:lnTo>
                    <a:lnTo>
                      <a:pt x="1457" y="110"/>
                    </a:lnTo>
                    <a:lnTo>
                      <a:pt x="1457" y="110"/>
                    </a:lnTo>
                    <a:lnTo>
                      <a:pt x="1457" y="106"/>
                    </a:lnTo>
                    <a:lnTo>
                      <a:pt x="1457" y="106"/>
                    </a:lnTo>
                    <a:lnTo>
                      <a:pt x="1455" y="105"/>
                    </a:lnTo>
                    <a:lnTo>
                      <a:pt x="1455" y="105"/>
                    </a:lnTo>
                    <a:lnTo>
                      <a:pt x="1454" y="103"/>
                    </a:lnTo>
                    <a:lnTo>
                      <a:pt x="1454" y="103"/>
                    </a:lnTo>
                    <a:lnTo>
                      <a:pt x="1454" y="103"/>
                    </a:lnTo>
                    <a:lnTo>
                      <a:pt x="1454" y="103"/>
                    </a:lnTo>
                    <a:lnTo>
                      <a:pt x="1453" y="100"/>
                    </a:lnTo>
                    <a:lnTo>
                      <a:pt x="1453" y="100"/>
                    </a:lnTo>
                    <a:lnTo>
                      <a:pt x="1452" y="100"/>
                    </a:lnTo>
                    <a:lnTo>
                      <a:pt x="1452" y="100"/>
                    </a:lnTo>
                    <a:lnTo>
                      <a:pt x="1450" y="97"/>
                    </a:lnTo>
                    <a:lnTo>
                      <a:pt x="1450" y="97"/>
                    </a:lnTo>
                    <a:lnTo>
                      <a:pt x="1449" y="97"/>
                    </a:lnTo>
                    <a:lnTo>
                      <a:pt x="1449" y="97"/>
                    </a:lnTo>
                    <a:lnTo>
                      <a:pt x="1447" y="96"/>
                    </a:lnTo>
                    <a:lnTo>
                      <a:pt x="1447" y="96"/>
                    </a:lnTo>
                    <a:lnTo>
                      <a:pt x="1445" y="95"/>
                    </a:lnTo>
                    <a:lnTo>
                      <a:pt x="1445" y="95"/>
                    </a:lnTo>
                    <a:lnTo>
                      <a:pt x="1443" y="94"/>
                    </a:lnTo>
                    <a:lnTo>
                      <a:pt x="1443" y="94"/>
                    </a:lnTo>
                    <a:lnTo>
                      <a:pt x="1442" y="94"/>
                    </a:lnTo>
                    <a:lnTo>
                      <a:pt x="1442" y="94"/>
                    </a:lnTo>
                    <a:lnTo>
                      <a:pt x="1438" y="91"/>
                    </a:lnTo>
                    <a:lnTo>
                      <a:pt x="1438" y="91"/>
                    </a:lnTo>
                    <a:lnTo>
                      <a:pt x="1434" y="90"/>
                    </a:lnTo>
                    <a:lnTo>
                      <a:pt x="1434" y="90"/>
                    </a:lnTo>
                    <a:lnTo>
                      <a:pt x="1433" y="90"/>
                    </a:lnTo>
                    <a:lnTo>
                      <a:pt x="1433" y="90"/>
                    </a:lnTo>
                    <a:lnTo>
                      <a:pt x="1430" y="87"/>
                    </a:lnTo>
                    <a:lnTo>
                      <a:pt x="1430" y="87"/>
                    </a:lnTo>
                    <a:lnTo>
                      <a:pt x="1429" y="87"/>
                    </a:lnTo>
                    <a:lnTo>
                      <a:pt x="1429" y="87"/>
                    </a:lnTo>
                    <a:lnTo>
                      <a:pt x="1426" y="86"/>
                    </a:lnTo>
                    <a:lnTo>
                      <a:pt x="1426" y="86"/>
                    </a:lnTo>
                    <a:lnTo>
                      <a:pt x="1425" y="86"/>
                    </a:lnTo>
                    <a:lnTo>
                      <a:pt x="1425" y="86"/>
                    </a:lnTo>
                    <a:lnTo>
                      <a:pt x="1423" y="86"/>
                    </a:lnTo>
                    <a:lnTo>
                      <a:pt x="1423" y="86"/>
                    </a:lnTo>
                    <a:lnTo>
                      <a:pt x="1423" y="86"/>
                    </a:lnTo>
                    <a:lnTo>
                      <a:pt x="1423" y="86"/>
                    </a:lnTo>
                    <a:lnTo>
                      <a:pt x="1419" y="86"/>
                    </a:lnTo>
                    <a:lnTo>
                      <a:pt x="1419" y="86"/>
                    </a:lnTo>
                    <a:lnTo>
                      <a:pt x="1419" y="86"/>
                    </a:lnTo>
                    <a:lnTo>
                      <a:pt x="1419" y="86"/>
                    </a:lnTo>
                    <a:lnTo>
                      <a:pt x="1415" y="87"/>
                    </a:lnTo>
                    <a:lnTo>
                      <a:pt x="1415" y="87"/>
                    </a:lnTo>
                    <a:lnTo>
                      <a:pt x="1415" y="87"/>
                    </a:lnTo>
                    <a:lnTo>
                      <a:pt x="1415" y="87"/>
                    </a:lnTo>
                    <a:lnTo>
                      <a:pt x="1411" y="89"/>
                    </a:lnTo>
                    <a:lnTo>
                      <a:pt x="1411" y="89"/>
                    </a:lnTo>
                    <a:lnTo>
                      <a:pt x="1411" y="89"/>
                    </a:lnTo>
                    <a:lnTo>
                      <a:pt x="1411" y="89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406" y="92"/>
                    </a:lnTo>
                    <a:lnTo>
                      <a:pt x="1396" y="100"/>
                    </a:lnTo>
                    <a:lnTo>
                      <a:pt x="1384" y="111"/>
                    </a:lnTo>
                    <a:lnTo>
                      <a:pt x="1384" y="111"/>
                    </a:lnTo>
                    <a:lnTo>
                      <a:pt x="1369" y="128"/>
                    </a:lnTo>
                    <a:lnTo>
                      <a:pt x="1355" y="142"/>
                    </a:lnTo>
                    <a:lnTo>
                      <a:pt x="1346" y="154"/>
                    </a:lnTo>
                    <a:lnTo>
                      <a:pt x="1338" y="164"/>
                    </a:lnTo>
                    <a:lnTo>
                      <a:pt x="1338" y="164"/>
                    </a:lnTo>
                    <a:lnTo>
                      <a:pt x="1302" y="152"/>
                    </a:lnTo>
                    <a:lnTo>
                      <a:pt x="1302" y="152"/>
                    </a:lnTo>
                    <a:lnTo>
                      <a:pt x="1303" y="139"/>
                    </a:lnTo>
                    <a:lnTo>
                      <a:pt x="1303" y="124"/>
                    </a:lnTo>
                    <a:lnTo>
                      <a:pt x="1303" y="104"/>
                    </a:lnTo>
                    <a:lnTo>
                      <a:pt x="1300" y="81"/>
                    </a:lnTo>
                    <a:lnTo>
                      <a:pt x="1300" y="81"/>
                    </a:lnTo>
                    <a:lnTo>
                      <a:pt x="1298" y="65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5" y="52"/>
                    </a:lnTo>
                    <a:lnTo>
                      <a:pt x="1295" y="52"/>
                    </a:lnTo>
                    <a:lnTo>
                      <a:pt x="1294" y="47"/>
                    </a:lnTo>
                    <a:lnTo>
                      <a:pt x="1294" y="47"/>
                    </a:lnTo>
                    <a:lnTo>
                      <a:pt x="1293" y="43"/>
                    </a:lnTo>
                    <a:lnTo>
                      <a:pt x="1293" y="43"/>
                    </a:lnTo>
                    <a:lnTo>
                      <a:pt x="1293" y="42"/>
                    </a:lnTo>
                    <a:lnTo>
                      <a:pt x="1293" y="42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88" y="37"/>
                    </a:lnTo>
                    <a:lnTo>
                      <a:pt x="1288" y="37"/>
                    </a:lnTo>
                    <a:lnTo>
                      <a:pt x="1288" y="37"/>
                    </a:lnTo>
                    <a:lnTo>
                      <a:pt x="1288" y="37"/>
                    </a:lnTo>
                    <a:lnTo>
                      <a:pt x="1285" y="36"/>
                    </a:lnTo>
                    <a:lnTo>
                      <a:pt x="1285" y="36"/>
                    </a:lnTo>
                    <a:lnTo>
                      <a:pt x="1284" y="34"/>
                    </a:lnTo>
                    <a:lnTo>
                      <a:pt x="1284" y="34"/>
                    </a:lnTo>
                    <a:lnTo>
                      <a:pt x="1282" y="33"/>
                    </a:lnTo>
                    <a:lnTo>
                      <a:pt x="1282" y="33"/>
                    </a:lnTo>
                    <a:lnTo>
                      <a:pt x="1280" y="33"/>
                    </a:lnTo>
                    <a:lnTo>
                      <a:pt x="1280" y="33"/>
                    </a:lnTo>
                    <a:lnTo>
                      <a:pt x="1278" y="33"/>
                    </a:lnTo>
                    <a:lnTo>
                      <a:pt x="1278" y="33"/>
                    </a:lnTo>
                    <a:lnTo>
                      <a:pt x="1277" y="32"/>
                    </a:lnTo>
                    <a:lnTo>
                      <a:pt x="1277" y="32"/>
                    </a:lnTo>
                    <a:lnTo>
                      <a:pt x="1273" y="31"/>
                    </a:lnTo>
                    <a:lnTo>
                      <a:pt x="1273" y="31"/>
                    </a:lnTo>
                    <a:lnTo>
                      <a:pt x="1268" y="31"/>
                    </a:lnTo>
                    <a:lnTo>
                      <a:pt x="1268" y="31"/>
                    </a:lnTo>
                    <a:lnTo>
                      <a:pt x="1266" y="29"/>
                    </a:lnTo>
                    <a:lnTo>
                      <a:pt x="1266" y="29"/>
                    </a:lnTo>
                    <a:lnTo>
                      <a:pt x="1264" y="29"/>
                    </a:lnTo>
                    <a:lnTo>
                      <a:pt x="1264" y="29"/>
                    </a:lnTo>
                    <a:lnTo>
                      <a:pt x="1263" y="29"/>
                    </a:lnTo>
                    <a:lnTo>
                      <a:pt x="1263" y="29"/>
                    </a:lnTo>
                    <a:lnTo>
                      <a:pt x="1259" y="28"/>
                    </a:lnTo>
                    <a:lnTo>
                      <a:pt x="1259" y="28"/>
                    </a:lnTo>
                    <a:lnTo>
                      <a:pt x="1259" y="28"/>
                    </a:lnTo>
                    <a:lnTo>
                      <a:pt x="1259" y="28"/>
                    </a:lnTo>
                    <a:lnTo>
                      <a:pt x="1256" y="28"/>
                    </a:lnTo>
                    <a:lnTo>
                      <a:pt x="1256" y="28"/>
                    </a:lnTo>
                    <a:lnTo>
                      <a:pt x="1255" y="28"/>
                    </a:lnTo>
                    <a:lnTo>
                      <a:pt x="1255" y="28"/>
                    </a:lnTo>
                    <a:lnTo>
                      <a:pt x="1253" y="29"/>
                    </a:lnTo>
                    <a:lnTo>
                      <a:pt x="1253" y="29"/>
                    </a:lnTo>
                    <a:lnTo>
                      <a:pt x="1251" y="29"/>
                    </a:lnTo>
                    <a:lnTo>
                      <a:pt x="1251" y="29"/>
                    </a:lnTo>
                    <a:lnTo>
                      <a:pt x="1249" y="31"/>
                    </a:lnTo>
                    <a:lnTo>
                      <a:pt x="1249" y="31"/>
                    </a:lnTo>
                    <a:lnTo>
                      <a:pt x="1249" y="31"/>
                    </a:lnTo>
                    <a:lnTo>
                      <a:pt x="1249" y="31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41" y="37"/>
                    </a:lnTo>
                    <a:lnTo>
                      <a:pt x="1232" y="47"/>
                    </a:lnTo>
                    <a:lnTo>
                      <a:pt x="1222" y="60"/>
                    </a:lnTo>
                    <a:lnTo>
                      <a:pt x="1222" y="60"/>
                    </a:lnTo>
                    <a:lnTo>
                      <a:pt x="1210" y="79"/>
                    </a:lnTo>
                    <a:lnTo>
                      <a:pt x="1200" y="95"/>
                    </a:lnTo>
                    <a:lnTo>
                      <a:pt x="1192" y="109"/>
                    </a:lnTo>
                    <a:lnTo>
                      <a:pt x="1187" y="120"/>
                    </a:lnTo>
                    <a:lnTo>
                      <a:pt x="1187" y="120"/>
                    </a:lnTo>
                    <a:lnTo>
                      <a:pt x="1148" y="114"/>
                    </a:lnTo>
                    <a:lnTo>
                      <a:pt x="1148" y="114"/>
                    </a:lnTo>
                    <a:lnTo>
                      <a:pt x="1147" y="101"/>
                    </a:lnTo>
                    <a:lnTo>
                      <a:pt x="1146" y="86"/>
                    </a:lnTo>
                    <a:lnTo>
                      <a:pt x="1142" y="67"/>
                    </a:lnTo>
                    <a:lnTo>
                      <a:pt x="1135" y="45"/>
                    </a:lnTo>
                    <a:lnTo>
                      <a:pt x="1135" y="45"/>
                    </a:lnTo>
                    <a:lnTo>
                      <a:pt x="1130" y="28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5" y="17"/>
                    </a:lnTo>
                    <a:lnTo>
                      <a:pt x="1120" y="8"/>
                    </a:lnTo>
                    <a:lnTo>
                      <a:pt x="1120" y="8"/>
                    </a:lnTo>
                    <a:lnTo>
                      <a:pt x="1120" y="8"/>
                    </a:lnTo>
                    <a:lnTo>
                      <a:pt x="1120" y="8"/>
                    </a:lnTo>
                    <a:lnTo>
                      <a:pt x="1118" y="6"/>
                    </a:lnTo>
                    <a:lnTo>
                      <a:pt x="1118" y="6"/>
                    </a:lnTo>
                    <a:lnTo>
                      <a:pt x="1118" y="6"/>
                    </a:lnTo>
                    <a:lnTo>
                      <a:pt x="1118" y="6"/>
                    </a:lnTo>
                    <a:lnTo>
                      <a:pt x="1115" y="4"/>
                    </a:lnTo>
                    <a:lnTo>
                      <a:pt x="1115" y="4"/>
                    </a:lnTo>
                    <a:lnTo>
                      <a:pt x="1114" y="3"/>
                    </a:lnTo>
                    <a:lnTo>
                      <a:pt x="1114" y="3"/>
                    </a:lnTo>
                    <a:lnTo>
                      <a:pt x="1111" y="3"/>
                    </a:lnTo>
                    <a:lnTo>
                      <a:pt x="1111" y="3"/>
                    </a:lnTo>
                    <a:lnTo>
                      <a:pt x="1111" y="2"/>
                    </a:lnTo>
                    <a:lnTo>
                      <a:pt x="1111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4" y="0"/>
                    </a:lnTo>
                    <a:lnTo>
                      <a:pt x="1104" y="0"/>
                    </a:lnTo>
                    <a:lnTo>
                      <a:pt x="1103" y="0"/>
                    </a:lnTo>
                    <a:lnTo>
                      <a:pt x="1103" y="0"/>
                    </a:lnTo>
                    <a:lnTo>
                      <a:pt x="1099" y="0"/>
                    </a:lnTo>
                    <a:lnTo>
                      <a:pt x="1099" y="0"/>
                    </a:lnTo>
                    <a:lnTo>
                      <a:pt x="1094" y="0"/>
                    </a:lnTo>
                    <a:lnTo>
                      <a:pt x="1094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90" y="0"/>
                    </a:lnTo>
                    <a:lnTo>
                      <a:pt x="1090" y="0"/>
                    </a:lnTo>
                    <a:lnTo>
                      <a:pt x="1089" y="0"/>
                    </a:lnTo>
                    <a:lnTo>
                      <a:pt x="1089" y="0"/>
                    </a:lnTo>
                    <a:lnTo>
                      <a:pt x="1085" y="0"/>
                    </a:lnTo>
                    <a:lnTo>
                      <a:pt x="1085" y="0"/>
                    </a:lnTo>
                    <a:lnTo>
                      <a:pt x="1085" y="0"/>
                    </a:lnTo>
                    <a:lnTo>
                      <a:pt x="1085" y="0"/>
                    </a:lnTo>
                    <a:lnTo>
                      <a:pt x="1083" y="0"/>
                    </a:lnTo>
                    <a:lnTo>
                      <a:pt x="1083" y="0"/>
                    </a:lnTo>
                    <a:lnTo>
                      <a:pt x="1081" y="0"/>
                    </a:lnTo>
                    <a:lnTo>
                      <a:pt x="1081" y="0"/>
                    </a:lnTo>
                    <a:lnTo>
                      <a:pt x="1079" y="2"/>
                    </a:lnTo>
                    <a:lnTo>
                      <a:pt x="1079" y="2"/>
                    </a:lnTo>
                    <a:lnTo>
                      <a:pt x="1079" y="2"/>
                    </a:lnTo>
                    <a:lnTo>
                      <a:pt x="1079" y="2"/>
                    </a:lnTo>
                    <a:lnTo>
                      <a:pt x="1076" y="4"/>
                    </a:lnTo>
                    <a:lnTo>
                      <a:pt x="1076" y="4"/>
                    </a:lnTo>
                    <a:lnTo>
                      <a:pt x="1075" y="4"/>
                    </a:lnTo>
                    <a:lnTo>
                      <a:pt x="1075" y="4"/>
                    </a:lnTo>
                    <a:lnTo>
                      <a:pt x="1072" y="8"/>
                    </a:lnTo>
                    <a:lnTo>
                      <a:pt x="1072" y="8"/>
                    </a:lnTo>
                    <a:lnTo>
                      <a:pt x="1072" y="8"/>
                    </a:lnTo>
                    <a:lnTo>
                      <a:pt x="1072" y="8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9" y="12"/>
                    </a:lnTo>
                    <a:lnTo>
                      <a:pt x="1062" y="22"/>
                    </a:lnTo>
                    <a:lnTo>
                      <a:pt x="1055" y="37"/>
                    </a:lnTo>
                    <a:lnTo>
                      <a:pt x="1055" y="37"/>
                    </a:lnTo>
                    <a:lnTo>
                      <a:pt x="1045" y="58"/>
                    </a:lnTo>
                    <a:lnTo>
                      <a:pt x="1037" y="76"/>
                    </a:lnTo>
                    <a:lnTo>
                      <a:pt x="1032" y="91"/>
                    </a:lnTo>
                    <a:lnTo>
                      <a:pt x="1030" y="104"/>
                    </a:lnTo>
                    <a:lnTo>
                      <a:pt x="1030" y="104"/>
                    </a:lnTo>
                    <a:lnTo>
                      <a:pt x="991" y="104"/>
                    </a:lnTo>
                    <a:lnTo>
                      <a:pt x="991" y="104"/>
                    </a:lnTo>
                    <a:lnTo>
                      <a:pt x="988" y="91"/>
                    </a:lnTo>
                    <a:lnTo>
                      <a:pt x="983" y="76"/>
                    </a:lnTo>
                    <a:lnTo>
                      <a:pt x="975" y="58"/>
                    </a:lnTo>
                    <a:lnTo>
                      <a:pt x="965" y="37"/>
                    </a:lnTo>
                    <a:lnTo>
                      <a:pt x="965" y="37"/>
                    </a:lnTo>
                    <a:lnTo>
                      <a:pt x="958" y="2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51" y="12"/>
                    </a:lnTo>
                    <a:lnTo>
                      <a:pt x="948" y="8"/>
                    </a:lnTo>
                    <a:lnTo>
                      <a:pt x="948" y="8"/>
                    </a:lnTo>
                    <a:lnTo>
                      <a:pt x="948" y="7"/>
                    </a:lnTo>
                    <a:lnTo>
                      <a:pt x="948" y="7"/>
                    </a:lnTo>
                    <a:lnTo>
                      <a:pt x="945" y="4"/>
                    </a:lnTo>
                    <a:lnTo>
                      <a:pt x="945" y="4"/>
                    </a:lnTo>
                    <a:lnTo>
                      <a:pt x="944" y="4"/>
                    </a:lnTo>
                    <a:lnTo>
                      <a:pt x="944" y="4"/>
                    </a:lnTo>
                    <a:lnTo>
                      <a:pt x="941" y="2"/>
                    </a:lnTo>
                    <a:lnTo>
                      <a:pt x="941" y="2"/>
                    </a:lnTo>
                    <a:lnTo>
                      <a:pt x="941" y="2"/>
                    </a:lnTo>
                    <a:lnTo>
                      <a:pt x="941" y="2"/>
                    </a:lnTo>
                    <a:lnTo>
                      <a:pt x="939" y="0"/>
                    </a:lnTo>
                    <a:lnTo>
                      <a:pt x="939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35" y="0"/>
                    </a:lnTo>
                    <a:lnTo>
                      <a:pt x="935" y="0"/>
                    </a:lnTo>
                    <a:lnTo>
                      <a:pt x="935" y="0"/>
                    </a:lnTo>
                    <a:lnTo>
                      <a:pt x="935" y="0"/>
                    </a:lnTo>
                    <a:lnTo>
                      <a:pt x="931" y="0"/>
                    </a:lnTo>
                    <a:lnTo>
                      <a:pt x="931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28" y="0"/>
                    </a:lnTo>
                    <a:lnTo>
                      <a:pt x="928" y="0"/>
                    </a:lnTo>
                    <a:lnTo>
                      <a:pt x="926" y="0"/>
                    </a:lnTo>
                    <a:lnTo>
                      <a:pt x="926" y="0"/>
                    </a:lnTo>
                    <a:lnTo>
                      <a:pt x="921" y="0"/>
                    </a:lnTo>
                    <a:lnTo>
                      <a:pt x="921" y="0"/>
                    </a:lnTo>
                    <a:lnTo>
                      <a:pt x="917" y="0"/>
                    </a:lnTo>
                    <a:lnTo>
                      <a:pt x="917" y="0"/>
                    </a:lnTo>
                    <a:lnTo>
                      <a:pt x="916" y="0"/>
                    </a:lnTo>
                    <a:lnTo>
                      <a:pt x="916" y="0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12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09" y="3"/>
                    </a:lnTo>
                    <a:lnTo>
                      <a:pt x="909" y="3"/>
                    </a:lnTo>
                    <a:lnTo>
                      <a:pt x="906" y="3"/>
                    </a:lnTo>
                    <a:lnTo>
                      <a:pt x="906" y="3"/>
                    </a:lnTo>
                    <a:lnTo>
                      <a:pt x="905" y="4"/>
                    </a:lnTo>
                    <a:lnTo>
                      <a:pt x="905" y="4"/>
                    </a:lnTo>
                    <a:lnTo>
                      <a:pt x="902" y="6"/>
                    </a:lnTo>
                    <a:lnTo>
                      <a:pt x="902" y="6"/>
                    </a:lnTo>
                    <a:lnTo>
                      <a:pt x="902" y="6"/>
                    </a:lnTo>
                    <a:lnTo>
                      <a:pt x="902" y="6"/>
                    </a:lnTo>
                    <a:lnTo>
                      <a:pt x="900" y="8"/>
                    </a:lnTo>
                    <a:lnTo>
                      <a:pt x="900" y="8"/>
                    </a:lnTo>
                    <a:lnTo>
                      <a:pt x="900" y="8"/>
                    </a:lnTo>
                    <a:lnTo>
                      <a:pt x="900" y="8"/>
                    </a:lnTo>
                    <a:lnTo>
                      <a:pt x="897" y="12"/>
                    </a:lnTo>
                    <a:lnTo>
                      <a:pt x="897" y="12"/>
                    </a:lnTo>
                    <a:lnTo>
                      <a:pt x="897" y="12"/>
                    </a:lnTo>
                    <a:lnTo>
                      <a:pt x="897" y="12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5" y="17"/>
                    </a:lnTo>
                    <a:lnTo>
                      <a:pt x="890" y="28"/>
                    </a:lnTo>
                    <a:lnTo>
                      <a:pt x="885" y="45"/>
                    </a:lnTo>
                    <a:lnTo>
                      <a:pt x="885" y="45"/>
                    </a:lnTo>
                    <a:lnTo>
                      <a:pt x="878" y="67"/>
                    </a:lnTo>
                    <a:lnTo>
                      <a:pt x="875" y="86"/>
                    </a:lnTo>
                    <a:lnTo>
                      <a:pt x="873" y="101"/>
                    </a:lnTo>
                    <a:lnTo>
                      <a:pt x="872" y="114"/>
                    </a:lnTo>
                    <a:lnTo>
                      <a:pt x="872" y="114"/>
                    </a:lnTo>
                    <a:lnTo>
                      <a:pt x="833" y="120"/>
                    </a:lnTo>
                    <a:lnTo>
                      <a:pt x="833" y="120"/>
                    </a:lnTo>
                    <a:lnTo>
                      <a:pt x="828" y="109"/>
                    </a:lnTo>
                    <a:lnTo>
                      <a:pt x="820" y="95"/>
                    </a:lnTo>
                    <a:lnTo>
                      <a:pt x="810" y="79"/>
                    </a:lnTo>
                    <a:lnTo>
                      <a:pt x="798" y="60"/>
                    </a:lnTo>
                    <a:lnTo>
                      <a:pt x="798" y="60"/>
                    </a:lnTo>
                    <a:lnTo>
                      <a:pt x="788" y="47"/>
                    </a:lnTo>
                    <a:lnTo>
                      <a:pt x="779" y="37"/>
                    </a:lnTo>
                    <a:lnTo>
                      <a:pt x="779" y="37"/>
                    </a:lnTo>
                    <a:lnTo>
                      <a:pt x="779" y="37"/>
                    </a:lnTo>
                    <a:lnTo>
                      <a:pt x="779" y="37"/>
                    </a:lnTo>
                    <a:lnTo>
                      <a:pt x="771" y="31"/>
                    </a:lnTo>
                    <a:lnTo>
                      <a:pt x="771" y="31"/>
                    </a:lnTo>
                    <a:lnTo>
                      <a:pt x="771" y="31"/>
                    </a:lnTo>
                    <a:lnTo>
                      <a:pt x="771" y="31"/>
                    </a:lnTo>
                    <a:lnTo>
                      <a:pt x="768" y="29"/>
                    </a:lnTo>
                    <a:lnTo>
                      <a:pt x="768" y="29"/>
                    </a:lnTo>
                    <a:lnTo>
                      <a:pt x="768" y="29"/>
                    </a:lnTo>
                    <a:lnTo>
                      <a:pt x="768" y="29"/>
                    </a:lnTo>
                    <a:lnTo>
                      <a:pt x="765" y="28"/>
                    </a:lnTo>
                    <a:lnTo>
                      <a:pt x="765" y="28"/>
                    </a:lnTo>
                    <a:lnTo>
                      <a:pt x="764" y="28"/>
                    </a:lnTo>
                    <a:lnTo>
                      <a:pt x="764" y="28"/>
                    </a:lnTo>
                    <a:lnTo>
                      <a:pt x="761" y="28"/>
                    </a:lnTo>
                    <a:lnTo>
                      <a:pt x="761" y="28"/>
                    </a:lnTo>
                    <a:lnTo>
                      <a:pt x="761" y="28"/>
                    </a:lnTo>
                    <a:lnTo>
                      <a:pt x="761" y="28"/>
                    </a:lnTo>
                    <a:lnTo>
                      <a:pt x="757" y="29"/>
                    </a:lnTo>
                    <a:lnTo>
                      <a:pt x="757" y="29"/>
                    </a:lnTo>
                    <a:lnTo>
                      <a:pt x="756" y="29"/>
                    </a:lnTo>
                    <a:lnTo>
                      <a:pt x="756" y="29"/>
                    </a:lnTo>
                    <a:lnTo>
                      <a:pt x="754" y="29"/>
                    </a:lnTo>
                    <a:lnTo>
                      <a:pt x="754" y="29"/>
                    </a:lnTo>
                    <a:lnTo>
                      <a:pt x="752" y="31"/>
                    </a:lnTo>
                    <a:lnTo>
                      <a:pt x="752" y="31"/>
                    </a:lnTo>
                    <a:lnTo>
                      <a:pt x="747" y="31"/>
                    </a:lnTo>
                    <a:lnTo>
                      <a:pt x="747" y="31"/>
                    </a:lnTo>
                    <a:lnTo>
                      <a:pt x="744" y="32"/>
                    </a:lnTo>
                    <a:lnTo>
                      <a:pt x="744" y="32"/>
                    </a:lnTo>
                    <a:lnTo>
                      <a:pt x="742" y="33"/>
                    </a:lnTo>
                    <a:lnTo>
                      <a:pt x="742" y="33"/>
                    </a:lnTo>
                    <a:lnTo>
                      <a:pt x="740" y="33"/>
                    </a:lnTo>
                    <a:lnTo>
                      <a:pt x="740" y="33"/>
                    </a:lnTo>
                    <a:lnTo>
                      <a:pt x="739" y="33"/>
                    </a:lnTo>
                    <a:lnTo>
                      <a:pt x="739" y="33"/>
                    </a:lnTo>
                    <a:lnTo>
                      <a:pt x="736" y="34"/>
                    </a:lnTo>
                    <a:lnTo>
                      <a:pt x="736" y="34"/>
                    </a:lnTo>
                    <a:lnTo>
                      <a:pt x="735" y="36"/>
                    </a:lnTo>
                    <a:lnTo>
                      <a:pt x="735" y="36"/>
                    </a:lnTo>
                    <a:lnTo>
                      <a:pt x="732" y="37"/>
                    </a:lnTo>
                    <a:lnTo>
                      <a:pt x="732" y="37"/>
                    </a:lnTo>
                    <a:lnTo>
                      <a:pt x="732" y="37"/>
                    </a:lnTo>
                    <a:lnTo>
                      <a:pt x="732" y="37"/>
                    </a:lnTo>
                    <a:lnTo>
                      <a:pt x="730" y="40"/>
                    </a:lnTo>
                    <a:lnTo>
                      <a:pt x="730" y="40"/>
                    </a:lnTo>
                    <a:lnTo>
                      <a:pt x="730" y="40"/>
                    </a:lnTo>
                    <a:lnTo>
                      <a:pt x="730" y="40"/>
                    </a:lnTo>
                    <a:lnTo>
                      <a:pt x="727" y="42"/>
                    </a:lnTo>
                    <a:lnTo>
                      <a:pt x="727" y="42"/>
                    </a:lnTo>
                    <a:lnTo>
                      <a:pt x="727" y="43"/>
                    </a:lnTo>
                    <a:lnTo>
                      <a:pt x="727" y="43"/>
                    </a:lnTo>
                    <a:lnTo>
                      <a:pt x="726" y="47"/>
                    </a:lnTo>
                    <a:lnTo>
                      <a:pt x="726" y="47"/>
                    </a:lnTo>
                    <a:lnTo>
                      <a:pt x="726" y="47"/>
                    </a:lnTo>
                    <a:lnTo>
                      <a:pt x="726" y="47"/>
                    </a:lnTo>
                    <a:lnTo>
                      <a:pt x="725" y="52"/>
                    </a:lnTo>
                    <a:lnTo>
                      <a:pt x="725" y="52"/>
                    </a:lnTo>
                    <a:lnTo>
                      <a:pt x="723" y="52"/>
                    </a:lnTo>
                    <a:lnTo>
                      <a:pt x="723" y="52"/>
                    </a:lnTo>
                    <a:lnTo>
                      <a:pt x="723" y="52"/>
                    </a:lnTo>
                    <a:lnTo>
                      <a:pt x="723" y="52"/>
                    </a:lnTo>
                    <a:lnTo>
                      <a:pt x="722" y="65"/>
                    </a:lnTo>
                    <a:lnTo>
                      <a:pt x="720" y="81"/>
                    </a:lnTo>
                    <a:lnTo>
                      <a:pt x="720" y="81"/>
                    </a:lnTo>
                    <a:lnTo>
                      <a:pt x="717" y="104"/>
                    </a:lnTo>
                    <a:lnTo>
                      <a:pt x="717" y="124"/>
                    </a:lnTo>
                    <a:lnTo>
                      <a:pt x="717" y="139"/>
                    </a:lnTo>
                    <a:lnTo>
                      <a:pt x="718" y="152"/>
                    </a:lnTo>
                    <a:lnTo>
                      <a:pt x="718" y="152"/>
                    </a:lnTo>
                    <a:lnTo>
                      <a:pt x="682" y="164"/>
                    </a:lnTo>
                    <a:lnTo>
                      <a:pt x="682" y="164"/>
                    </a:lnTo>
                    <a:lnTo>
                      <a:pt x="676" y="154"/>
                    </a:lnTo>
                    <a:lnTo>
                      <a:pt x="665" y="143"/>
                    </a:lnTo>
                    <a:lnTo>
                      <a:pt x="653" y="128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24" y="100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4" y="92"/>
                    </a:lnTo>
                    <a:lnTo>
                      <a:pt x="610" y="90"/>
                    </a:lnTo>
                    <a:lnTo>
                      <a:pt x="610" y="90"/>
                    </a:lnTo>
                    <a:lnTo>
                      <a:pt x="609" y="89"/>
                    </a:lnTo>
                    <a:lnTo>
                      <a:pt x="609" y="89"/>
                    </a:lnTo>
                    <a:lnTo>
                      <a:pt x="605" y="87"/>
                    </a:lnTo>
                    <a:lnTo>
                      <a:pt x="605" y="87"/>
                    </a:lnTo>
                    <a:lnTo>
                      <a:pt x="605" y="87"/>
                    </a:lnTo>
                    <a:lnTo>
                      <a:pt x="605" y="87"/>
                    </a:lnTo>
                    <a:lnTo>
                      <a:pt x="601" y="86"/>
                    </a:lnTo>
                    <a:lnTo>
                      <a:pt x="601" y="86"/>
                    </a:lnTo>
                    <a:lnTo>
                      <a:pt x="601" y="86"/>
                    </a:lnTo>
                    <a:lnTo>
                      <a:pt x="601" y="86"/>
                    </a:lnTo>
                    <a:lnTo>
                      <a:pt x="597" y="86"/>
                    </a:lnTo>
                    <a:lnTo>
                      <a:pt x="597" y="86"/>
                    </a:lnTo>
                    <a:lnTo>
                      <a:pt x="597" y="86"/>
                    </a:lnTo>
                    <a:lnTo>
                      <a:pt x="597" y="86"/>
                    </a:lnTo>
                    <a:lnTo>
                      <a:pt x="595" y="86"/>
                    </a:lnTo>
                    <a:lnTo>
                      <a:pt x="595" y="86"/>
                    </a:lnTo>
                    <a:lnTo>
                      <a:pt x="594" y="86"/>
                    </a:lnTo>
                    <a:lnTo>
                      <a:pt x="594" y="86"/>
                    </a:lnTo>
                    <a:lnTo>
                      <a:pt x="591" y="87"/>
                    </a:lnTo>
                    <a:lnTo>
                      <a:pt x="591" y="87"/>
                    </a:lnTo>
                    <a:lnTo>
                      <a:pt x="590" y="87"/>
                    </a:lnTo>
                    <a:lnTo>
                      <a:pt x="590" y="87"/>
                    </a:lnTo>
                    <a:lnTo>
                      <a:pt x="587" y="90"/>
                    </a:lnTo>
                    <a:lnTo>
                      <a:pt x="587" y="90"/>
                    </a:lnTo>
                    <a:lnTo>
                      <a:pt x="586" y="90"/>
                    </a:lnTo>
                    <a:lnTo>
                      <a:pt x="586" y="90"/>
                    </a:lnTo>
                    <a:lnTo>
                      <a:pt x="582" y="91"/>
                    </a:lnTo>
                    <a:lnTo>
                      <a:pt x="582" y="91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77" y="94"/>
                    </a:lnTo>
                    <a:lnTo>
                      <a:pt x="577" y="94"/>
                    </a:lnTo>
                    <a:lnTo>
                      <a:pt x="574" y="95"/>
                    </a:lnTo>
                    <a:lnTo>
                      <a:pt x="574" y="95"/>
                    </a:lnTo>
                    <a:lnTo>
                      <a:pt x="574" y="96"/>
                    </a:lnTo>
                    <a:lnTo>
                      <a:pt x="574" y="96"/>
                    </a:lnTo>
                    <a:lnTo>
                      <a:pt x="571" y="97"/>
                    </a:lnTo>
                    <a:lnTo>
                      <a:pt x="571" y="97"/>
                    </a:lnTo>
                    <a:lnTo>
                      <a:pt x="570" y="97"/>
                    </a:lnTo>
                    <a:lnTo>
                      <a:pt x="570" y="97"/>
                    </a:lnTo>
                    <a:lnTo>
                      <a:pt x="568" y="100"/>
                    </a:lnTo>
                    <a:lnTo>
                      <a:pt x="568" y="100"/>
                    </a:lnTo>
                    <a:lnTo>
                      <a:pt x="567" y="100"/>
                    </a:lnTo>
                    <a:lnTo>
                      <a:pt x="567" y="100"/>
                    </a:lnTo>
                    <a:lnTo>
                      <a:pt x="566" y="103"/>
                    </a:lnTo>
                    <a:lnTo>
                      <a:pt x="566" y="103"/>
                    </a:lnTo>
                    <a:lnTo>
                      <a:pt x="565" y="104"/>
                    </a:lnTo>
                    <a:lnTo>
                      <a:pt x="565" y="104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2" y="111"/>
                    </a:lnTo>
                    <a:lnTo>
                      <a:pt x="562" y="111"/>
                    </a:lnTo>
                    <a:lnTo>
                      <a:pt x="562" y="111"/>
                    </a:lnTo>
                    <a:lnTo>
                      <a:pt x="562" y="111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16"/>
                    </a:lnTo>
                    <a:lnTo>
                      <a:pt x="562" y="129"/>
                    </a:lnTo>
                    <a:lnTo>
                      <a:pt x="562" y="145"/>
                    </a:lnTo>
                    <a:lnTo>
                      <a:pt x="562" y="145"/>
                    </a:lnTo>
                    <a:lnTo>
                      <a:pt x="565" y="168"/>
                    </a:lnTo>
                    <a:lnTo>
                      <a:pt x="567" y="188"/>
                    </a:lnTo>
                    <a:lnTo>
                      <a:pt x="571" y="203"/>
                    </a:lnTo>
                    <a:lnTo>
                      <a:pt x="574" y="215"/>
                    </a:lnTo>
                    <a:lnTo>
                      <a:pt x="574" y="215"/>
                    </a:lnTo>
                    <a:lnTo>
                      <a:pt x="541" y="235"/>
                    </a:lnTo>
                    <a:lnTo>
                      <a:pt x="541" y="235"/>
                    </a:lnTo>
                    <a:lnTo>
                      <a:pt x="532" y="226"/>
                    </a:lnTo>
                    <a:lnTo>
                      <a:pt x="521" y="216"/>
                    </a:lnTo>
                    <a:lnTo>
                      <a:pt x="504" y="203"/>
                    </a:lnTo>
                    <a:lnTo>
                      <a:pt x="485" y="189"/>
                    </a:lnTo>
                    <a:lnTo>
                      <a:pt x="485" y="189"/>
                    </a:lnTo>
                    <a:lnTo>
                      <a:pt x="471" y="181"/>
                    </a:lnTo>
                    <a:lnTo>
                      <a:pt x="461" y="176"/>
                    </a:lnTo>
                    <a:lnTo>
                      <a:pt x="461" y="176"/>
                    </a:lnTo>
                    <a:lnTo>
                      <a:pt x="461" y="176"/>
                    </a:lnTo>
                    <a:lnTo>
                      <a:pt x="460" y="174"/>
                    </a:lnTo>
                    <a:lnTo>
                      <a:pt x="460" y="174"/>
                    </a:lnTo>
                    <a:lnTo>
                      <a:pt x="456" y="173"/>
                    </a:lnTo>
                    <a:lnTo>
                      <a:pt x="456" y="173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1" y="172"/>
                    </a:lnTo>
                    <a:lnTo>
                      <a:pt x="451" y="172"/>
                    </a:lnTo>
                    <a:lnTo>
                      <a:pt x="450" y="172"/>
                    </a:lnTo>
                    <a:lnTo>
                      <a:pt x="450" y="172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4" y="172"/>
                    </a:lnTo>
                    <a:lnTo>
                      <a:pt x="444" y="172"/>
                    </a:lnTo>
                    <a:lnTo>
                      <a:pt x="444" y="172"/>
                    </a:lnTo>
                    <a:lnTo>
                      <a:pt x="444" y="172"/>
                    </a:lnTo>
                    <a:lnTo>
                      <a:pt x="441" y="173"/>
                    </a:lnTo>
                    <a:lnTo>
                      <a:pt x="441" y="173"/>
                    </a:lnTo>
                    <a:lnTo>
                      <a:pt x="440" y="173"/>
                    </a:lnTo>
                    <a:lnTo>
                      <a:pt x="440" y="173"/>
                    </a:lnTo>
                    <a:lnTo>
                      <a:pt x="437" y="174"/>
                    </a:lnTo>
                    <a:lnTo>
                      <a:pt x="437" y="174"/>
                    </a:lnTo>
                    <a:lnTo>
                      <a:pt x="436" y="174"/>
                    </a:lnTo>
                    <a:lnTo>
                      <a:pt x="436" y="174"/>
                    </a:lnTo>
                    <a:lnTo>
                      <a:pt x="434" y="177"/>
                    </a:lnTo>
                    <a:lnTo>
                      <a:pt x="434" y="177"/>
                    </a:lnTo>
                    <a:lnTo>
                      <a:pt x="432" y="178"/>
                    </a:lnTo>
                    <a:lnTo>
                      <a:pt x="432" y="178"/>
                    </a:lnTo>
                    <a:lnTo>
                      <a:pt x="429" y="179"/>
                    </a:lnTo>
                    <a:lnTo>
                      <a:pt x="429" y="179"/>
                    </a:lnTo>
                    <a:lnTo>
                      <a:pt x="426" y="182"/>
                    </a:lnTo>
                    <a:lnTo>
                      <a:pt x="426" y="182"/>
                    </a:lnTo>
                    <a:lnTo>
                      <a:pt x="425" y="183"/>
                    </a:lnTo>
                    <a:lnTo>
                      <a:pt x="425" y="183"/>
                    </a:lnTo>
                    <a:lnTo>
                      <a:pt x="422" y="186"/>
                    </a:lnTo>
                    <a:lnTo>
                      <a:pt x="422" y="186"/>
                    </a:lnTo>
                    <a:lnTo>
                      <a:pt x="421" y="186"/>
                    </a:lnTo>
                    <a:lnTo>
                      <a:pt x="421" y="186"/>
                    </a:lnTo>
                    <a:lnTo>
                      <a:pt x="419" y="188"/>
                    </a:lnTo>
                    <a:lnTo>
                      <a:pt x="419" y="188"/>
                    </a:lnTo>
                    <a:lnTo>
                      <a:pt x="419" y="188"/>
                    </a:lnTo>
                    <a:lnTo>
                      <a:pt x="419" y="188"/>
                    </a:lnTo>
                    <a:lnTo>
                      <a:pt x="417" y="191"/>
                    </a:lnTo>
                    <a:lnTo>
                      <a:pt x="417" y="191"/>
                    </a:lnTo>
                    <a:lnTo>
                      <a:pt x="416" y="191"/>
                    </a:lnTo>
                    <a:lnTo>
                      <a:pt x="416" y="191"/>
                    </a:lnTo>
                    <a:lnTo>
                      <a:pt x="415" y="193"/>
                    </a:lnTo>
                    <a:lnTo>
                      <a:pt x="415" y="193"/>
                    </a:lnTo>
                    <a:lnTo>
                      <a:pt x="415" y="194"/>
                    </a:lnTo>
                    <a:lnTo>
                      <a:pt x="415" y="194"/>
                    </a:lnTo>
                    <a:lnTo>
                      <a:pt x="414" y="197"/>
                    </a:lnTo>
                    <a:lnTo>
                      <a:pt x="414" y="197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14" y="202"/>
                    </a:lnTo>
                    <a:lnTo>
                      <a:pt x="414" y="202"/>
                    </a:lnTo>
                    <a:lnTo>
                      <a:pt x="414" y="202"/>
                    </a:lnTo>
                    <a:lnTo>
                      <a:pt x="414" y="202"/>
                    </a:lnTo>
                    <a:lnTo>
                      <a:pt x="414" y="207"/>
                    </a:lnTo>
                    <a:lnTo>
                      <a:pt x="414" y="207"/>
                    </a:lnTo>
                    <a:lnTo>
                      <a:pt x="414" y="208"/>
                    </a:lnTo>
                    <a:lnTo>
                      <a:pt x="414" y="208"/>
                    </a:lnTo>
                    <a:lnTo>
                      <a:pt x="416" y="220"/>
                    </a:lnTo>
                    <a:lnTo>
                      <a:pt x="420" y="236"/>
                    </a:lnTo>
                    <a:lnTo>
                      <a:pt x="420" y="236"/>
                    </a:lnTo>
                    <a:lnTo>
                      <a:pt x="425" y="259"/>
                    </a:lnTo>
                    <a:lnTo>
                      <a:pt x="431" y="278"/>
                    </a:lnTo>
                    <a:lnTo>
                      <a:pt x="437" y="291"/>
                    </a:lnTo>
                    <a:lnTo>
                      <a:pt x="442" y="303"/>
                    </a:lnTo>
                    <a:lnTo>
                      <a:pt x="442" y="303"/>
                    </a:lnTo>
                    <a:lnTo>
                      <a:pt x="412" y="328"/>
                    </a:lnTo>
                    <a:lnTo>
                      <a:pt x="412" y="328"/>
                    </a:lnTo>
                    <a:lnTo>
                      <a:pt x="403" y="320"/>
                    </a:lnTo>
                    <a:lnTo>
                      <a:pt x="390" y="313"/>
                    </a:lnTo>
                    <a:lnTo>
                      <a:pt x="372" y="303"/>
                    </a:lnTo>
                    <a:lnTo>
                      <a:pt x="352" y="293"/>
                    </a:lnTo>
                    <a:lnTo>
                      <a:pt x="352" y="293"/>
                    </a:lnTo>
                    <a:lnTo>
                      <a:pt x="335" y="286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314" y="281"/>
                    </a:lnTo>
                    <a:lnTo>
                      <a:pt x="314" y="281"/>
                    </a:lnTo>
                    <a:lnTo>
                      <a:pt x="314" y="281"/>
                    </a:lnTo>
                    <a:lnTo>
                      <a:pt x="314" y="281"/>
                    </a:lnTo>
                    <a:lnTo>
                      <a:pt x="310" y="281"/>
                    </a:lnTo>
                    <a:lnTo>
                      <a:pt x="310" y="281"/>
                    </a:lnTo>
                    <a:lnTo>
                      <a:pt x="310" y="281"/>
                    </a:lnTo>
                    <a:lnTo>
                      <a:pt x="310" y="281"/>
                    </a:lnTo>
                    <a:lnTo>
                      <a:pt x="308" y="283"/>
                    </a:lnTo>
                    <a:lnTo>
                      <a:pt x="308" y="283"/>
                    </a:lnTo>
                    <a:lnTo>
                      <a:pt x="306" y="283"/>
                    </a:lnTo>
                    <a:lnTo>
                      <a:pt x="306" y="283"/>
                    </a:lnTo>
                    <a:lnTo>
                      <a:pt x="304" y="284"/>
                    </a:lnTo>
                    <a:lnTo>
                      <a:pt x="304" y="284"/>
                    </a:lnTo>
                    <a:lnTo>
                      <a:pt x="304" y="284"/>
                    </a:lnTo>
                    <a:lnTo>
                      <a:pt x="304" y="284"/>
                    </a:lnTo>
                    <a:lnTo>
                      <a:pt x="301" y="286"/>
                    </a:lnTo>
                    <a:lnTo>
                      <a:pt x="301" y="286"/>
                    </a:lnTo>
                    <a:lnTo>
                      <a:pt x="300" y="288"/>
                    </a:lnTo>
                    <a:lnTo>
                      <a:pt x="300" y="288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96" y="290"/>
                    </a:lnTo>
                    <a:lnTo>
                      <a:pt x="296" y="290"/>
                    </a:lnTo>
                    <a:lnTo>
                      <a:pt x="294" y="293"/>
                    </a:lnTo>
                    <a:lnTo>
                      <a:pt x="294" y="293"/>
                    </a:lnTo>
                    <a:lnTo>
                      <a:pt x="291" y="297"/>
                    </a:lnTo>
                    <a:lnTo>
                      <a:pt x="291" y="297"/>
                    </a:lnTo>
                    <a:lnTo>
                      <a:pt x="290" y="298"/>
                    </a:lnTo>
                    <a:lnTo>
                      <a:pt x="290" y="298"/>
                    </a:lnTo>
                    <a:lnTo>
                      <a:pt x="288" y="299"/>
                    </a:lnTo>
                    <a:lnTo>
                      <a:pt x="288" y="299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4" y="305"/>
                    </a:lnTo>
                    <a:lnTo>
                      <a:pt x="284" y="305"/>
                    </a:lnTo>
                    <a:lnTo>
                      <a:pt x="284" y="307"/>
                    </a:lnTo>
                    <a:lnTo>
                      <a:pt x="284" y="307"/>
                    </a:lnTo>
                    <a:lnTo>
                      <a:pt x="282" y="309"/>
                    </a:lnTo>
                    <a:lnTo>
                      <a:pt x="282" y="309"/>
                    </a:lnTo>
                    <a:lnTo>
                      <a:pt x="282" y="310"/>
                    </a:lnTo>
                    <a:lnTo>
                      <a:pt x="282" y="310"/>
                    </a:lnTo>
                    <a:lnTo>
                      <a:pt x="282" y="313"/>
                    </a:lnTo>
                    <a:lnTo>
                      <a:pt x="282" y="313"/>
                    </a:lnTo>
                    <a:lnTo>
                      <a:pt x="282" y="314"/>
                    </a:lnTo>
                    <a:lnTo>
                      <a:pt x="282" y="314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4" y="323"/>
                    </a:lnTo>
                    <a:lnTo>
                      <a:pt x="288" y="336"/>
                    </a:lnTo>
                    <a:lnTo>
                      <a:pt x="294" y="351"/>
                    </a:lnTo>
                    <a:lnTo>
                      <a:pt x="294" y="351"/>
                    </a:lnTo>
                    <a:lnTo>
                      <a:pt x="304" y="372"/>
                    </a:lnTo>
                    <a:lnTo>
                      <a:pt x="313" y="388"/>
                    </a:lnTo>
                    <a:lnTo>
                      <a:pt x="322" y="402"/>
                    </a:lnTo>
                    <a:lnTo>
                      <a:pt x="329" y="412"/>
                    </a:lnTo>
                    <a:lnTo>
                      <a:pt x="329" y="412"/>
                    </a:lnTo>
                    <a:lnTo>
                      <a:pt x="304" y="441"/>
                    </a:lnTo>
                    <a:lnTo>
                      <a:pt x="304" y="441"/>
                    </a:lnTo>
                    <a:lnTo>
                      <a:pt x="293" y="436"/>
                    </a:lnTo>
                    <a:lnTo>
                      <a:pt x="277" y="431"/>
                    </a:lnTo>
                    <a:lnTo>
                      <a:pt x="260" y="425"/>
                    </a:lnTo>
                    <a:lnTo>
                      <a:pt x="237" y="419"/>
                    </a:lnTo>
                    <a:lnTo>
                      <a:pt x="237" y="419"/>
                    </a:lnTo>
                    <a:lnTo>
                      <a:pt x="221" y="415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3" y="412"/>
                    </a:lnTo>
                    <a:lnTo>
                      <a:pt x="203" y="412"/>
                    </a:lnTo>
                    <a:lnTo>
                      <a:pt x="203" y="412"/>
                    </a:lnTo>
                    <a:lnTo>
                      <a:pt x="203" y="412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2" y="416"/>
                    </a:lnTo>
                    <a:lnTo>
                      <a:pt x="192" y="416"/>
                    </a:lnTo>
                    <a:lnTo>
                      <a:pt x="191" y="416"/>
                    </a:lnTo>
                    <a:lnTo>
                      <a:pt x="191" y="416"/>
                    </a:lnTo>
                    <a:lnTo>
                      <a:pt x="189" y="417"/>
                    </a:lnTo>
                    <a:lnTo>
                      <a:pt x="189" y="417"/>
                    </a:lnTo>
                    <a:lnTo>
                      <a:pt x="188" y="419"/>
                    </a:lnTo>
                    <a:lnTo>
                      <a:pt x="188" y="419"/>
                    </a:lnTo>
                    <a:lnTo>
                      <a:pt x="187" y="421"/>
                    </a:lnTo>
                    <a:lnTo>
                      <a:pt x="187" y="421"/>
                    </a:lnTo>
                    <a:lnTo>
                      <a:pt x="185" y="421"/>
                    </a:lnTo>
                    <a:lnTo>
                      <a:pt x="185" y="421"/>
                    </a:lnTo>
                    <a:lnTo>
                      <a:pt x="184" y="424"/>
                    </a:lnTo>
                    <a:lnTo>
                      <a:pt x="184" y="424"/>
                    </a:lnTo>
                    <a:lnTo>
                      <a:pt x="183" y="425"/>
                    </a:lnTo>
                    <a:lnTo>
                      <a:pt x="183" y="425"/>
                    </a:lnTo>
                    <a:lnTo>
                      <a:pt x="180" y="429"/>
                    </a:lnTo>
                    <a:lnTo>
                      <a:pt x="180" y="429"/>
                    </a:lnTo>
                    <a:lnTo>
                      <a:pt x="178" y="431"/>
                    </a:lnTo>
                    <a:lnTo>
                      <a:pt x="178" y="431"/>
                    </a:lnTo>
                    <a:lnTo>
                      <a:pt x="178" y="433"/>
                    </a:lnTo>
                    <a:lnTo>
                      <a:pt x="178" y="433"/>
                    </a:lnTo>
                    <a:lnTo>
                      <a:pt x="175" y="436"/>
                    </a:lnTo>
                    <a:lnTo>
                      <a:pt x="175" y="436"/>
                    </a:lnTo>
                    <a:lnTo>
                      <a:pt x="175" y="436"/>
                    </a:lnTo>
                    <a:lnTo>
                      <a:pt x="175" y="436"/>
                    </a:lnTo>
                    <a:lnTo>
                      <a:pt x="174" y="439"/>
                    </a:lnTo>
                    <a:lnTo>
                      <a:pt x="174" y="439"/>
                    </a:lnTo>
                    <a:lnTo>
                      <a:pt x="173" y="440"/>
                    </a:lnTo>
                    <a:lnTo>
                      <a:pt x="173" y="440"/>
                    </a:lnTo>
                    <a:lnTo>
                      <a:pt x="173" y="443"/>
                    </a:lnTo>
                    <a:lnTo>
                      <a:pt x="173" y="443"/>
                    </a:lnTo>
                    <a:lnTo>
                      <a:pt x="172" y="443"/>
                    </a:lnTo>
                    <a:lnTo>
                      <a:pt x="172" y="443"/>
                    </a:lnTo>
                    <a:lnTo>
                      <a:pt x="172" y="446"/>
                    </a:lnTo>
                    <a:lnTo>
                      <a:pt x="172" y="446"/>
                    </a:lnTo>
                    <a:lnTo>
                      <a:pt x="172" y="446"/>
                    </a:lnTo>
                    <a:lnTo>
                      <a:pt x="172" y="446"/>
                    </a:lnTo>
                    <a:lnTo>
                      <a:pt x="172" y="450"/>
                    </a:lnTo>
                    <a:lnTo>
                      <a:pt x="172" y="450"/>
                    </a:lnTo>
                    <a:lnTo>
                      <a:pt x="173" y="450"/>
                    </a:lnTo>
                    <a:lnTo>
                      <a:pt x="173" y="450"/>
                    </a:lnTo>
                    <a:lnTo>
                      <a:pt x="173" y="454"/>
                    </a:lnTo>
                    <a:lnTo>
                      <a:pt x="173" y="454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5" y="459"/>
                    </a:lnTo>
                    <a:lnTo>
                      <a:pt x="175" y="459"/>
                    </a:lnTo>
                    <a:lnTo>
                      <a:pt x="175" y="460"/>
                    </a:lnTo>
                    <a:lnTo>
                      <a:pt x="175" y="460"/>
                    </a:lnTo>
                    <a:lnTo>
                      <a:pt x="182" y="470"/>
                    </a:lnTo>
                    <a:lnTo>
                      <a:pt x="191" y="485"/>
                    </a:lnTo>
                    <a:lnTo>
                      <a:pt x="191" y="485"/>
                    </a:lnTo>
                    <a:lnTo>
                      <a:pt x="204" y="504"/>
                    </a:lnTo>
                    <a:lnTo>
                      <a:pt x="216" y="519"/>
                    </a:lnTo>
                    <a:lnTo>
                      <a:pt x="227" y="531"/>
                    </a:lnTo>
                    <a:lnTo>
                      <a:pt x="235" y="540"/>
                    </a:lnTo>
                    <a:lnTo>
                      <a:pt x="235" y="540"/>
                    </a:lnTo>
                    <a:lnTo>
                      <a:pt x="216" y="574"/>
                    </a:lnTo>
                    <a:lnTo>
                      <a:pt x="216" y="574"/>
                    </a:lnTo>
                    <a:lnTo>
                      <a:pt x="204" y="570"/>
                    </a:lnTo>
                    <a:lnTo>
                      <a:pt x="188" y="566"/>
                    </a:lnTo>
                    <a:lnTo>
                      <a:pt x="169" y="564"/>
                    </a:lnTo>
                    <a:lnTo>
                      <a:pt x="146" y="562"/>
                    </a:lnTo>
                    <a:lnTo>
                      <a:pt x="146" y="562"/>
                    </a:lnTo>
                    <a:lnTo>
                      <a:pt x="129" y="561"/>
                    </a:lnTo>
                    <a:lnTo>
                      <a:pt x="117" y="561"/>
                    </a:lnTo>
                    <a:lnTo>
                      <a:pt x="117" y="561"/>
                    </a:lnTo>
                    <a:close/>
                    <a:moveTo>
                      <a:pt x="776" y="1688"/>
                    </a:moveTo>
                    <a:lnTo>
                      <a:pt x="776" y="1688"/>
                    </a:lnTo>
                    <a:lnTo>
                      <a:pt x="774" y="1696"/>
                    </a:lnTo>
                    <a:lnTo>
                      <a:pt x="770" y="1702"/>
                    </a:lnTo>
                    <a:lnTo>
                      <a:pt x="766" y="1707"/>
                    </a:lnTo>
                    <a:lnTo>
                      <a:pt x="761" y="1711"/>
                    </a:lnTo>
                    <a:lnTo>
                      <a:pt x="757" y="1715"/>
                    </a:lnTo>
                    <a:lnTo>
                      <a:pt x="751" y="1717"/>
                    </a:lnTo>
                    <a:lnTo>
                      <a:pt x="740" y="1721"/>
                    </a:lnTo>
                    <a:lnTo>
                      <a:pt x="728" y="1721"/>
                    </a:lnTo>
                    <a:lnTo>
                      <a:pt x="716" y="1721"/>
                    </a:lnTo>
                    <a:lnTo>
                      <a:pt x="693" y="1717"/>
                    </a:lnTo>
                    <a:lnTo>
                      <a:pt x="693" y="1717"/>
                    </a:lnTo>
                    <a:lnTo>
                      <a:pt x="677" y="1712"/>
                    </a:lnTo>
                    <a:lnTo>
                      <a:pt x="655" y="1704"/>
                    </a:lnTo>
                    <a:lnTo>
                      <a:pt x="629" y="1691"/>
                    </a:lnTo>
                    <a:lnTo>
                      <a:pt x="597" y="1675"/>
                    </a:lnTo>
                    <a:lnTo>
                      <a:pt x="565" y="1653"/>
                    </a:lnTo>
                    <a:lnTo>
                      <a:pt x="529" y="1628"/>
                    </a:lnTo>
                    <a:lnTo>
                      <a:pt x="511" y="1613"/>
                    </a:lnTo>
                    <a:lnTo>
                      <a:pt x="493" y="1598"/>
                    </a:lnTo>
                    <a:lnTo>
                      <a:pt x="474" y="1581"/>
                    </a:lnTo>
                    <a:lnTo>
                      <a:pt x="456" y="1564"/>
                    </a:lnTo>
                    <a:lnTo>
                      <a:pt x="456" y="1564"/>
                    </a:lnTo>
                    <a:lnTo>
                      <a:pt x="439" y="1545"/>
                    </a:lnTo>
                    <a:lnTo>
                      <a:pt x="421" y="1526"/>
                    </a:lnTo>
                    <a:lnTo>
                      <a:pt x="406" y="1508"/>
                    </a:lnTo>
                    <a:lnTo>
                      <a:pt x="392" y="1489"/>
                    </a:lnTo>
                    <a:lnTo>
                      <a:pt x="366" y="1454"/>
                    </a:lnTo>
                    <a:lnTo>
                      <a:pt x="345" y="1421"/>
                    </a:lnTo>
                    <a:lnTo>
                      <a:pt x="328" y="1391"/>
                    </a:lnTo>
                    <a:lnTo>
                      <a:pt x="315" y="1365"/>
                    </a:lnTo>
                    <a:lnTo>
                      <a:pt x="306" y="1342"/>
                    </a:lnTo>
                    <a:lnTo>
                      <a:pt x="303" y="1326"/>
                    </a:lnTo>
                    <a:lnTo>
                      <a:pt x="303" y="1326"/>
                    </a:lnTo>
                    <a:lnTo>
                      <a:pt x="299" y="1303"/>
                    </a:lnTo>
                    <a:lnTo>
                      <a:pt x="298" y="1292"/>
                    </a:lnTo>
                    <a:lnTo>
                      <a:pt x="299" y="1279"/>
                    </a:lnTo>
                    <a:lnTo>
                      <a:pt x="301" y="1268"/>
                    </a:lnTo>
                    <a:lnTo>
                      <a:pt x="304" y="1263"/>
                    </a:lnTo>
                    <a:lnTo>
                      <a:pt x="308" y="1258"/>
                    </a:lnTo>
                    <a:lnTo>
                      <a:pt x="311" y="1253"/>
                    </a:lnTo>
                    <a:lnTo>
                      <a:pt x="317" y="1249"/>
                    </a:lnTo>
                    <a:lnTo>
                      <a:pt x="323" y="1245"/>
                    </a:lnTo>
                    <a:lnTo>
                      <a:pt x="330" y="1243"/>
                    </a:lnTo>
                    <a:lnTo>
                      <a:pt x="330" y="1243"/>
                    </a:lnTo>
                    <a:lnTo>
                      <a:pt x="397" y="1226"/>
                    </a:lnTo>
                    <a:lnTo>
                      <a:pt x="532" y="1196"/>
                    </a:lnTo>
                    <a:lnTo>
                      <a:pt x="681" y="1164"/>
                    </a:lnTo>
                    <a:lnTo>
                      <a:pt x="744" y="1153"/>
                    </a:lnTo>
                    <a:lnTo>
                      <a:pt x="791" y="1144"/>
                    </a:lnTo>
                    <a:lnTo>
                      <a:pt x="791" y="1144"/>
                    </a:lnTo>
                    <a:lnTo>
                      <a:pt x="819" y="1140"/>
                    </a:lnTo>
                    <a:lnTo>
                      <a:pt x="829" y="1140"/>
                    </a:lnTo>
                    <a:lnTo>
                      <a:pt x="837" y="1140"/>
                    </a:lnTo>
                    <a:lnTo>
                      <a:pt x="842" y="1143"/>
                    </a:lnTo>
                    <a:lnTo>
                      <a:pt x="848" y="1147"/>
                    </a:lnTo>
                    <a:lnTo>
                      <a:pt x="861" y="1158"/>
                    </a:lnTo>
                    <a:lnTo>
                      <a:pt x="861" y="1158"/>
                    </a:lnTo>
                    <a:lnTo>
                      <a:pt x="872" y="1172"/>
                    </a:lnTo>
                    <a:lnTo>
                      <a:pt x="876" y="1177"/>
                    </a:lnTo>
                    <a:lnTo>
                      <a:pt x="878" y="1183"/>
                    </a:lnTo>
                    <a:lnTo>
                      <a:pt x="878" y="1191"/>
                    </a:lnTo>
                    <a:lnTo>
                      <a:pt x="878" y="1200"/>
                    </a:lnTo>
                    <a:lnTo>
                      <a:pt x="875" y="1229"/>
                    </a:lnTo>
                    <a:lnTo>
                      <a:pt x="875" y="1229"/>
                    </a:lnTo>
                    <a:lnTo>
                      <a:pt x="867" y="1275"/>
                    </a:lnTo>
                    <a:lnTo>
                      <a:pt x="854" y="1338"/>
                    </a:lnTo>
                    <a:lnTo>
                      <a:pt x="823" y="1487"/>
                    </a:lnTo>
                    <a:lnTo>
                      <a:pt x="793" y="1622"/>
                    </a:lnTo>
                    <a:lnTo>
                      <a:pt x="776" y="1688"/>
                    </a:lnTo>
                    <a:lnTo>
                      <a:pt x="776" y="1688"/>
                    </a:lnTo>
                    <a:close/>
                    <a:moveTo>
                      <a:pt x="1464" y="1638"/>
                    </a:moveTo>
                    <a:lnTo>
                      <a:pt x="1464" y="1638"/>
                    </a:lnTo>
                    <a:lnTo>
                      <a:pt x="1453" y="1649"/>
                    </a:lnTo>
                    <a:lnTo>
                      <a:pt x="1434" y="1663"/>
                    </a:lnTo>
                    <a:lnTo>
                      <a:pt x="1410" y="1681"/>
                    </a:lnTo>
                    <a:lnTo>
                      <a:pt x="1380" y="1699"/>
                    </a:lnTo>
                    <a:lnTo>
                      <a:pt x="1345" y="1716"/>
                    </a:lnTo>
                    <a:lnTo>
                      <a:pt x="1306" y="1735"/>
                    </a:lnTo>
                    <a:lnTo>
                      <a:pt x="1284" y="1744"/>
                    </a:lnTo>
                    <a:lnTo>
                      <a:pt x="1261" y="1751"/>
                    </a:lnTo>
                    <a:lnTo>
                      <a:pt x="1237" y="1759"/>
                    </a:lnTo>
                    <a:lnTo>
                      <a:pt x="1214" y="1767"/>
                    </a:lnTo>
                    <a:lnTo>
                      <a:pt x="1214" y="1767"/>
                    </a:lnTo>
                    <a:lnTo>
                      <a:pt x="1188" y="1773"/>
                    </a:lnTo>
                    <a:lnTo>
                      <a:pt x="1164" y="1778"/>
                    </a:lnTo>
                    <a:lnTo>
                      <a:pt x="1140" y="1782"/>
                    </a:lnTo>
                    <a:lnTo>
                      <a:pt x="1118" y="1785"/>
                    </a:lnTo>
                    <a:lnTo>
                      <a:pt x="1074" y="1789"/>
                    </a:lnTo>
                    <a:lnTo>
                      <a:pt x="1035" y="1790"/>
                    </a:lnTo>
                    <a:lnTo>
                      <a:pt x="999" y="1790"/>
                    </a:lnTo>
                    <a:lnTo>
                      <a:pt x="970" y="1788"/>
                    </a:lnTo>
                    <a:lnTo>
                      <a:pt x="946" y="1784"/>
                    </a:lnTo>
                    <a:lnTo>
                      <a:pt x="930" y="1780"/>
                    </a:lnTo>
                    <a:lnTo>
                      <a:pt x="930" y="1780"/>
                    </a:lnTo>
                    <a:lnTo>
                      <a:pt x="909" y="1773"/>
                    </a:lnTo>
                    <a:lnTo>
                      <a:pt x="899" y="1767"/>
                    </a:lnTo>
                    <a:lnTo>
                      <a:pt x="888" y="1760"/>
                    </a:lnTo>
                    <a:lnTo>
                      <a:pt x="880" y="1751"/>
                    </a:lnTo>
                    <a:lnTo>
                      <a:pt x="876" y="1748"/>
                    </a:lnTo>
                    <a:lnTo>
                      <a:pt x="873" y="1741"/>
                    </a:lnTo>
                    <a:lnTo>
                      <a:pt x="872" y="1736"/>
                    </a:lnTo>
                    <a:lnTo>
                      <a:pt x="871" y="1729"/>
                    </a:lnTo>
                    <a:lnTo>
                      <a:pt x="871" y="1722"/>
                    </a:lnTo>
                    <a:lnTo>
                      <a:pt x="872" y="1715"/>
                    </a:lnTo>
                    <a:lnTo>
                      <a:pt x="872" y="1715"/>
                    </a:lnTo>
                    <a:lnTo>
                      <a:pt x="891" y="1648"/>
                    </a:lnTo>
                    <a:lnTo>
                      <a:pt x="933" y="1517"/>
                    </a:lnTo>
                    <a:lnTo>
                      <a:pt x="980" y="1372"/>
                    </a:lnTo>
                    <a:lnTo>
                      <a:pt x="1001" y="1312"/>
                    </a:lnTo>
                    <a:lnTo>
                      <a:pt x="1018" y="1266"/>
                    </a:lnTo>
                    <a:lnTo>
                      <a:pt x="1018" y="1266"/>
                    </a:lnTo>
                    <a:lnTo>
                      <a:pt x="1028" y="1240"/>
                    </a:lnTo>
                    <a:lnTo>
                      <a:pt x="1033" y="1231"/>
                    </a:lnTo>
                    <a:lnTo>
                      <a:pt x="1037" y="1226"/>
                    </a:lnTo>
                    <a:lnTo>
                      <a:pt x="1042" y="1221"/>
                    </a:lnTo>
                    <a:lnTo>
                      <a:pt x="1048" y="1219"/>
                    </a:lnTo>
                    <a:lnTo>
                      <a:pt x="1065" y="1214"/>
                    </a:lnTo>
                    <a:lnTo>
                      <a:pt x="1065" y="1214"/>
                    </a:lnTo>
                    <a:lnTo>
                      <a:pt x="1081" y="1210"/>
                    </a:lnTo>
                    <a:lnTo>
                      <a:pt x="1089" y="1208"/>
                    </a:lnTo>
                    <a:lnTo>
                      <a:pt x="1095" y="1210"/>
                    </a:lnTo>
                    <a:lnTo>
                      <a:pt x="1101" y="1214"/>
                    </a:lnTo>
                    <a:lnTo>
                      <a:pt x="1109" y="1219"/>
                    </a:lnTo>
                    <a:lnTo>
                      <a:pt x="1132" y="1236"/>
                    </a:lnTo>
                    <a:lnTo>
                      <a:pt x="1132" y="1236"/>
                    </a:lnTo>
                    <a:lnTo>
                      <a:pt x="1169" y="1266"/>
                    </a:lnTo>
                    <a:lnTo>
                      <a:pt x="1217" y="1308"/>
                    </a:lnTo>
                    <a:lnTo>
                      <a:pt x="1331" y="1410"/>
                    </a:lnTo>
                    <a:lnTo>
                      <a:pt x="1433" y="1503"/>
                    </a:lnTo>
                    <a:lnTo>
                      <a:pt x="1482" y="1551"/>
                    </a:lnTo>
                    <a:lnTo>
                      <a:pt x="1482" y="1551"/>
                    </a:lnTo>
                    <a:lnTo>
                      <a:pt x="1487" y="1557"/>
                    </a:lnTo>
                    <a:lnTo>
                      <a:pt x="1491" y="1564"/>
                    </a:lnTo>
                    <a:lnTo>
                      <a:pt x="1493" y="1569"/>
                    </a:lnTo>
                    <a:lnTo>
                      <a:pt x="1494" y="1575"/>
                    </a:lnTo>
                    <a:lnTo>
                      <a:pt x="1494" y="1581"/>
                    </a:lnTo>
                    <a:lnTo>
                      <a:pt x="1494" y="1588"/>
                    </a:lnTo>
                    <a:lnTo>
                      <a:pt x="1491" y="1599"/>
                    </a:lnTo>
                    <a:lnTo>
                      <a:pt x="1486" y="1609"/>
                    </a:lnTo>
                    <a:lnTo>
                      <a:pt x="1479" y="1619"/>
                    </a:lnTo>
                    <a:lnTo>
                      <a:pt x="1464" y="1638"/>
                    </a:lnTo>
                    <a:lnTo>
                      <a:pt x="1464" y="1638"/>
                    </a:lnTo>
                    <a:close/>
                    <a:moveTo>
                      <a:pt x="900" y="980"/>
                    </a:moveTo>
                    <a:lnTo>
                      <a:pt x="900" y="980"/>
                    </a:lnTo>
                    <a:lnTo>
                      <a:pt x="904" y="969"/>
                    </a:lnTo>
                    <a:lnTo>
                      <a:pt x="907" y="959"/>
                    </a:lnTo>
                    <a:lnTo>
                      <a:pt x="914" y="949"/>
                    </a:lnTo>
                    <a:lnTo>
                      <a:pt x="920" y="939"/>
                    </a:lnTo>
                    <a:lnTo>
                      <a:pt x="928" y="931"/>
                    </a:lnTo>
                    <a:lnTo>
                      <a:pt x="935" y="924"/>
                    </a:lnTo>
                    <a:lnTo>
                      <a:pt x="944" y="916"/>
                    </a:lnTo>
                    <a:lnTo>
                      <a:pt x="953" y="910"/>
                    </a:lnTo>
                    <a:lnTo>
                      <a:pt x="963" y="905"/>
                    </a:lnTo>
                    <a:lnTo>
                      <a:pt x="973" y="901"/>
                    </a:lnTo>
                    <a:lnTo>
                      <a:pt x="984" y="899"/>
                    </a:lnTo>
                    <a:lnTo>
                      <a:pt x="994" y="896"/>
                    </a:lnTo>
                    <a:lnTo>
                      <a:pt x="1006" y="895"/>
                    </a:lnTo>
                    <a:lnTo>
                      <a:pt x="1017" y="895"/>
                    </a:lnTo>
                    <a:lnTo>
                      <a:pt x="1028" y="896"/>
                    </a:lnTo>
                    <a:lnTo>
                      <a:pt x="1040" y="899"/>
                    </a:lnTo>
                    <a:lnTo>
                      <a:pt x="1040" y="899"/>
                    </a:lnTo>
                    <a:lnTo>
                      <a:pt x="1051" y="902"/>
                    </a:lnTo>
                    <a:lnTo>
                      <a:pt x="1062" y="907"/>
                    </a:lnTo>
                    <a:lnTo>
                      <a:pt x="1072" y="912"/>
                    </a:lnTo>
                    <a:lnTo>
                      <a:pt x="1081" y="919"/>
                    </a:lnTo>
                    <a:lnTo>
                      <a:pt x="1090" y="926"/>
                    </a:lnTo>
                    <a:lnTo>
                      <a:pt x="1098" y="935"/>
                    </a:lnTo>
                    <a:lnTo>
                      <a:pt x="1104" y="943"/>
                    </a:lnTo>
                    <a:lnTo>
                      <a:pt x="1110" y="953"/>
                    </a:lnTo>
                    <a:lnTo>
                      <a:pt x="1115" y="963"/>
                    </a:lnTo>
                    <a:lnTo>
                      <a:pt x="1119" y="973"/>
                    </a:lnTo>
                    <a:lnTo>
                      <a:pt x="1123" y="983"/>
                    </a:lnTo>
                    <a:lnTo>
                      <a:pt x="1124" y="994"/>
                    </a:lnTo>
                    <a:lnTo>
                      <a:pt x="1125" y="1006"/>
                    </a:lnTo>
                    <a:lnTo>
                      <a:pt x="1125" y="1017"/>
                    </a:lnTo>
                    <a:lnTo>
                      <a:pt x="1124" y="1028"/>
                    </a:lnTo>
                    <a:lnTo>
                      <a:pt x="1122" y="1040"/>
                    </a:lnTo>
                    <a:lnTo>
                      <a:pt x="1122" y="1040"/>
                    </a:lnTo>
                    <a:lnTo>
                      <a:pt x="1118" y="1051"/>
                    </a:lnTo>
                    <a:lnTo>
                      <a:pt x="1114" y="1061"/>
                    </a:lnTo>
                    <a:lnTo>
                      <a:pt x="1108" y="1071"/>
                    </a:lnTo>
                    <a:lnTo>
                      <a:pt x="1101" y="1081"/>
                    </a:lnTo>
                    <a:lnTo>
                      <a:pt x="1094" y="1089"/>
                    </a:lnTo>
                    <a:lnTo>
                      <a:pt x="1086" y="1096"/>
                    </a:lnTo>
                    <a:lnTo>
                      <a:pt x="1077" y="1104"/>
                    </a:lnTo>
                    <a:lnTo>
                      <a:pt x="1069" y="1110"/>
                    </a:lnTo>
                    <a:lnTo>
                      <a:pt x="1059" y="1115"/>
                    </a:lnTo>
                    <a:lnTo>
                      <a:pt x="1048" y="1119"/>
                    </a:lnTo>
                    <a:lnTo>
                      <a:pt x="1037" y="1122"/>
                    </a:lnTo>
                    <a:lnTo>
                      <a:pt x="1026" y="1124"/>
                    </a:lnTo>
                    <a:lnTo>
                      <a:pt x="1016" y="1125"/>
                    </a:lnTo>
                    <a:lnTo>
                      <a:pt x="1003" y="1125"/>
                    </a:lnTo>
                    <a:lnTo>
                      <a:pt x="992" y="1124"/>
                    </a:lnTo>
                    <a:lnTo>
                      <a:pt x="980" y="1122"/>
                    </a:lnTo>
                    <a:lnTo>
                      <a:pt x="980" y="1122"/>
                    </a:lnTo>
                    <a:lnTo>
                      <a:pt x="969" y="1118"/>
                    </a:lnTo>
                    <a:lnTo>
                      <a:pt x="959" y="1113"/>
                    </a:lnTo>
                    <a:lnTo>
                      <a:pt x="949" y="1108"/>
                    </a:lnTo>
                    <a:lnTo>
                      <a:pt x="940" y="1101"/>
                    </a:lnTo>
                    <a:lnTo>
                      <a:pt x="931" y="1094"/>
                    </a:lnTo>
                    <a:lnTo>
                      <a:pt x="924" y="1085"/>
                    </a:lnTo>
                    <a:lnTo>
                      <a:pt x="917" y="1076"/>
                    </a:lnTo>
                    <a:lnTo>
                      <a:pt x="911" y="1067"/>
                    </a:lnTo>
                    <a:lnTo>
                      <a:pt x="906" y="1057"/>
                    </a:lnTo>
                    <a:lnTo>
                      <a:pt x="902" y="1047"/>
                    </a:lnTo>
                    <a:lnTo>
                      <a:pt x="899" y="1037"/>
                    </a:lnTo>
                    <a:lnTo>
                      <a:pt x="896" y="1026"/>
                    </a:lnTo>
                    <a:lnTo>
                      <a:pt x="896" y="1015"/>
                    </a:lnTo>
                    <a:lnTo>
                      <a:pt x="896" y="1003"/>
                    </a:lnTo>
                    <a:lnTo>
                      <a:pt x="897" y="992"/>
                    </a:lnTo>
                    <a:lnTo>
                      <a:pt x="900" y="980"/>
                    </a:lnTo>
                    <a:lnTo>
                      <a:pt x="900" y="980"/>
                    </a:lnTo>
                    <a:close/>
                    <a:moveTo>
                      <a:pt x="1782" y="930"/>
                    </a:moveTo>
                    <a:lnTo>
                      <a:pt x="1782" y="930"/>
                    </a:lnTo>
                    <a:lnTo>
                      <a:pt x="1786" y="946"/>
                    </a:lnTo>
                    <a:lnTo>
                      <a:pt x="1789" y="969"/>
                    </a:lnTo>
                    <a:lnTo>
                      <a:pt x="1792" y="998"/>
                    </a:lnTo>
                    <a:lnTo>
                      <a:pt x="1792" y="1033"/>
                    </a:lnTo>
                    <a:lnTo>
                      <a:pt x="1791" y="1072"/>
                    </a:lnTo>
                    <a:lnTo>
                      <a:pt x="1786" y="1117"/>
                    </a:lnTo>
                    <a:lnTo>
                      <a:pt x="1783" y="1139"/>
                    </a:lnTo>
                    <a:lnTo>
                      <a:pt x="1778" y="1163"/>
                    </a:lnTo>
                    <a:lnTo>
                      <a:pt x="1773" y="1187"/>
                    </a:lnTo>
                    <a:lnTo>
                      <a:pt x="1767" y="1212"/>
                    </a:lnTo>
                    <a:lnTo>
                      <a:pt x="1767" y="1212"/>
                    </a:lnTo>
                    <a:lnTo>
                      <a:pt x="1760" y="1236"/>
                    </a:lnTo>
                    <a:lnTo>
                      <a:pt x="1753" y="1260"/>
                    </a:lnTo>
                    <a:lnTo>
                      <a:pt x="1744" y="1283"/>
                    </a:lnTo>
                    <a:lnTo>
                      <a:pt x="1735" y="1304"/>
                    </a:lnTo>
                    <a:lnTo>
                      <a:pt x="1717" y="1345"/>
                    </a:lnTo>
                    <a:lnTo>
                      <a:pt x="1700" y="1379"/>
                    </a:lnTo>
                    <a:lnTo>
                      <a:pt x="1681" y="1409"/>
                    </a:lnTo>
                    <a:lnTo>
                      <a:pt x="1665" y="1433"/>
                    </a:lnTo>
                    <a:lnTo>
                      <a:pt x="1651" y="1452"/>
                    </a:lnTo>
                    <a:lnTo>
                      <a:pt x="1638" y="1464"/>
                    </a:lnTo>
                    <a:lnTo>
                      <a:pt x="1638" y="1464"/>
                    </a:lnTo>
                    <a:lnTo>
                      <a:pt x="1620" y="1478"/>
                    </a:lnTo>
                    <a:lnTo>
                      <a:pt x="1610" y="1486"/>
                    </a:lnTo>
                    <a:lnTo>
                      <a:pt x="1599" y="1491"/>
                    </a:lnTo>
                    <a:lnTo>
                      <a:pt x="1588" y="1493"/>
                    </a:lnTo>
                    <a:lnTo>
                      <a:pt x="1583" y="1494"/>
                    </a:lnTo>
                    <a:lnTo>
                      <a:pt x="1576" y="1493"/>
                    </a:lnTo>
                    <a:lnTo>
                      <a:pt x="1570" y="1492"/>
                    </a:lnTo>
                    <a:lnTo>
                      <a:pt x="1564" y="1489"/>
                    </a:lnTo>
                    <a:lnTo>
                      <a:pt x="1557" y="1486"/>
                    </a:lnTo>
                    <a:lnTo>
                      <a:pt x="1552" y="1482"/>
                    </a:lnTo>
                    <a:lnTo>
                      <a:pt x="1552" y="1482"/>
                    </a:lnTo>
                    <a:lnTo>
                      <a:pt x="1505" y="1431"/>
                    </a:lnTo>
                    <a:lnTo>
                      <a:pt x="1411" y="1329"/>
                    </a:lnTo>
                    <a:lnTo>
                      <a:pt x="1309" y="1216"/>
                    </a:lnTo>
                    <a:lnTo>
                      <a:pt x="1268" y="1168"/>
                    </a:lnTo>
                    <a:lnTo>
                      <a:pt x="1237" y="1132"/>
                    </a:lnTo>
                    <a:lnTo>
                      <a:pt x="1237" y="1132"/>
                    </a:lnTo>
                    <a:lnTo>
                      <a:pt x="1220" y="1109"/>
                    </a:lnTo>
                    <a:lnTo>
                      <a:pt x="1215" y="1100"/>
                    </a:lnTo>
                    <a:lnTo>
                      <a:pt x="1211" y="1094"/>
                    </a:lnTo>
                    <a:lnTo>
                      <a:pt x="1210" y="1088"/>
                    </a:lnTo>
                    <a:lnTo>
                      <a:pt x="1210" y="1081"/>
                    </a:lnTo>
                    <a:lnTo>
                      <a:pt x="1214" y="1064"/>
                    </a:lnTo>
                    <a:lnTo>
                      <a:pt x="1214" y="1064"/>
                    </a:lnTo>
                    <a:lnTo>
                      <a:pt x="1220" y="1047"/>
                    </a:lnTo>
                    <a:lnTo>
                      <a:pt x="1222" y="1041"/>
                    </a:lnTo>
                    <a:lnTo>
                      <a:pt x="1226" y="1036"/>
                    </a:lnTo>
                    <a:lnTo>
                      <a:pt x="1232" y="1032"/>
                    </a:lnTo>
                    <a:lnTo>
                      <a:pt x="1241" y="1028"/>
                    </a:lnTo>
                    <a:lnTo>
                      <a:pt x="1268" y="1017"/>
                    </a:lnTo>
                    <a:lnTo>
                      <a:pt x="1268" y="1017"/>
                    </a:lnTo>
                    <a:lnTo>
                      <a:pt x="1312" y="1001"/>
                    </a:lnTo>
                    <a:lnTo>
                      <a:pt x="1374" y="979"/>
                    </a:lnTo>
                    <a:lnTo>
                      <a:pt x="1517" y="931"/>
                    </a:lnTo>
                    <a:lnTo>
                      <a:pt x="1649" y="891"/>
                    </a:lnTo>
                    <a:lnTo>
                      <a:pt x="1715" y="871"/>
                    </a:lnTo>
                    <a:lnTo>
                      <a:pt x="1715" y="871"/>
                    </a:lnTo>
                    <a:lnTo>
                      <a:pt x="1723" y="870"/>
                    </a:lnTo>
                    <a:lnTo>
                      <a:pt x="1730" y="870"/>
                    </a:lnTo>
                    <a:lnTo>
                      <a:pt x="1736" y="871"/>
                    </a:lnTo>
                    <a:lnTo>
                      <a:pt x="1743" y="873"/>
                    </a:lnTo>
                    <a:lnTo>
                      <a:pt x="1748" y="876"/>
                    </a:lnTo>
                    <a:lnTo>
                      <a:pt x="1753" y="878"/>
                    </a:lnTo>
                    <a:lnTo>
                      <a:pt x="1762" y="887"/>
                    </a:lnTo>
                    <a:lnTo>
                      <a:pt x="1768" y="897"/>
                    </a:lnTo>
                    <a:lnTo>
                      <a:pt x="1773" y="909"/>
                    </a:lnTo>
                    <a:lnTo>
                      <a:pt x="1782" y="930"/>
                    </a:lnTo>
                    <a:lnTo>
                      <a:pt x="1782" y="930"/>
                    </a:lnTo>
                    <a:close/>
                    <a:moveTo>
                      <a:pt x="1244" y="329"/>
                    </a:moveTo>
                    <a:lnTo>
                      <a:pt x="1244" y="329"/>
                    </a:lnTo>
                    <a:lnTo>
                      <a:pt x="1246" y="322"/>
                    </a:lnTo>
                    <a:lnTo>
                      <a:pt x="1250" y="315"/>
                    </a:lnTo>
                    <a:lnTo>
                      <a:pt x="1254" y="310"/>
                    </a:lnTo>
                    <a:lnTo>
                      <a:pt x="1259" y="307"/>
                    </a:lnTo>
                    <a:lnTo>
                      <a:pt x="1263" y="303"/>
                    </a:lnTo>
                    <a:lnTo>
                      <a:pt x="1269" y="300"/>
                    </a:lnTo>
                    <a:lnTo>
                      <a:pt x="1280" y="298"/>
                    </a:lnTo>
                    <a:lnTo>
                      <a:pt x="1292" y="297"/>
                    </a:lnTo>
                    <a:lnTo>
                      <a:pt x="1304" y="298"/>
                    </a:lnTo>
                    <a:lnTo>
                      <a:pt x="1327" y="302"/>
                    </a:lnTo>
                    <a:lnTo>
                      <a:pt x="1327" y="302"/>
                    </a:lnTo>
                    <a:lnTo>
                      <a:pt x="1343" y="307"/>
                    </a:lnTo>
                    <a:lnTo>
                      <a:pt x="1365" y="314"/>
                    </a:lnTo>
                    <a:lnTo>
                      <a:pt x="1391" y="328"/>
                    </a:lnTo>
                    <a:lnTo>
                      <a:pt x="1423" y="344"/>
                    </a:lnTo>
                    <a:lnTo>
                      <a:pt x="1455" y="366"/>
                    </a:lnTo>
                    <a:lnTo>
                      <a:pt x="1491" y="391"/>
                    </a:lnTo>
                    <a:lnTo>
                      <a:pt x="1510" y="405"/>
                    </a:lnTo>
                    <a:lnTo>
                      <a:pt x="1527" y="421"/>
                    </a:lnTo>
                    <a:lnTo>
                      <a:pt x="1546" y="438"/>
                    </a:lnTo>
                    <a:lnTo>
                      <a:pt x="1564" y="455"/>
                    </a:lnTo>
                    <a:lnTo>
                      <a:pt x="1564" y="455"/>
                    </a:lnTo>
                    <a:lnTo>
                      <a:pt x="1581" y="473"/>
                    </a:lnTo>
                    <a:lnTo>
                      <a:pt x="1599" y="492"/>
                    </a:lnTo>
                    <a:lnTo>
                      <a:pt x="1614" y="511"/>
                    </a:lnTo>
                    <a:lnTo>
                      <a:pt x="1628" y="528"/>
                    </a:lnTo>
                    <a:lnTo>
                      <a:pt x="1654" y="564"/>
                    </a:lnTo>
                    <a:lnTo>
                      <a:pt x="1675" y="598"/>
                    </a:lnTo>
                    <a:lnTo>
                      <a:pt x="1692" y="628"/>
                    </a:lnTo>
                    <a:lnTo>
                      <a:pt x="1705" y="654"/>
                    </a:lnTo>
                    <a:lnTo>
                      <a:pt x="1714" y="676"/>
                    </a:lnTo>
                    <a:lnTo>
                      <a:pt x="1717" y="692"/>
                    </a:lnTo>
                    <a:lnTo>
                      <a:pt x="1717" y="692"/>
                    </a:lnTo>
                    <a:lnTo>
                      <a:pt x="1721" y="715"/>
                    </a:lnTo>
                    <a:lnTo>
                      <a:pt x="1723" y="727"/>
                    </a:lnTo>
                    <a:lnTo>
                      <a:pt x="1721" y="739"/>
                    </a:lnTo>
                    <a:lnTo>
                      <a:pt x="1719" y="751"/>
                    </a:lnTo>
                    <a:lnTo>
                      <a:pt x="1716" y="756"/>
                    </a:lnTo>
                    <a:lnTo>
                      <a:pt x="1712" y="761"/>
                    </a:lnTo>
                    <a:lnTo>
                      <a:pt x="1709" y="765"/>
                    </a:lnTo>
                    <a:lnTo>
                      <a:pt x="1704" y="770"/>
                    </a:lnTo>
                    <a:lnTo>
                      <a:pt x="1697" y="773"/>
                    </a:lnTo>
                    <a:lnTo>
                      <a:pt x="1690" y="776"/>
                    </a:lnTo>
                    <a:lnTo>
                      <a:pt x="1690" y="776"/>
                    </a:lnTo>
                    <a:lnTo>
                      <a:pt x="1623" y="793"/>
                    </a:lnTo>
                    <a:lnTo>
                      <a:pt x="1488" y="822"/>
                    </a:lnTo>
                    <a:lnTo>
                      <a:pt x="1340" y="853"/>
                    </a:lnTo>
                    <a:lnTo>
                      <a:pt x="1277" y="866"/>
                    </a:lnTo>
                    <a:lnTo>
                      <a:pt x="1229" y="873"/>
                    </a:lnTo>
                    <a:lnTo>
                      <a:pt x="1229" y="873"/>
                    </a:lnTo>
                    <a:lnTo>
                      <a:pt x="1201" y="877"/>
                    </a:lnTo>
                    <a:lnTo>
                      <a:pt x="1191" y="878"/>
                    </a:lnTo>
                    <a:lnTo>
                      <a:pt x="1183" y="877"/>
                    </a:lnTo>
                    <a:lnTo>
                      <a:pt x="1178" y="875"/>
                    </a:lnTo>
                    <a:lnTo>
                      <a:pt x="1172" y="872"/>
                    </a:lnTo>
                    <a:lnTo>
                      <a:pt x="1159" y="860"/>
                    </a:lnTo>
                    <a:lnTo>
                      <a:pt x="1159" y="860"/>
                    </a:lnTo>
                    <a:lnTo>
                      <a:pt x="1148" y="847"/>
                    </a:lnTo>
                    <a:lnTo>
                      <a:pt x="1144" y="842"/>
                    </a:lnTo>
                    <a:lnTo>
                      <a:pt x="1142" y="836"/>
                    </a:lnTo>
                    <a:lnTo>
                      <a:pt x="1142" y="828"/>
                    </a:lnTo>
                    <a:lnTo>
                      <a:pt x="1142" y="818"/>
                    </a:lnTo>
                    <a:lnTo>
                      <a:pt x="1146" y="790"/>
                    </a:lnTo>
                    <a:lnTo>
                      <a:pt x="1146" y="790"/>
                    </a:lnTo>
                    <a:lnTo>
                      <a:pt x="1153" y="744"/>
                    </a:lnTo>
                    <a:lnTo>
                      <a:pt x="1166" y="679"/>
                    </a:lnTo>
                    <a:lnTo>
                      <a:pt x="1197" y="531"/>
                    </a:lnTo>
                    <a:lnTo>
                      <a:pt x="1227" y="396"/>
                    </a:lnTo>
                    <a:lnTo>
                      <a:pt x="1244" y="329"/>
                    </a:lnTo>
                    <a:lnTo>
                      <a:pt x="1244" y="329"/>
                    </a:lnTo>
                    <a:close/>
                    <a:moveTo>
                      <a:pt x="556" y="381"/>
                    </a:moveTo>
                    <a:lnTo>
                      <a:pt x="556" y="381"/>
                    </a:lnTo>
                    <a:lnTo>
                      <a:pt x="567" y="370"/>
                    </a:lnTo>
                    <a:lnTo>
                      <a:pt x="586" y="354"/>
                    </a:lnTo>
                    <a:lnTo>
                      <a:pt x="610" y="338"/>
                    </a:lnTo>
                    <a:lnTo>
                      <a:pt x="640" y="320"/>
                    </a:lnTo>
                    <a:lnTo>
                      <a:pt x="676" y="302"/>
                    </a:lnTo>
                    <a:lnTo>
                      <a:pt x="715" y="284"/>
                    </a:lnTo>
                    <a:lnTo>
                      <a:pt x="736" y="275"/>
                    </a:lnTo>
                    <a:lnTo>
                      <a:pt x="759" y="268"/>
                    </a:lnTo>
                    <a:lnTo>
                      <a:pt x="783" y="259"/>
                    </a:lnTo>
                    <a:lnTo>
                      <a:pt x="807" y="252"/>
                    </a:lnTo>
                    <a:lnTo>
                      <a:pt x="807" y="252"/>
                    </a:lnTo>
                    <a:lnTo>
                      <a:pt x="832" y="246"/>
                    </a:lnTo>
                    <a:lnTo>
                      <a:pt x="856" y="241"/>
                    </a:lnTo>
                    <a:lnTo>
                      <a:pt x="880" y="237"/>
                    </a:lnTo>
                    <a:lnTo>
                      <a:pt x="902" y="234"/>
                    </a:lnTo>
                    <a:lnTo>
                      <a:pt x="946" y="228"/>
                    </a:lnTo>
                    <a:lnTo>
                      <a:pt x="986" y="227"/>
                    </a:lnTo>
                    <a:lnTo>
                      <a:pt x="1021" y="228"/>
                    </a:lnTo>
                    <a:lnTo>
                      <a:pt x="1050" y="230"/>
                    </a:lnTo>
                    <a:lnTo>
                      <a:pt x="1074" y="234"/>
                    </a:lnTo>
                    <a:lnTo>
                      <a:pt x="1090" y="237"/>
                    </a:lnTo>
                    <a:lnTo>
                      <a:pt x="1090" y="237"/>
                    </a:lnTo>
                    <a:lnTo>
                      <a:pt x="1111" y="246"/>
                    </a:lnTo>
                    <a:lnTo>
                      <a:pt x="1122" y="251"/>
                    </a:lnTo>
                    <a:lnTo>
                      <a:pt x="1132" y="259"/>
                    </a:lnTo>
                    <a:lnTo>
                      <a:pt x="1140" y="266"/>
                    </a:lnTo>
                    <a:lnTo>
                      <a:pt x="1144" y="271"/>
                    </a:lnTo>
                    <a:lnTo>
                      <a:pt x="1147" y="276"/>
                    </a:lnTo>
                    <a:lnTo>
                      <a:pt x="1148" y="283"/>
                    </a:lnTo>
                    <a:lnTo>
                      <a:pt x="1149" y="289"/>
                    </a:lnTo>
                    <a:lnTo>
                      <a:pt x="1149" y="297"/>
                    </a:lnTo>
                    <a:lnTo>
                      <a:pt x="1148" y="304"/>
                    </a:lnTo>
                    <a:lnTo>
                      <a:pt x="1148" y="304"/>
                    </a:lnTo>
                    <a:lnTo>
                      <a:pt x="1129" y="370"/>
                    </a:lnTo>
                    <a:lnTo>
                      <a:pt x="1088" y="502"/>
                    </a:lnTo>
                    <a:lnTo>
                      <a:pt x="1040" y="647"/>
                    </a:lnTo>
                    <a:lnTo>
                      <a:pt x="1020" y="707"/>
                    </a:lnTo>
                    <a:lnTo>
                      <a:pt x="1002" y="751"/>
                    </a:lnTo>
                    <a:lnTo>
                      <a:pt x="1002" y="751"/>
                    </a:lnTo>
                    <a:lnTo>
                      <a:pt x="992" y="779"/>
                    </a:lnTo>
                    <a:lnTo>
                      <a:pt x="987" y="787"/>
                    </a:lnTo>
                    <a:lnTo>
                      <a:pt x="983" y="793"/>
                    </a:lnTo>
                    <a:lnTo>
                      <a:pt x="978" y="797"/>
                    </a:lnTo>
                    <a:lnTo>
                      <a:pt x="972" y="800"/>
                    </a:lnTo>
                    <a:lnTo>
                      <a:pt x="955" y="805"/>
                    </a:lnTo>
                    <a:lnTo>
                      <a:pt x="955" y="805"/>
                    </a:lnTo>
                    <a:lnTo>
                      <a:pt x="938" y="809"/>
                    </a:lnTo>
                    <a:lnTo>
                      <a:pt x="931" y="809"/>
                    </a:lnTo>
                    <a:lnTo>
                      <a:pt x="925" y="808"/>
                    </a:lnTo>
                    <a:lnTo>
                      <a:pt x="919" y="805"/>
                    </a:lnTo>
                    <a:lnTo>
                      <a:pt x="911" y="800"/>
                    </a:lnTo>
                    <a:lnTo>
                      <a:pt x="888" y="783"/>
                    </a:lnTo>
                    <a:lnTo>
                      <a:pt x="888" y="783"/>
                    </a:lnTo>
                    <a:lnTo>
                      <a:pt x="851" y="752"/>
                    </a:lnTo>
                    <a:lnTo>
                      <a:pt x="803" y="710"/>
                    </a:lnTo>
                    <a:lnTo>
                      <a:pt x="689" y="608"/>
                    </a:lnTo>
                    <a:lnTo>
                      <a:pt x="587" y="516"/>
                    </a:lnTo>
                    <a:lnTo>
                      <a:pt x="538" y="468"/>
                    </a:lnTo>
                    <a:lnTo>
                      <a:pt x="538" y="468"/>
                    </a:lnTo>
                    <a:lnTo>
                      <a:pt x="533" y="462"/>
                    </a:lnTo>
                    <a:lnTo>
                      <a:pt x="529" y="455"/>
                    </a:lnTo>
                    <a:lnTo>
                      <a:pt x="527" y="449"/>
                    </a:lnTo>
                    <a:lnTo>
                      <a:pt x="526" y="443"/>
                    </a:lnTo>
                    <a:lnTo>
                      <a:pt x="526" y="438"/>
                    </a:lnTo>
                    <a:lnTo>
                      <a:pt x="526" y="431"/>
                    </a:lnTo>
                    <a:lnTo>
                      <a:pt x="529" y="420"/>
                    </a:lnTo>
                    <a:lnTo>
                      <a:pt x="534" y="409"/>
                    </a:lnTo>
                    <a:lnTo>
                      <a:pt x="541" y="399"/>
                    </a:lnTo>
                    <a:lnTo>
                      <a:pt x="556" y="381"/>
                    </a:lnTo>
                    <a:lnTo>
                      <a:pt x="556" y="381"/>
                    </a:lnTo>
                    <a:close/>
                    <a:moveTo>
                      <a:pt x="254" y="807"/>
                    </a:moveTo>
                    <a:lnTo>
                      <a:pt x="254" y="807"/>
                    </a:lnTo>
                    <a:lnTo>
                      <a:pt x="260" y="781"/>
                    </a:lnTo>
                    <a:lnTo>
                      <a:pt x="267" y="759"/>
                    </a:lnTo>
                    <a:lnTo>
                      <a:pt x="276" y="736"/>
                    </a:lnTo>
                    <a:lnTo>
                      <a:pt x="285" y="713"/>
                    </a:lnTo>
                    <a:lnTo>
                      <a:pt x="303" y="674"/>
                    </a:lnTo>
                    <a:lnTo>
                      <a:pt x="320" y="639"/>
                    </a:lnTo>
                    <a:lnTo>
                      <a:pt x="339" y="609"/>
                    </a:lnTo>
                    <a:lnTo>
                      <a:pt x="356" y="585"/>
                    </a:lnTo>
                    <a:lnTo>
                      <a:pt x="369" y="567"/>
                    </a:lnTo>
                    <a:lnTo>
                      <a:pt x="382" y="555"/>
                    </a:lnTo>
                    <a:lnTo>
                      <a:pt x="382" y="555"/>
                    </a:lnTo>
                    <a:lnTo>
                      <a:pt x="400" y="540"/>
                    </a:lnTo>
                    <a:lnTo>
                      <a:pt x="410" y="533"/>
                    </a:lnTo>
                    <a:lnTo>
                      <a:pt x="421" y="528"/>
                    </a:lnTo>
                    <a:lnTo>
                      <a:pt x="432" y="524"/>
                    </a:lnTo>
                    <a:lnTo>
                      <a:pt x="437" y="524"/>
                    </a:lnTo>
                    <a:lnTo>
                      <a:pt x="444" y="524"/>
                    </a:lnTo>
                    <a:lnTo>
                      <a:pt x="450" y="526"/>
                    </a:lnTo>
                    <a:lnTo>
                      <a:pt x="456" y="528"/>
                    </a:lnTo>
                    <a:lnTo>
                      <a:pt x="463" y="532"/>
                    </a:lnTo>
                    <a:lnTo>
                      <a:pt x="468" y="537"/>
                    </a:lnTo>
                    <a:lnTo>
                      <a:pt x="468" y="537"/>
                    </a:lnTo>
                    <a:lnTo>
                      <a:pt x="516" y="587"/>
                    </a:lnTo>
                    <a:lnTo>
                      <a:pt x="609" y="688"/>
                    </a:lnTo>
                    <a:lnTo>
                      <a:pt x="711" y="802"/>
                    </a:lnTo>
                    <a:lnTo>
                      <a:pt x="752" y="851"/>
                    </a:lnTo>
                    <a:lnTo>
                      <a:pt x="783" y="887"/>
                    </a:lnTo>
                    <a:lnTo>
                      <a:pt x="783" y="887"/>
                    </a:lnTo>
                    <a:lnTo>
                      <a:pt x="800" y="910"/>
                    </a:lnTo>
                    <a:lnTo>
                      <a:pt x="805" y="918"/>
                    </a:lnTo>
                    <a:lnTo>
                      <a:pt x="809" y="925"/>
                    </a:lnTo>
                    <a:lnTo>
                      <a:pt x="810" y="931"/>
                    </a:lnTo>
                    <a:lnTo>
                      <a:pt x="810" y="938"/>
                    </a:lnTo>
                    <a:lnTo>
                      <a:pt x="807" y="954"/>
                    </a:lnTo>
                    <a:lnTo>
                      <a:pt x="807" y="954"/>
                    </a:lnTo>
                    <a:lnTo>
                      <a:pt x="800" y="972"/>
                    </a:lnTo>
                    <a:lnTo>
                      <a:pt x="798" y="977"/>
                    </a:lnTo>
                    <a:lnTo>
                      <a:pt x="794" y="982"/>
                    </a:lnTo>
                    <a:lnTo>
                      <a:pt x="788" y="986"/>
                    </a:lnTo>
                    <a:lnTo>
                      <a:pt x="779" y="991"/>
                    </a:lnTo>
                    <a:lnTo>
                      <a:pt x="752" y="1002"/>
                    </a:lnTo>
                    <a:lnTo>
                      <a:pt x="752" y="1002"/>
                    </a:lnTo>
                    <a:lnTo>
                      <a:pt x="708" y="1018"/>
                    </a:lnTo>
                    <a:lnTo>
                      <a:pt x="647" y="1040"/>
                    </a:lnTo>
                    <a:lnTo>
                      <a:pt x="503" y="1086"/>
                    </a:lnTo>
                    <a:lnTo>
                      <a:pt x="371" y="1128"/>
                    </a:lnTo>
                    <a:lnTo>
                      <a:pt x="305" y="1147"/>
                    </a:lnTo>
                    <a:lnTo>
                      <a:pt x="305" y="1147"/>
                    </a:lnTo>
                    <a:lnTo>
                      <a:pt x="296" y="1148"/>
                    </a:lnTo>
                    <a:lnTo>
                      <a:pt x="290" y="1148"/>
                    </a:lnTo>
                    <a:lnTo>
                      <a:pt x="284" y="1147"/>
                    </a:lnTo>
                    <a:lnTo>
                      <a:pt x="277" y="1146"/>
                    </a:lnTo>
                    <a:lnTo>
                      <a:pt x="272" y="1143"/>
                    </a:lnTo>
                    <a:lnTo>
                      <a:pt x="267" y="1139"/>
                    </a:lnTo>
                    <a:lnTo>
                      <a:pt x="259" y="1132"/>
                    </a:lnTo>
                    <a:lnTo>
                      <a:pt x="252" y="1122"/>
                    </a:lnTo>
                    <a:lnTo>
                      <a:pt x="247" y="1110"/>
                    </a:lnTo>
                    <a:lnTo>
                      <a:pt x="238" y="1089"/>
                    </a:lnTo>
                    <a:lnTo>
                      <a:pt x="238" y="1089"/>
                    </a:lnTo>
                    <a:lnTo>
                      <a:pt x="235" y="1072"/>
                    </a:lnTo>
                    <a:lnTo>
                      <a:pt x="231" y="1049"/>
                    </a:lnTo>
                    <a:lnTo>
                      <a:pt x="228" y="1020"/>
                    </a:lnTo>
                    <a:lnTo>
                      <a:pt x="228" y="984"/>
                    </a:lnTo>
                    <a:lnTo>
                      <a:pt x="230" y="945"/>
                    </a:lnTo>
                    <a:lnTo>
                      <a:pt x="235" y="902"/>
                    </a:lnTo>
                    <a:lnTo>
                      <a:pt x="237" y="878"/>
                    </a:lnTo>
                    <a:lnTo>
                      <a:pt x="242" y="856"/>
                    </a:lnTo>
                    <a:lnTo>
                      <a:pt x="247" y="831"/>
                    </a:lnTo>
                    <a:lnTo>
                      <a:pt x="254" y="807"/>
                    </a:lnTo>
                    <a:lnTo>
                      <a:pt x="254" y="8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3523074" y="2906066"/>
                <a:ext cx="1078794" cy="1078794"/>
              </a:xfrm>
              <a:custGeom>
                <a:avLst/>
                <a:gdLst>
                  <a:gd name="T0" fmla="*/ 146 w 1666"/>
                  <a:gd name="T1" fmla="*/ 358 h 1668"/>
                  <a:gd name="T2" fmla="*/ 95 w 1666"/>
                  <a:gd name="T3" fmla="*/ 465 h 1668"/>
                  <a:gd name="T4" fmla="*/ 70 w 1666"/>
                  <a:gd name="T5" fmla="*/ 497 h 1668"/>
                  <a:gd name="T6" fmla="*/ 29 w 1666"/>
                  <a:gd name="T7" fmla="*/ 607 h 1668"/>
                  <a:gd name="T8" fmla="*/ 93 w 1666"/>
                  <a:gd name="T9" fmla="*/ 721 h 1668"/>
                  <a:gd name="T10" fmla="*/ 0 w 1666"/>
                  <a:gd name="T11" fmla="*/ 766 h 1668"/>
                  <a:gd name="T12" fmla="*/ 8 w 1666"/>
                  <a:gd name="T13" fmla="*/ 883 h 1668"/>
                  <a:gd name="T14" fmla="*/ 3 w 1666"/>
                  <a:gd name="T15" fmla="*/ 924 h 1668"/>
                  <a:gd name="T16" fmla="*/ 22 w 1666"/>
                  <a:gd name="T17" fmla="*/ 1038 h 1668"/>
                  <a:gd name="T18" fmla="*/ 41 w 1666"/>
                  <a:gd name="T19" fmla="*/ 1071 h 1668"/>
                  <a:gd name="T20" fmla="*/ 75 w 1666"/>
                  <a:gd name="T21" fmla="*/ 1188 h 1668"/>
                  <a:gd name="T22" fmla="*/ 143 w 1666"/>
                  <a:gd name="T23" fmla="*/ 1289 h 1668"/>
                  <a:gd name="T24" fmla="*/ 162 w 1666"/>
                  <a:gd name="T25" fmla="*/ 1327 h 1668"/>
                  <a:gd name="T26" fmla="*/ 234 w 1666"/>
                  <a:gd name="T27" fmla="*/ 1417 h 1668"/>
                  <a:gd name="T28" fmla="*/ 331 w 1666"/>
                  <a:gd name="T29" fmla="*/ 1404 h 1668"/>
                  <a:gd name="T30" fmla="*/ 356 w 1666"/>
                  <a:gd name="T31" fmla="*/ 1522 h 1668"/>
                  <a:gd name="T32" fmla="*/ 463 w 1666"/>
                  <a:gd name="T33" fmla="*/ 1579 h 1668"/>
                  <a:gd name="T34" fmla="*/ 495 w 1666"/>
                  <a:gd name="T35" fmla="*/ 1597 h 1668"/>
                  <a:gd name="T36" fmla="*/ 606 w 1666"/>
                  <a:gd name="T37" fmla="*/ 1639 h 1668"/>
                  <a:gd name="T38" fmla="*/ 667 w 1666"/>
                  <a:gd name="T39" fmla="*/ 1604 h 1668"/>
                  <a:gd name="T40" fmla="*/ 763 w 1666"/>
                  <a:gd name="T41" fmla="*/ 1668 h 1668"/>
                  <a:gd name="T42" fmla="*/ 883 w 1666"/>
                  <a:gd name="T43" fmla="*/ 1659 h 1668"/>
                  <a:gd name="T44" fmla="*/ 918 w 1666"/>
                  <a:gd name="T45" fmla="*/ 1666 h 1668"/>
                  <a:gd name="T46" fmla="*/ 1034 w 1666"/>
                  <a:gd name="T47" fmla="*/ 1644 h 1668"/>
                  <a:gd name="T48" fmla="*/ 1068 w 1666"/>
                  <a:gd name="T49" fmla="*/ 1630 h 1668"/>
                  <a:gd name="T50" fmla="*/ 1183 w 1666"/>
                  <a:gd name="T51" fmla="*/ 1594 h 1668"/>
                  <a:gd name="T52" fmla="*/ 1266 w 1666"/>
                  <a:gd name="T53" fmla="*/ 1511 h 1668"/>
                  <a:gd name="T54" fmla="*/ 1322 w 1666"/>
                  <a:gd name="T55" fmla="*/ 1511 h 1668"/>
                  <a:gd name="T56" fmla="*/ 1413 w 1666"/>
                  <a:gd name="T57" fmla="*/ 1435 h 1668"/>
                  <a:gd name="T58" fmla="*/ 1424 w 1666"/>
                  <a:gd name="T59" fmla="*/ 1378 h 1668"/>
                  <a:gd name="T60" fmla="*/ 1520 w 1666"/>
                  <a:gd name="T61" fmla="*/ 1312 h 1668"/>
                  <a:gd name="T62" fmla="*/ 1572 w 1666"/>
                  <a:gd name="T63" fmla="*/ 1204 h 1668"/>
                  <a:gd name="T64" fmla="*/ 1596 w 1666"/>
                  <a:gd name="T65" fmla="*/ 1176 h 1668"/>
                  <a:gd name="T66" fmla="*/ 1635 w 1666"/>
                  <a:gd name="T67" fmla="*/ 1066 h 1668"/>
                  <a:gd name="T68" fmla="*/ 1639 w 1666"/>
                  <a:gd name="T69" fmla="*/ 1029 h 1668"/>
                  <a:gd name="T70" fmla="*/ 1665 w 1666"/>
                  <a:gd name="T71" fmla="*/ 915 h 1668"/>
                  <a:gd name="T72" fmla="*/ 1582 w 1666"/>
                  <a:gd name="T73" fmla="*/ 818 h 1668"/>
                  <a:gd name="T74" fmla="*/ 1665 w 1666"/>
                  <a:gd name="T75" fmla="*/ 754 h 1668"/>
                  <a:gd name="T76" fmla="*/ 1640 w 1666"/>
                  <a:gd name="T77" fmla="*/ 639 h 1668"/>
                  <a:gd name="T78" fmla="*/ 1634 w 1666"/>
                  <a:gd name="T79" fmla="*/ 604 h 1668"/>
                  <a:gd name="T80" fmla="*/ 1595 w 1666"/>
                  <a:gd name="T81" fmla="*/ 492 h 1668"/>
                  <a:gd name="T82" fmla="*/ 1511 w 1666"/>
                  <a:gd name="T83" fmla="*/ 469 h 1668"/>
                  <a:gd name="T84" fmla="*/ 1514 w 1666"/>
                  <a:gd name="T85" fmla="*/ 349 h 1668"/>
                  <a:gd name="T86" fmla="*/ 1433 w 1666"/>
                  <a:gd name="T87" fmla="*/ 264 h 1668"/>
                  <a:gd name="T88" fmla="*/ 1408 w 1666"/>
                  <a:gd name="T89" fmla="*/ 233 h 1668"/>
                  <a:gd name="T90" fmla="*/ 1324 w 1666"/>
                  <a:gd name="T91" fmla="*/ 159 h 1668"/>
                  <a:gd name="T92" fmla="*/ 1287 w 1666"/>
                  <a:gd name="T93" fmla="*/ 145 h 1668"/>
                  <a:gd name="T94" fmla="*/ 1193 w 1666"/>
                  <a:gd name="T95" fmla="*/ 80 h 1668"/>
                  <a:gd name="T96" fmla="*/ 1104 w 1666"/>
                  <a:gd name="T97" fmla="*/ 136 h 1668"/>
                  <a:gd name="T98" fmla="*/ 1041 w 1666"/>
                  <a:gd name="T99" fmla="*/ 25 h 1668"/>
                  <a:gd name="T100" fmla="*/ 924 w 1666"/>
                  <a:gd name="T101" fmla="*/ 8 h 1668"/>
                  <a:gd name="T102" fmla="*/ 887 w 1666"/>
                  <a:gd name="T103" fmla="*/ 4 h 1668"/>
                  <a:gd name="T104" fmla="*/ 439 w 1666"/>
                  <a:gd name="T105" fmla="*/ 189 h 1668"/>
                  <a:gd name="T106" fmla="*/ 301 w 1666"/>
                  <a:gd name="T107" fmla="*/ 1202 h 1668"/>
                  <a:gd name="T108" fmla="*/ 1162 w 1666"/>
                  <a:gd name="T109" fmla="*/ 1388 h 1668"/>
                  <a:gd name="T110" fmla="*/ 1004 w 1666"/>
                  <a:gd name="T111" fmla="*/ 1082 h 1668"/>
                  <a:gd name="T112" fmla="*/ 928 w 1666"/>
                  <a:gd name="T113" fmla="*/ 840 h 1668"/>
                  <a:gd name="T114" fmla="*/ 1458 w 1666"/>
                  <a:gd name="T115" fmla="*/ 1002 h 1668"/>
                  <a:gd name="T116" fmla="*/ 1422 w 1666"/>
                  <a:gd name="T117" fmla="*/ 720 h 1668"/>
                  <a:gd name="T118" fmla="*/ 1401 w 1666"/>
                  <a:gd name="T119" fmla="*/ 639 h 1668"/>
                  <a:gd name="T120" fmla="*/ 898 w 1666"/>
                  <a:gd name="T121" fmla="*/ 197 h 1668"/>
                  <a:gd name="T122" fmla="*/ 457 w 1666"/>
                  <a:gd name="T123" fmla="*/ 315 h 1668"/>
                  <a:gd name="T124" fmla="*/ 196 w 1666"/>
                  <a:gd name="T125" fmla="*/ 90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6" h="1668">
                    <a:moveTo>
                      <a:pt x="269" y="342"/>
                    </a:moveTo>
                    <a:lnTo>
                      <a:pt x="269" y="342"/>
                    </a:lnTo>
                    <a:lnTo>
                      <a:pt x="249" y="366"/>
                    </a:lnTo>
                    <a:lnTo>
                      <a:pt x="249" y="366"/>
                    </a:lnTo>
                    <a:lnTo>
                      <a:pt x="240" y="362"/>
                    </a:lnTo>
                    <a:lnTo>
                      <a:pt x="228" y="357"/>
                    </a:lnTo>
                    <a:lnTo>
                      <a:pt x="212" y="352"/>
                    </a:lnTo>
                    <a:lnTo>
                      <a:pt x="194" y="347"/>
                    </a:lnTo>
                    <a:lnTo>
                      <a:pt x="194" y="347"/>
                    </a:lnTo>
                    <a:lnTo>
                      <a:pt x="181" y="344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0" y="342"/>
                    </a:lnTo>
                    <a:lnTo>
                      <a:pt x="170" y="34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2" y="342"/>
                    </a:lnTo>
                    <a:lnTo>
                      <a:pt x="162" y="342"/>
                    </a:lnTo>
                    <a:lnTo>
                      <a:pt x="162" y="342"/>
                    </a:lnTo>
                    <a:lnTo>
                      <a:pt x="162" y="342"/>
                    </a:lnTo>
                    <a:lnTo>
                      <a:pt x="160" y="343"/>
                    </a:lnTo>
                    <a:lnTo>
                      <a:pt x="160" y="343"/>
                    </a:lnTo>
                    <a:lnTo>
                      <a:pt x="160" y="343"/>
                    </a:lnTo>
                    <a:lnTo>
                      <a:pt x="160" y="343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6" y="344"/>
                    </a:lnTo>
                    <a:lnTo>
                      <a:pt x="156" y="344"/>
                    </a:lnTo>
                    <a:lnTo>
                      <a:pt x="155" y="345"/>
                    </a:lnTo>
                    <a:lnTo>
                      <a:pt x="155" y="345"/>
                    </a:lnTo>
                    <a:lnTo>
                      <a:pt x="155" y="347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2" y="348"/>
                    </a:lnTo>
                    <a:lnTo>
                      <a:pt x="152" y="349"/>
                    </a:lnTo>
                    <a:lnTo>
                      <a:pt x="152" y="349"/>
                    </a:lnTo>
                    <a:lnTo>
                      <a:pt x="151" y="350"/>
                    </a:lnTo>
                    <a:lnTo>
                      <a:pt x="151" y="350"/>
                    </a:lnTo>
                    <a:lnTo>
                      <a:pt x="149" y="352"/>
                    </a:lnTo>
                    <a:lnTo>
                      <a:pt x="149" y="352"/>
                    </a:lnTo>
                    <a:lnTo>
                      <a:pt x="148" y="354"/>
                    </a:lnTo>
                    <a:lnTo>
                      <a:pt x="148" y="354"/>
                    </a:lnTo>
                    <a:lnTo>
                      <a:pt x="146" y="358"/>
                    </a:lnTo>
                    <a:lnTo>
                      <a:pt x="146" y="358"/>
                    </a:lnTo>
                    <a:lnTo>
                      <a:pt x="146" y="358"/>
                    </a:lnTo>
                    <a:lnTo>
                      <a:pt x="146" y="358"/>
                    </a:lnTo>
                    <a:lnTo>
                      <a:pt x="143" y="361"/>
                    </a:lnTo>
                    <a:lnTo>
                      <a:pt x="143" y="361"/>
                    </a:lnTo>
                    <a:lnTo>
                      <a:pt x="143" y="362"/>
                    </a:lnTo>
                    <a:lnTo>
                      <a:pt x="143" y="362"/>
                    </a:lnTo>
                    <a:lnTo>
                      <a:pt x="142" y="364"/>
                    </a:lnTo>
                    <a:lnTo>
                      <a:pt x="142" y="364"/>
                    </a:lnTo>
                    <a:lnTo>
                      <a:pt x="142" y="364"/>
                    </a:lnTo>
                    <a:lnTo>
                      <a:pt x="142" y="364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1" y="369"/>
                    </a:lnTo>
                    <a:lnTo>
                      <a:pt x="141" y="369"/>
                    </a:lnTo>
                    <a:lnTo>
                      <a:pt x="141" y="369"/>
                    </a:lnTo>
                    <a:lnTo>
                      <a:pt x="141" y="369"/>
                    </a:lnTo>
                    <a:lnTo>
                      <a:pt x="141" y="372"/>
                    </a:lnTo>
                    <a:lnTo>
                      <a:pt x="141" y="372"/>
                    </a:lnTo>
                    <a:lnTo>
                      <a:pt x="141" y="373"/>
                    </a:lnTo>
                    <a:lnTo>
                      <a:pt x="141" y="373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3" y="381"/>
                    </a:lnTo>
                    <a:lnTo>
                      <a:pt x="143" y="381"/>
                    </a:lnTo>
                    <a:lnTo>
                      <a:pt x="143" y="381"/>
                    </a:lnTo>
                    <a:lnTo>
                      <a:pt x="143" y="381"/>
                    </a:lnTo>
                    <a:lnTo>
                      <a:pt x="148" y="389"/>
                    </a:lnTo>
                    <a:lnTo>
                      <a:pt x="156" y="401"/>
                    </a:lnTo>
                    <a:lnTo>
                      <a:pt x="156" y="401"/>
                    </a:lnTo>
                    <a:lnTo>
                      <a:pt x="167" y="417"/>
                    </a:lnTo>
                    <a:lnTo>
                      <a:pt x="177" y="430"/>
                    </a:lnTo>
                    <a:lnTo>
                      <a:pt x="186" y="440"/>
                    </a:lnTo>
                    <a:lnTo>
                      <a:pt x="192" y="446"/>
                    </a:lnTo>
                    <a:lnTo>
                      <a:pt x="192" y="446"/>
                    </a:lnTo>
                    <a:lnTo>
                      <a:pt x="176" y="474"/>
                    </a:lnTo>
                    <a:lnTo>
                      <a:pt x="176" y="474"/>
                    </a:lnTo>
                    <a:lnTo>
                      <a:pt x="167" y="471"/>
                    </a:lnTo>
                    <a:lnTo>
                      <a:pt x="155" y="469"/>
                    </a:lnTo>
                    <a:lnTo>
                      <a:pt x="138" y="466"/>
                    </a:lnTo>
                    <a:lnTo>
                      <a:pt x="119" y="465"/>
                    </a:lnTo>
                    <a:lnTo>
                      <a:pt x="119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95" y="465"/>
                    </a:lnTo>
                    <a:lnTo>
                      <a:pt x="86" y="466"/>
                    </a:lnTo>
                    <a:lnTo>
                      <a:pt x="86" y="466"/>
                    </a:lnTo>
                    <a:lnTo>
                      <a:pt x="86" y="466"/>
                    </a:lnTo>
                    <a:lnTo>
                      <a:pt x="86" y="466"/>
                    </a:lnTo>
                    <a:lnTo>
                      <a:pt x="84" y="468"/>
                    </a:lnTo>
                    <a:lnTo>
                      <a:pt x="84" y="468"/>
                    </a:lnTo>
                    <a:lnTo>
                      <a:pt x="84" y="468"/>
                    </a:lnTo>
                    <a:lnTo>
                      <a:pt x="84" y="468"/>
                    </a:lnTo>
                    <a:lnTo>
                      <a:pt x="81" y="469"/>
                    </a:lnTo>
                    <a:lnTo>
                      <a:pt x="81" y="469"/>
                    </a:lnTo>
                    <a:lnTo>
                      <a:pt x="81" y="469"/>
                    </a:lnTo>
                    <a:lnTo>
                      <a:pt x="81" y="469"/>
                    </a:lnTo>
                    <a:lnTo>
                      <a:pt x="80" y="471"/>
                    </a:lnTo>
                    <a:lnTo>
                      <a:pt x="80" y="471"/>
                    </a:lnTo>
                    <a:lnTo>
                      <a:pt x="80" y="471"/>
                    </a:lnTo>
                    <a:lnTo>
                      <a:pt x="80" y="471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8" y="474"/>
                    </a:lnTo>
                    <a:lnTo>
                      <a:pt x="76" y="478"/>
                    </a:lnTo>
                    <a:lnTo>
                      <a:pt x="76" y="478"/>
                    </a:lnTo>
                    <a:lnTo>
                      <a:pt x="76" y="478"/>
                    </a:lnTo>
                    <a:lnTo>
                      <a:pt x="76" y="478"/>
                    </a:lnTo>
                    <a:lnTo>
                      <a:pt x="75" y="481"/>
                    </a:lnTo>
                    <a:lnTo>
                      <a:pt x="75" y="481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3" y="485"/>
                    </a:lnTo>
                    <a:lnTo>
                      <a:pt x="73" y="485"/>
                    </a:lnTo>
                    <a:lnTo>
                      <a:pt x="71" y="488"/>
                    </a:lnTo>
                    <a:lnTo>
                      <a:pt x="71" y="488"/>
                    </a:lnTo>
                    <a:lnTo>
                      <a:pt x="71" y="488"/>
                    </a:lnTo>
                    <a:lnTo>
                      <a:pt x="71" y="488"/>
                    </a:lnTo>
                    <a:lnTo>
                      <a:pt x="70" y="490"/>
                    </a:lnTo>
                    <a:lnTo>
                      <a:pt x="70" y="490"/>
                    </a:lnTo>
                    <a:lnTo>
                      <a:pt x="70" y="492"/>
                    </a:lnTo>
                    <a:lnTo>
                      <a:pt x="70" y="492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7"/>
                    </a:lnTo>
                    <a:lnTo>
                      <a:pt x="70" y="497"/>
                    </a:lnTo>
                    <a:lnTo>
                      <a:pt x="70" y="497"/>
                    </a:lnTo>
                    <a:lnTo>
                      <a:pt x="70" y="497"/>
                    </a:lnTo>
                    <a:lnTo>
                      <a:pt x="71" y="499"/>
                    </a:lnTo>
                    <a:lnTo>
                      <a:pt x="71" y="499"/>
                    </a:lnTo>
                    <a:lnTo>
                      <a:pt x="71" y="500"/>
                    </a:lnTo>
                    <a:lnTo>
                      <a:pt x="71" y="500"/>
                    </a:lnTo>
                    <a:lnTo>
                      <a:pt x="75" y="507"/>
                    </a:lnTo>
                    <a:lnTo>
                      <a:pt x="75" y="507"/>
                    </a:lnTo>
                    <a:lnTo>
                      <a:pt x="75" y="508"/>
                    </a:lnTo>
                    <a:lnTo>
                      <a:pt x="75" y="508"/>
                    </a:lnTo>
                    <a:lnTo>
                      <a:pt x="90" y="526"/>
                    </a:lnTo>
                    <a:lnTo>
                      <a:pt x="90" y="526"/>
                    </a:lnTo>
                    <a:lnTo>
                      <a:pt x="104" y="539"/>
                    </a:lnTo>
                    <a:lnTo>
                      <a:pt x="117" y="549"/>
                    </a:lnTo>
                    <a:lnTo>
                      <a:pt x="127" y="557"/>
                    </a:lnTo>
                    <a:lnTo>
                      <a:pt x="134" y="563"/>
                    </a:lnTo>
                    <a:lnTo>
                      <a:pt x="134" y="563"/>
                    </a:lnTo>
                    <a:lnTo>
                      <a:pt x="124" y="594"/>
                    </a:lnTo>
                    <a:lnTo>
                      <a:pt x="124" y="594"/>
                    </a:lnTo>
                    <a:lnTo>
                      <a:pt x="114" y="592"/>
                    </a:lnTo>
                    <a:lnTo>
                      <a:pt x="100" y="592"/>
                    </a:lnTo>
                    <a:lnTo>
                      <a:pt x="85" y="592"/>
                    </a:lnTo>
                    <a:lnTo>
                      <a:pt x="66" y="595"/>
                    </a:lnTo>
                    <a:lnTo>
                      <a:pt x="66" y="595"/>
                    </a:lnTo>
                    <a:lnTo>
                      <a:pt x="42" y="599"/>
                    </a:lnTo>
                    <a:lnTo>
                      <a:pt x="42" y="599"/>
                    </a:lnTo>
                    <a:lnTo>
                      <a:pt x="42" y="599"/>
                    </a:lnTo>
                    <a:lnTo>
                      <a:pt x="42" y="599"/>
                    </a:lnTo>
                    <a:lnTo>
                      <a:pt x="41" y="599"/>
                    </a:lnTo>
                    <a:lnTo>
                      <a:pt x="41" y="599"/>
                    </a:lnTo>
                    <a:lnTo>
                      <a:pt x="35" y="601"/>
                    </a:lnTo>
                    <a:lnTo>
                      <a:pt x="35" y="601"/>
                    </a:lnTo>
                    <a:lnTo>
                      <a:pt x="34" y="601"/>
                    </a:lnTo>
                    <a:lnTo>
                      <a:pt x="34" y="601"/>
                    </a:lnTo>
                    <a:lnTo>
                      <a:pt x="32" y="602"/>
                    </a:lnTo>
                    <a:lnTo>
                      <a:pt x="32" y="602"/>
                    </a:lnTo>
                    <a:lnTo>
                      <a:pt x="31" y="602"/>
                    </a:lnTo>
                    <a:lnTo>
                      <a:pt x="31" y="602"/>
                    </a:lnTo>
                    <a:lnTo>
                      <a:pt x="30" y="605"/>
                    </a:lnTo>
                    <a:lnTo>
                      <a:pt x="30" y="605"/>
                    </a:lnTo>
                    <a:lnTo>
                      <a:pt x="30" y="605"/>
                    </a:lnTo>
                    <a:lnTo>
                      <a:pt x="30" y="605"/>
                    </a:lnTo>
                    <a:lnTo>
                      <a:pt x="29" y="607"/>
                    </a:lnTo>
                    <a:lnTo>
                      <a:pt x="29" y="607"/>
                    </a:lnTo>
                    <a:lnTo>
                      <a:pt x="29" y="607"/>
                    </a:lnTo>
                    <a:lnTo>
                      <a:pt x="29" y="607"/>
                    </a:lnTo>
                    <a:lnTo>
                      <a:pt x="27" y="610"/>
                    </a:lnTo>
                    <a:lnTo>
                      <a:pt x="27" y="610"/>
                    </a:lnTo>
                    <a:lnTo>
                      <a:pt x="27" y="611"/>
                    </a:lnTo>
                    <a:lnTo>
                      <a:pt x="27" y="611"/>
                    </a:lnTo>
                    <a:lnTo>
                      <a:pt x="26" y="614"/>
                    </a:lnTo>
                    <a:lnTo>
                      <a:pt x="26" y="614"/>
                    </a:lnTo>
                    <a:lnTo>
                      <a:pt x="26" y="615"/>
                    </a:lnTo>
                    <a:lnTo>
                      <a:pt x="26" y="615"/>
                    </a:lnTo>
                    <a:lnTo>
                      <a:pt x="25" y="617"/>
                    </a:lnTo>
                    <a:lnTo>
                      <a:pt x="25" y="617"/>
                    </a:lnTo>
                    <a:lnTo>
                      <a:pt x="23" y="621"/>
                    </a:lnTo>
                    <a:lnTo>
                      <a:pt x="23" y="621"/>
                    </a:lnTo>
                    <a:lnTo>
                      <a:pt x="23" y="623"/>
                    </a:lnTo>
                    <a:lnTo>
                      <a:pt x="23" y="623"/>
                    </a:lnTo>
                    <a:lnTo>
                      <a:pt x="23" y="625"/>
                    </a:lnTo>
                    <a:lnTo>
                      <a:pt x="23" y="625"/>
                    </a:lnTo>
                    <a:lnTo>
                      <a:pt x="23" y="625"/>
                    </a:lnTo>
                    <a:lnTo>
                      <a:pt x="23" y="625"/>
                    </a:lnTo>
                    <a:lnTo>
                      <a:pt x="22" y="629"/>
                    </a:lnTo>
                    <a:lnTo>
                      <a:pt x="22" y="629"/>
                    </a:lnTo>
                    <a:lnTo>
                      <a:pt x="22" y="629"/>
                    </a:lnTo>
                    <a:lnTo>
                      <a:pt x="22" y="629"/>
                    </a:lnTo>
                    <a:lnTo>
                      <a:pt x="22" y="631"/>
                    </a:lnTo>
                    <a:lnTo>
                      <a:pt x="22" y="631"/>
                    </a:lnTo>
                    <a:lnTo>
                      <a:pt x="22" y="631"/>
                    </a:lnTo>
                    <a:lnTo>
                      <a:pt x="22" y="631"/>
                    </a:lnTo>
                    <a:lnTo>
                      <a:pt x="23" y="634"/>
                    </a:lnTo>
                    <a:lnTo>
                      <a:pt x="23" y="634"/>
                    </a:lnTo>
                    <a:lnTo>
                      <a:pt x="23" y="635"/>
                    </a:lnTo>
                    <a:lnTo>
                      <a:pt x="23" y="635"/>
                    </a:lnTo>
                    <a:lnTo>
                      <a:pt x="25" y="636"/>
                    </a:lnTo>
                    <a:lnTo>
                      <a:pt x="25" y="636"/>
                    </a:lnTo>
                    <a:lnTo>
                      <a:pt x="25" y="638"/>
                    </a:lnTo>
                    <a:lnTo>
                      <a:pt x="25" y="638"/>
                    </a:lnTo>
                    <a:lnTo>
                      <a:pt x="30" y="644"/>
                    </a:lnTo>
                    <a:lnTo>
                      <a:pt x="30" y="644"/>
                    </a:lnTo>
                    <a:lnTo>
                      <a:pt x="30" y="644"/>
                    </a:lnTo>
                    <a:lnTo>
                      <a:pt x="30" y="644"/>
                    </a:lnTo>
                    <a:lnTo>
                      <a:pt x="37" y="650"/>
                    </a:lnTo>
                    <a:lnTo>
                      <a:pt x="49" y="659"/>
                    </a:lnTo>
                    <a:lnTo>
                      <a:pt x="49" y="659"/>
                    </a:lnTo>
                    <a:lnTo>
                      <a:pt x="64" y="670"/>
                    </a:lnTo>
                    <a:lnTo>
                      <a:pt x="78" y="678"/>
                    </a:lnTo>
                    <a:lnTo>
                      <a:pt x="89" y="684"/>
                    </a:lnTo>
                    <a:lnTo>
                      <a:pt x="98" y="688"/>
                    </a:lnTo>
                    <a:lnTo>
                      <a:pt x="98" y="688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83" y="721"/>
                    </a:lnTo>
                    <a:lnTo>
                      <a:pt x="70" y="723"/>
                    </a:lnTo>
                    <a:lnTo>
                      <a:pt x="54" y="726"/>
                    </a:lnTo>
                    <a:lnTo>
                      <a:pt x="36" y="731"/>
                    </a:lnTo>
                    <a:lnTo>
                      <a:pt x="36" y="731"/>
                    </a:lnTo>
                    <a:lnTo>
                      <a:pt x="22" y="736"/>
                    </a:lnTo>
                    <a:lnTo>
                      <a:pt x="13" y="740"/>
                    </a:lnTo>
                    <a:lnTo>
                      <a:pt x="13" y="740"/>
                    </a:lnTo>
                    <a:lnTo>
                      <a:pt x="13" y="740"/>
                    </a:lnTo>
                    <a:lnTo>
                      <a:pt x="13" y="740"/>
                    </a:lnTo>
                    <a:lnTo>
                      <a:pt x="12" y="740"/>
                    </a:lnTo>
                    <a:lnTo>
                      <a:pt x="12" y="740"/>
                    </a:lnTo>
                    <a:lnTo>
                      <a:pt x="8" y="741"/>
                    </a:lnTo>
                    <a:lnTo>
                      <a:pt x="8" y="741"/>
                    </a:lnTo>
                    <a:lnTo>
                      <a:pt x="8" y="741"/>
                    </a:lnTo>
                    <a:lnTo>
                      <a:pt x="8" y="741"/>
                    </a:lnTo>
                    <a:lnTo>
                      <a:pt x="6" y="743"/>
                    </a:lnTo>
                    <a:lnTo>
                      <a:pt x="6" y="743"/>
                    </a:lnTo>
                    <a:lnTo>
                      <a:pt x="6" y="743"/>
                    </a:lnTo>
                    <a:lnTo>
                      <a:pt x="6" y="743"/>
                    </a:lnTo>
                    <a:lnTo>
                      <a:pt x="3" y="746"/>
                    </a:lnTo>
                    <a:lnTo>
                      <a:pt x="3" y="746"/>
                    </a:lnTo>
                    <a:lnTo>
                      <a:pt x="3" y="746"/>
                    </a:lnTo>
                    <a:lnTo>
                      <a:pt x="3" y="746"/>
                    </a:lnTo>
                    <a:lnTo>
                      <a:pt x="2" y="747"/>
                    </a:lnTo>
                    <a:lnTo>
                      <a:pt x="2" y="747"/>
                    </a:lnTo>
                    <a:lnTo>
                      <a:pt x="2" y="748"/>
                    </a:lnTo>
                    <a:lnTo>
                      <a:pt x="2" y="748"/>
                    </a:lnTo>
                    <a:lnTo>
                      <a:pt x="1" y="751"/>
                    </a:lnTo>
                    <a:lnTo>
                      <a:pt x="1" y="751"/>
                    </a:lnTo>
                    <a:lnTo>
                      <a:pt x="1" y="751"/>
                    </a:lnTo>
                    <a:lnTo>
                      <a:pt x="1" y="751"/>
                    </a:lnTo>
                    <a:lnTo>
                      <a:pt x="1" y="754"/>
                    </a:lnTo>
                    <a:lnTo>
                      <a:pt x="1" y="754"/>
                    </a:lnTo>
                    <a:lnTo>
                      <a:pt x="1" y="755"/>
                    </a:lnTo>
                    <a:lnTo>
                      <a:pt x="1" y="755"/>
                    </a:lnTo>
                    <a:lnTo>
                      <a:pt x="0" y="757"/>
                    </a:lnTo>
                    <a:lnTo>
                      <a:pt x="0" y="757"/>
                    </a:lnTo>
                    <a:lnTo>
                      <a:pt x="0" y="759"/>
                    </a:lnTo>
                    <a:lnTo>
                      <a:pt x="0" y="759"/>
                    </a:lnTo>
                    <a:lnTo>
                      <a:pt x="0" y="761"/>
                    </a:lnTo>
                    <a:lnTo>
                      <a:pt x="0" y="761"/>
                    </a:lnTo>
                    <a:lnTo>
                      <a:pt x="0" y="765"/>
                    </a:lnTo>
                    <a:lnTo>
                      <a:pt x="0" y="765"/>
                    </a:lnTo>
                    <a:lnTo>
                      <a:pt x="0" y="766"/>
                    </a:lnTo>
                    <a:lnTo>
                      <a:pt x="0" y="766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2"/>
                    </a:lnTo>
                    <a:lnTo>
                      <a:pt x="0" y="772"/>
                    </a:lnTo>
                    <a:lnTo>
                      <a:pt x="0" y="772"/>
                    </a:lnTo>
                    <a:lnTo>
                      <a:pt x="0" y="772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1" y="777"/>
                    </a:lnTo>
                    <a:lnTo>
                      <a:pt x="1" y="777"/>
                    </a:lnTo>
                    <a:lnTo>
                      <a:pt x="1" y="779"/>
                    </a:lnTo>
                    <a:lnTo>
                      <a:pt x="1" y="779"/>
                    </a:lnTo>
                    <a:lnTo>
                      <a:pt x="2" y="780"/>
                    </a:lnTo>
                    <a:lnTo>
                      <a:pt x="2" y="780"/>
                    </a:lnTo>
                    <a:lnTo>
                      <a:pt x="3" y="781"/>
                    </a:lnTo>
                    <a:lnTo>
                      <a:pt x="3" y="781"/>
                    </a:lnTo>
                    <a:lnTo>
                      <a:pt x="5" y="782"/>
                    </a:lnTo>
                    <a:lnTo>
                      <a:pt x="5" y="782"/>
                    </a:lnTo>
                    <a:lnTo>
                      <a:pt x="5" y="784"/>
                    </a:lnTo>
                    <a:lnTo>
                      <a:pt x="5" y="784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8" y="786"/>
                    </a:lnTo>
                    <a:lnTo>
                      <a:pt x="17" y="791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47" y="805"/>
                    </a:lnTo>
                    <a:lnTo>
                      <a:pt x="63" y="811"/>
                    </a:lnTo>
                    <a:lnTo>
                      <a:pt x="74" y="815"/>
                    </a:lnTo>
                    <a:lnTo>
                      <a:pt x="84" y="818"/>
                    </a:lnTo>
                    <a:lnTo>
                      <a:pt x="84" y="818"/>
                    </a:lnTo>
                    <a:lnTo>
                      <a:pt x="84" y="851"/>
                    </a:lnTo>
                    <a:lnTo>
                      <a:pt x="84" y="851"/>
                    </a:lnTo>
                    <a:lnTo>
                      <a:pt x="74" y="853"/>
                    </a:lnTo>
                    <a:lnTo>
                      <a:pt x="63" y="857"/>
                    </a:lnTo>
                    <a:lnTo>
                      <a:pt x="47" y="863"/>
                    </a:lnTo>
                    <a:lnTo>
                      <a:pt x="30" y="871"/>
                    </a:lnTo>
                    <a:lnTo>
                      <a:pt x="30" y="871"/>
                    </a:lnTo>
                    <a:lnTo>
                      <a:pt x="17" y="878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8" y="883"/>
                    </a:lnTo>
                    <a:lnTo>
                      <a:pt x="5" y="886"/>
                    </a:lnTo>
                    <a:lnTo>
                      <a:pt x="5" y="886"/>
                    </a:lnTo>
                    <a:lnTo>
                      <a:pt x="5" y="886"/>
                    </a:lnTo>
                    <a:lnTo>
                      <a:pt x="5" y="886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0" y="893"/>
                    </a:lnTo>
                    <a:lnTo>
                      <a:pt x="0" y="893"/>
                    </a:lnTo>
                    <a:lnTo>
                      <a:pt x="0" y="895"/>
                    </a:lnTo>
                    <a:lnTo>
                      <a:pt x="0" y="895"/>
                    </a:lnTo>
                    <a:lnTo>
                      <a:pt x="0" y="896"/>
                    </a:lnTo>
                    <a:lnTo>
                      <a:pt x="0" y="896"/>
                    </a:lnTo>
                    <a:lnTo>
                      <a:pt x="0" y="897"/>
                    </a:lnTo>
                    <a:lnTo>
                      <a:pt x="0" y="897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903"/>
                    </a:lnTo>
                    <a:lnTo>
                      <a:pt x="0" y="907"/>
                    </a:lnTo>
                    <a:lnTo>
                      <a:pt x="0" y="907"/>
                    </a:lnTo>
                    <a:lnTo>
                      <a:pt x="0" y="911"/>
                    </a:lnTo>
                    <a:lnTo>
                      <a:pt x="0" y="911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1" y="915"/>
                    </a:lnTo>
                    <a:lnTo>
                      <a:pt x="1" y="915"/>
                    </a:lnTo>
                    <a:lnTo>
                      <a:pt x="1" y="915"/>
                    </a:lnTo>
                    <a:lnTo>
                      <a:pt x="1" y="915"/>
                    </a:lnTo>
                    <a:lnTo>
                      <a:pt x="1" y="917"/>
                    </a:lnTo>
                    <a:lnTo>
                      <a:pt x="1" y="917"/>
                    </a:lnTo>
                    <a:lnTo>
                      <a:pt x="1" y="919"/>
                    </a:lnTo>
                    <a:lnTo>
                      <a:pt x="1" y="919"/>
                    </a:lnTo>
                    <a:lnTo>
                      <a:pt x="2" y="920"/>
                    </a:lnTo>
                    <a:lnTo>
                      <a:pt x="2" y="920"/>
                    </a:lnTo>
                    <a:lnTo>
                      <a:pt x="2" y="921"/>
                    </a:lnTo>
                    <a:lnTo>
                      <a:pt x="2" y="921"/>
                    </a:lnTo>
                    <a:lnTo>
                      <a:pt x="3" y="924"/>
                    </a:lnTo>
                    <a:lnTo>
                      <a:pt x="3" y="924"/>
                    </a:lnTo>
                    <a:lnTo>
                      <a:pt x="3" y="924"/>
                    </a:lnTo>
                    <a:lnTo>
                      <a:pt x="3" y="924"/>
                    </a:lnTo>
                    <a:lnTo>
                      <a:pt x="6" y="925"/>
                    </a:lnTo>
                    <a:lnTo>
                      <a:pt x="6" y="925"/>
                    </a:lnTo>
                    <a:lnTo>
                      <a:pt x="6" y="926"/>
                    </a:lnTo>
                    <a:lnTo>
                      <a:pt x="6" y="926"/>
                    </a:lnTo>
                    <a:lnTo>
                      <a:pt x="8" y="927"/>
                    </a:lnTo>
                    <a:lnTo>
                      <a:pt x="8" y="927"/>
                    </a:lnTo>
                    <a:lnTo>
                      <a:pt x="8" y="927"/>
                    </a:lnTo>
                    <a:lnTo>
                      <a:pt x="8" y="927"/>
                    </a:lnTo>
                    <a:lnTo>
                      <a:pt x="12" y="930"/>
                    </a:lnTo>
                    <a:lnTo>
                      <a:pt x="12" y="930"/>
                    </a:lnTo>
                    <a:lnTo>
                      <a:pt x="12" y="930"/>
                    </a:lnTo>
                    <a:lnTo>
                      <a:pt x="12" y="930"/>
                    </a:lnTo>
                    <a:lnTo>
                      <a:pt x="22" y="934"/>
                    </a:lnTo>
                    <a:lnTo>
                      <a:pt x="36" y="937"/>
                    </a:lnTo>
                    <a:lnTo>
                      <a:pt x="36" y="937"/>
                    </a:lnTo>
                    <a:lnTo>
                      <a:pt x="54" y="942"/>
                    </a:lnTo>
                    <a:lnTo>
                      <a:pt x="70" y="946"/>
                    </a:lnTo>
                    <a:lnTo>
                      <a:pt x="83" y="948"/>
                    </a:lnTo>
                    <a:lnTo>
                      <a:pt x="93" y="949"/>
                    </a:lnTo>
                    <a:lnTo>
                      <a:pt x="93" y="949"/>
                    </a:lnTo>
                    <a:lnTo>
                      <a:pt x="98" y="980"/>
                    </a:lnTo>
                    <a:lnTo>
                      <a:pt x="98" y="980"/>
                    </a:lnTo>
                    <a:lnTo>
                      <a:pt x="89" y="984"/>
                    </a:lnTo>
                    <a:lnTo>
                      <a:pt x="78" y="990"/>
                    </a:lnTo>
                    <a:lnTo>
                      <a:pt x="64" y="999"/>
                    </a:lnTo>
                    <a:lnTo>
                      <a:pt x="49" y="1010"/>
                    </a:lnTo>
                    <a:lnTo>
                      <a:pt x="49" y="1010"/>
                    </a:lnTo>
                    <a:lnTo>
                      <a:pt x="37" y="1018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30" y="1026"/>
                    </a:lnTo>
                    <a:lnTo>
                      <a:pt x="26" y="1028"/>
                    </a:lnTo>
                    <a:lnTo>
                      <a:pt x="26" y="1028"/>
                    </a:lnTo>
                    <a:lnTo>
                      <a:pt x="26" y="1029"/>
                    </a:lnTo>
                    <a:lnTo>
                      <a:pt x="26" y="1029"/>
                    </a:lnTo>
                    <a:lnTo>
                      <a:pt x="25" y="1032"/>
                    </a:lnTo>
                    <a:lnTo>
                      <a:pt x="25" y="1032"/>
                    </a:lnTo>
                    <a:lnTo>
                      <a:pt x="25" y="1032"/>
                    </a:lnTo>
                    <a:lnTo>
                      <a:pt x="25" y="1032"/>
                    </a:lnTo>
                    <a:lnTo>
                      <a:pt x="22" y="1037"/>
                    </a:lnTo>
                    <a:lnTo>
                      <a:pt x="22" y="1037"/>
                    </a:lnTo>
                    <a:lnTo>
                      <a:pt x="22" y="1038"/>
                    </a:lnTo>
                    <a:lnTo>
                      <a:pt x="22" y="1038"/>
                    </a:lnTo>
                    <a:lnTo>
                      <a:pt x="22" y="1039"/>
                    </a:lnTo>
                    <a:lnTo>
                      <a:pt x="22" y="1039"/>
                    </a:lnTo>
                    <a:lnTo>
                      <a:pt x="22" y="1041"/>
                    </a:lnTo>
                    <a:lnTo>
                      <a:pt x="22" y="1041"/>
                    </a:lnTo>
                    <a:lnTo>
                      <a:pt x="23" y="1043"/>
                    </a:lnTo>
                    <a:lnTo>
                      <a:pt x="23" y="1043"/>
                    </a:lnTo>
                    <a:lnTo>
                      <a:pt x="23" y="1043"/>
                    </a:lnTo>
                    <a:lnTo>
                      <a:pt x="23" y="1043"/>
                    </a:lnTo>
                    <a:lnTo>
                      <a:pt x="23" y="1047"/>
                    </a:lnTo>
                    <a:lnTo>
                      <a:pt x="23" y="1047"/>
                    </a:lnTo>
                    <a:lnTo>
                      <a:pt x="23" y="1047"/>
                    </a:lnTo>
                    <a:lnTo>
                      <a:pt x="23" y="1047"/>
                    </a:lnTo>
                    <a:lnTo>
                      <a:pt x="25" y="1051"/>
                    </a:lnTo>
                    <a:lnTo>
                      <a:pt x="25" y="1051"/>
                    </a:lnTo>
                    <a:lnTo>
                      <a:pt x="26" y="1055"/>
                    </a:lnTo>
                    <a:lnTo>
                      <a:pt x="26" y="1055"/>
                    </a:lnTo>
                    <a:lnTo>
                      <a:pt x="26" y="1055"/>
                    </a:lnTo>
                    <a:lnTo>
                      <a:pt x="26" y="1055"/>
                    </a:lnTo>
                    <a:lnTo>
                      <a:pt x="27" y="1058"/>
                    </a:lnTo>
                    <a:lnTo>
                      <a:pt x="27" y="1058"/>
                    </a:lnTo>
                    <a:lnTo>
                      <a:pt x="27" y="1058"/>
                    </a:lnTo>
                    <a:lnTo>
                      <a:pt x="27" y="1058"/>
                    </a:lnTo>
                    <a:lnTo>
                      <a:pt x="29" y="1061"/>
                    </a:lnTo>
                    <a:lnTo>
                      <a:pt x="29" y="1061"/>
                    </a:lnTo>
                    <a:lnTo>
                      <a:pt x="29" y="1061"/>
                    </a:lnTo>
                    <a:lnTo>
                      <a:pt x="29" y="1061"/>
                    </a:lnTo>
                    <a:lnTo>
                      <a:pt x="30" y="1063"/>
                    </a:lnTo>
                    <a:lnTo>
                      <a:pt x="30" y="1063"/>
                    </a:lnTo>
                    <a:lnTo>
                      <a:pt x="30" y="1063"/>
                    </a:lnTo>
                    <a:lnTo>
                      <a:pt x="30" y="1063"/>
                    </a:lnTo>
                    <a:lnTo>
                      <a:pt x="31" y="1066"/>
                    </a:lnTo>
                    <a:lnTo>
                      <a:pt x="31" y="1066"/>
                    </a:lnTo>
                    <a:lnTo>
                      <a:pt x="31" y="1066"/>
                    </a:lnTo>
                    <a:lnTo>
                      <a:pt x="31" y="1066"/>
                    </a:lnTo>
                    <a:lnTo>
                      <a:pt x="34" y="1067"/>
                    </a:lnTo>
                    <a:lnTo>
                      <a:pt x="34" y="1067"/>
                    </a:lnTo>
                    <a:lnTo>
                      <a:pt x="35" y="1067"/>
                    </a:lnTo>
                    <a:lnTo>
                      <a:pt x="35" y="1067"/>
                    </a:lnTo>
                    <a:lnTo>
                      <a:pt x="37" y="1068"/>
                    </a:lnTo>
                    <a:lnTo>
                      <a:pt x="37" y="1068"/>
                    </a:lnTo>
                    <a:lnTo>
                      <a:pt x="37" y="1070"/>
                    </a:lnTo>
                    <a:lnTo>
                      <a:pt x="37" y="1070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41" y="1071"/>
                    </a:lnTo>
                    <a:lnTo>
                      <a:pt x="51" y="1072"/>
                    </a:lnTo>
                    <a:lnTo>
                      <a:pt x="66" y="1075"/>
                    </a:lnTo>
                    <a:lnTo>
                      <a:pt x="66" y="1075"/>
                    </a:lnTo>
                    <a:lnTo>
                      <a:pt x="84" y="1076"/>
                    </a:lnTo>
                    <a:lnTo>
                      <a:pt x="100" y="1076"/>
                    </a:lnTo>
                    <a:lnTo>
                      <a:pt x="113" y="1076"/>
                    </a:lnTo>
                    <a:lnTo>
                      <a:pt x="123" y="1075"/>
                    </a:lnTo>
                    <a:lnTo>
                      <a:pt x="123" y="1075"/>
                    </a:lnTo>
                    <a:lnTo>
                      <a:pt x="134" y="1106"/>
                    </a:lnTo>
                    <a:lnTo>
                      <a:pt x="134" y="1106"/>
                    </a:lnTo>
                    <a:lnTo>
                      <a:pt x="127" y="1111"/>
                    </a:lnTo>
                    <a:lnTo>
                      <a:pt x="115" y="1120"/>
                    </a:lnTo>
                    <a:lnTo>
                      <a:pt x="104" y="1130"/>
                    </a:lnTo>
                    <a:lnTo>
                      <a:pt x="90" y="1143"/>
                    </a:lnTo>
                    <a:lnTo>
                      <a:pt x="90" y="1143"/>
                    </a:lnTo>
                    <a:lnTo>
                      <a:pt x="81" y="1154"/>
                    </a:lnTo>
                    <a:lnTo>
                      <a:pt x="75" y="1162"/>
                    </a:lnTo>
                    <a:lnTo>
                      <a:pt x="75" y="1162"/>
                    </a:lnTo>
                    <a:lnTo>
                      <a:pt x="75" y="1162"/>
                    </a:lnTo>
                    <a:lnTo>
                      <a:pt x="75" y="1162"/>
                    </a:lnTo>
                    <a:lnTo>
                      <a:pt x="73" y="1165"/>
                    </a:lnTo>
                    <a:lnTo>
                      <a:pt x="73" y="1165"/>
                    </a:lnTo>
                    <a:lnTo>
                      <a:pt x="73" y="1165"/>
                    </a:lnTo>
                    <a:lnTo>
                      <a:pt x="73" y="1165"/>
                    </a:lnTo>
                    <a:lnTo>
                      <a:pt x="71" y="1169"/>
                    </a:lnTo>
                    <a:lnTo>
                      <a:pt x="71" y="1169"/>
                    </a:lnTo>
                    <a:lnTo>
                      <a:pt x="71" y="1169"/>
                    </a:lnTo>
                    <a:lnTo>
                      <a:pt x="71" y="1169"/>
                    </a:lnTo>
                    <a:lnTo>
                      <a:pt x="70" y="1174"/>
                    </a:lnTo>
                    <a:lnTo>
                      <a:pt x="70" y="1174"/>
                    </a:lnTo>
                    <a:lnTo>
                      <a:pt x="70" y="1176"/>
                    </a:lnTo>
                    <a:lnTo>
                      <a:pt x="70" y="1176"/>
                    </a:lnTo>
                    <a:lnTo>
                      <a:pt x="70" y="1178"/>
                    </a:lnTo>
                    <a:lnTo>
                      <a:pt x="70" y="1178"/>
                    </a:lnTo>
                    <a:lnTo>
                      <a:pt x="70" y="1178"/>
                    </a:lnTo>
                    <a:lnTo>
                      <a:pt x="70" y="1178"/>
                    </a:lnTo>
                    <a:lnTo>
                      <a:pt x="71" y="1181"/>
                    </a:lnTo>
                    <a:lnTo>
                      <a:pt x="71" y="1181"/>
                    </a:lnTo>
                    <a:lnTo>
                      <a:pt x="71" y="1181"/>
                    </a:lnTo>
                    <a:lnTo>
                      <a:pt x="71" y="1181"/>
                    </a:lnTo>
                    <a:lnTo>
                      <a:pt x="73" y="1184"/>
                    </a:lnTo>
                    <a:lnTo>
                      <a:pt x="73" y="1184"/>
                    </a:lnTo>
                    <a:lnTo>
                      <a:pt x="73" y="1184"/>
                    </a:lnTo>
                    <a:lnTo>
                      <a:pt x="73" y="1184"/>
                    </a:lnTo>
                    <a:lnTo>
                      <a:pt x="75" y="1188"/>
                    </a:lnTo>
                    <a:lnTo>
                      <a:pt x="75" y="1188"/>
                    </a:lnTo>
                    <a:lnTo>
                      <a:pt x="76" y="1191"/>
                    </a:lnTo>
                    <a:lnTo>
                      <a:pt x="76" y="1191"/>
                    </a:lnTo>
                    <a:lnTo>
                      <a:pt x="76" y="1192"/>
                    </a:lnTo>
                    <a:lnTo>
                      <a:pt x="76" y="1192"/>
                    </a:lnTo>
                    <a:lnTo>
                      <a:pt x="78" y="1194"/>
                    </a:lnTo>
                    <a:lnTo>
                      <a:pt x="78" y="1194"/>
                    </a:lnTo>
                    <a:lnTo>
                      <a:pt x="78" y="1194"/>
                    </a:lnTo>
                    <a:lnTo>
                      <a:pt x="78" y="1194"/>
                    </a:lnTo>
                    <a:lnTo>
                      <a:pt x="79" y="1197"/>
                    </a:lnTo>
                    <a:lnTo>
                      <a:pt x="79" y="1197"/>
                    </a:lnTo>
                    <a:lnTo>
                      <a:pt x="80" y="1198"/>
                    </a:lnTo>
                    <a:lnTo>
                      <a:pt x="80" y="1198"/>
                    </a:lnTo>
                    <a:lnTo>
                      <a:pt x="81" y="1199"/>
                    </a:lnTo>
                    <a:lnTo>
                      <a:pt x="81" y="1199"/>
                    </a:lnTo>
                    <a:lnTo>
                      <a:pt x="81" y="1199"/>
                    </a:lnTo>
                    <a:lnTo>
                      <a:pt x="81" y="1199"/>
                    </a:lnTo>
                    <a:lnTo>
                      <a:pt x="86" y="1203"/>
                    </a:lnTo>
                    <a:lnTo>
                      <a:pt x="86" y="1203"/>
                    </a:lnTo>
                    <a:lnTo>
                      <a:pt x="86" y="1203"/>
                    </a:lnTo>
                    <a:lnTo>
                      <a:pt x="86" y="1203"/>
                    </a:lnTo>
                    <a:lnTo>
                      <a:pt x="90" y="1203"/>
                    </a:lnTo>
                    <a:lnTo>
                      <a:pt x="90" y="1203"/>
                    </a:lnTo>
                    <a:lnTo>
                      <a:pt x="90" y="1203"/>
                    </a:lnTo>
                    <a:lnTo>
                      <a:pt x="90" y="1203"/>
                    </a:lnTo>
                    <a:lnTo>
                      <a:pt x="94" y="1204"/>
                    </a:lnTo>
                    <a:lnTo>
                      <a:pt x="94" y="1204"/>
                    </a:lnTo>
                    <a:lnTo>
                      <a:pt x="94" y="1204"/>
                    </a:lnTo>
                    <a:lnTo>
                      <a:pt x="94" y="1204"/>
                    </a:lnTo>
                    <a:lnTo>
                      <a:pt x="105" y="1204"/>
                    </a:lnTo>
                    <a:lnTo>
                      <a:pt x="119" y="1204"/>
                    </a:lnTo>
                    <a:lnTo>
                      <a:pt x="119" y="1204"/>
                    </a:lnTo>
                    <a:lnTo>
                      <a:pt x="138" y="1202"/>
                    </a:lnTo>
                    <a:lnTo>
                      <a:pt x="153" y="1199"/>
                    </a:lnTo>
                    <a:lnTo>
                      <a:pt x="166" y="1197"/>
                    </a:lnTo>
                    <a:lnTo>
                      <a:pt x="176" y="1194"/>
                    </a:lnTo>
                    <a:lnTo>
                      <a:pt x="176" y="1194"/>
                    </a:lnTo>
                    <a:lnTo>
                      <a:pt x="192" y="1223"/>
                    </a:lnTo>
                    <a:lnTo>
                      <a:pt x="192" y="1223"/>
                    </a:lnTo>
                    <a:lnTo>
                      <a:pt x="185" y="1230"/>
                    </a:lnTo>
                    <a:lnTo>
                      <a:pt x="176" y="1240"/>
                    </a:lnTo>
                    <a:lnTo>
                      <a:pt x="167" y="1252"/>
                    </a:lnTo>
                    <a:lnTo>
                      <a:pt x="156" y="1267"/>
                    </a:lnTo>
                    <a:lnTo>
                      <a:pt x="156" y="1267"/>
                    </a:lnTo>
                    <a:lnTo>
                      <a:pt x="148" y="1280"/>
                    </a:lnTo>
                    <a:lnTo>
                      <a:pt x="143" y="1289"/>
                    </a:lnTo>
                    <a:lnTo>
                      <a:pt x="143" y="1289"/>
                    </a:lnTo>
                    <a:lnTo>
                      <a:pt x="143" y="1289"/>
                    </a:lnTo>
                    <a:lnTo>
                      <a:pt x="143" y="1289"/>
                    </a:lnTo>
                    <a:lnTo>
                      <a:pt x="142" y="1293"/>
                    </a:lnTo>
                    <a:lnTo>
                      <a:pt x="142" y="1293"/>
                    </a:lnTo>
                    <a:lnTo>
                      <a:pt x="142" y="1293"/>
                    </a:lnTo>
                    <a:lnTo>
                      <a:pt x="142" y="1293"/>
                    </a:lnTo>
                    <a:lnTo>
                      <a:pt x="141" y="1296"/>
                    </a:lnTo>
                    <a:lnTo>
                      <a:pt x="141" y="1296"/>
                    </a:lnTo>
                    <a:lnTo>
                      <a:pt x="141" y="1296"/>
                    </a:lnTo>
                    <a:lnTo>
                      <a:pt x="141" y="1296"/>
                    </a:lnTo>
                    <a:lnTo>
                      <a:pt x="141" y="1301"/>
                    </a:lnTo>
                    <a:lnTo>
                      <a:pt x="141" y="1301"/>
                    </a:lnTo>
                    <a:lnTo>
                      <a:pt x="141" y="1303"/>
                    </a:lnTo>
                    <a:lnTo>
                      <a:pt x="141" y="1303"/>
                    </a:lnTo>
                    <a:lnTo>
                      <a:pt x="142" y="1305"/>
                    </a:lnTo>
                    <a:lnTo>
                      <a:pt x="142" y="1305"/>
                    </a:lnTo>
                    <a:lnTo>
                      <a:pt x="142" y="1305"/>
                    </a:lnTo>
                    <a:lnTo>
                      <a:pt x="142" y="1305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6" y="1310"/>
                    </a:lnTo>
                    <a:lnTo>
                      <a:pt x="146" y="1310"/>
                    </a:lnTo>
                    <a:lnTo>
                      <a:pt x="146" y="1312"/>
                    </a:lnTo>
                    <a:lnTo>
                      <a:pt x="146" y="1312"/>
                    </a:lnTo>
                    <a:lnTo>
                      <a:pt x="148" y="1314"/>
                    </a:lnTo>
                    <a:lnTo>
                      <a:pt x="148" y="1314"/>
                    </a:lnTo>
                    <a:lnTo>
                      <a:pt x="149" y="1317"/>
                    </a:lnTo>
                    <a:lnTo>
                      <a:pt x="149" y="1317"/>
                    </a:lnTo>
                    <a:lnTo>
                      <a:pt x="151" y="1318"/>
                    </a:lnTo>
                    <a:lnTo>
                      <a:pt x="151" y="1318"/>
                    </a:lnTo>
                    <a:lnTo>
                      <a:pt x="152" y="1320"/>
                    </a:lnTo>
                    <a:lnTo>
                      <a:pt x="152" y="1320"/>
                    </a:lnTo>
                    <a:lnTo>
                      <a:pt x="152" y="1320"/>
                    </a:lnTo>
                    <a:lnTo>
                      <a:pt x="152" y="1320"/>
                    </a:lnTo>
                    <a:lnTo>
                      <a:pt x="155" y="1323"/>
                    </a:lnTo>
                    <a:lnTo>
                      <a:pt x="155" y="1323"/>
                    </a:lnTo>
                    <a:lnTo>
                      <a:pt x="155" y="1323"/>
                    </a:lnTo>
                    <a:lnTo>
                      <a:pt x="155" y="1323"/>
                    </a:lnTo>
                    <a:lnTo>
                      <a:pt x="156" y="1324"/>
                    </a:lnTo>
                    <a:lnTo>
                      <a:pt x="156" y="1324"/>
                    </a:lnTo>
                    <a:lnTo>
                      <a:pt x="157" y="1324"/>
                    </a:lnTo>
                    <a:lnTo>
                      <a:pt x="157" y="1324"/>
                    </a:lnTo>
                    <a:lnTo>
                      <a:pt x="162" y="1327"/>
                    </a:lnTo>
                    <a:lnTo>
                      <a:pt x="162" y="1327"/>
                    </a:lnTo>
                    <a:lnTo>
                      <a:pt x="162" y="1327"/>
                    </a:lnTo>
                    <a:lnTo>
                      <a:pt x="162" y="1327"/>
                    </a:lnTo>
                    <a:lnTo>
                      <a:pt x="165" y="1327"/>
                    </a:lnTo>
                    <a:lnTo>
                      <a:pt x="165" y="1327"/>
                    </a:lnTo>
                    <a:lnTo>
                      <a:pt x="166" y="1327"/>
                    </a:lnTo>
                    <a:lnTo>
                      <a:pt x="166" y="1327"/>
                    </a:lnTo>
                    <a:lnTo>
                      <a:pt x="170" y="1327"/>
                    </a:lnTo>
                    <a:lnTo>
                      <a:pt x="170" y="1327"/>
                    </a:lnTo>
                    <a:lnTo>
                      <a:pt x="170" y="1327"/>
                    </a:lnTo>
                    <a:lnTo>
                      <a:pt x="170" y="1327"/>
                    </a:lnTo>
                    <a:lnTo>
                      <a:pt x="180" y="1325"/>
                    </a:lnTo>
                    <a:lnTo>
                      <a:pt x="194" y="1323"/>
                    </a:lnTo>
                    <a:lnTo>
                      <a:pt x="194" y="1323"/>
                    </a:lnTo>
                    <a:lnTo>
                      <a:pt x="212" y="1318"/>
                    </a:lnTo>
                    <a:lnTo>
                      <a:pt x="228" y="1313"/>
                    </a:lnTo>
                    <a:lnTo>
                      <a:pt x="239" y="1308"/>
                    </a:lnTo>
                    <a:lnTo>
                      <a:pt x="248" y="1304"/>
                    </a:lnTo>
                    <a:lnTo>
                      <a:pt x="248" y="1304"/>
                    </a:lnTo>
                    <a:lnTo>
                      <a:pt x="269" y="1328"/>
                    </a:lnTo>
                    <a:lnTo>
                      <a:pt x="269" y="1328"/>
                    </a:lnTo>
                    <a:lnTo>
                      <a:pt x="263" y="1337"/>
                    </a:lnTo>
                    <a:lnTo>
                      <a:pt x="257" y="1348"/>
                    </a:lnTo>
                    <a:lnTo>
                      <a:pt x="249" y="1362"/>
                    </a:lnTo>
                    <a:lnTo>
                      <a:pt x="241" y="1378"/>
                    </a:lnTo>
                    <a:lnTo>
                      <a:pt x="241" y="1378"/>
                    </a:lnTo>
                    <a:lnTo>
                      <a:pt x="236" y="1392"/>
                    </a:lnTo>
                    <a:lnTo>
                      <a:pt x="233" y="1402"/>
                    </a:lnTo>
                    <a:lnTo>
                      <a:pt x="233" y="1402"/>
                    </a:lnTo>
                    <a:lnTo>
                      <a:pt x="233" y="1402"/>
                    </a:lnTo>
                    <a:lnTo>
                      <a:pt x="233" y="1402"/>
                    </a:lnTo>
                    <a:lnTo>
                      <a:pt x="231" y="1406"/>
                    </a:lnTo>
                    <a:lnTo>
                      <a:pt x="231" y="1406"/>
                    </a:lnTo>
                    <a:lnTo>
                      <a:pt x="231" y="1406"/>
                    </a:lnTo>
                    <a:lnTo>
                      <a:pt x="231" y="1406"/>
                    </a:lnTo>
                    <a:lnTo>
                      <a:pt x="231" y="1410"/>
                    </a:lnTo>
                    <a:lnTo>
                      <a:pt x="231" y="1410"/>
                    </a:lnTo>
                    <a:lnTo>
                      <a:pt x="231" y="1410"/>
                    </a:lnTo>
                    <a:lnTo>
                      <a:pt x="231" y="1410"/>
                    </a:lnTo>
                    <a:lnTo>
                      <a:pt x="231" y="1412"/>
                    </a:lnTo>
                    <a:lnTo>
                      <a:pt x="231" y="1412"/>
                    </a:lnTo>
                    <a:lnTo>
                      <a:pt x="231" y="1412"/>
                    </a:lnTo>
                    <a:lnTo>
                      <a:pt x="231" y="1412"/>
                    </a:lnTo>
                    <a:lnTo>
                      <a:pt x="233" y="1415"/>
                    </a:lnTo>
                    <a:lnTo>
                      <a:pt x="233" y="1415"/>
                    </a:lnTo>
                    <a:lnTo>
                      <a:pt x="233" y="1416"/>
                    </a:lnTo>
                    <a:lnTo>
                      <a:pt x="233" y="1416"/>
                    </a:lnTo>
                    <a:lnTo>
                      <a:pt x="234" y="1417"/>
                    </a:lnTo>
                    <a:lnTo>
                      <a:pt x="234" y="1417"/>
                    </a:lnTo>
                    <a:lnTo>
                      <a:pt x="234" y="1417"/>
                    </a:lnTo>
                    <a:lnTo>
                      <a:pt x="234" y="1417"/>
                    </a:lnTo>
                    <a:lnTo>
                      <a:pt x="236" y="1420"/>
                    </a:lnTo>
                    <a:lnTo>
                      <a:pt x="236" y="1420"/>
                    </a:lnTo>
                    <a:lnTo>
                      <a:pt x="236" y="1421"/>
                    </a:lnTo>
                    <a:lnTo>
                      <a:pt x="236" y="1421"/>
                    </a:lnTo>
                    <a:lnTo>
                      <a:pt x="238" y="1422"/>
                    </a:lnTo>
                    <a:lnTo>
                      <a:pt x="238" y="1422"/>
                    </a:lnTo>
                    <a:lnTo>
                      <a:pt x="239" y="1424"/>
                    </a:lnTo>
                    <a:lnTo>
                      <a:pt x="239" y="1424"/>
                    </a:lnTo>
                    <a:lnTo>
                      <a:pt x="241" y="1426"/>
                    </a:lnTo>
                    <a:lnTo>
                      <a:pt x="241" y="1426"/>
                    </a:lnTo>
                    <a:lnTo>
                      <a:pt x="244" y="1429"/>
                    </a:lnTo>
                    <a:lnTo>
                      <a:pt x="244" y="1429"/>
                    </a:lnTo>
                    <a:lnTo>
                      <a:pt x="244" y="1429"/>
                    </a:lnTo>
                    <a:lnTo>
                      <a:pt x="244" y="1429"/>
                    </a:lnTo>
                    <a:lnTo>
                      <a:pt x="246" y="1431"/>
                    </a:lnTo>
                    <a:lnTo>
                      <a:pt x="246" y="1431"/>
                    </a:lnTo>
                    <a:lnTo>
                      <a:pt x="246" y="1431"/>
                    </a:lnTo>
                    <a:lnTo>
                      <a:pt x="246" y="1431"/>
                    </a:lnTo>
                    <a:lnTo>
                      <a:pt x="249" y="1432"/>
                    </a:lnTo>
                    <a:lnTo>
                      <a:pt x="249" y="1432"/>
                    </a:lnTo>
                    <a:lnTo>
                      <a:pt x="249" y="1434"/>
                    </a:lnTo>
                    <a:lnTo>
                      <a:pt x="249" y="1434"/>
                    </a:lnTo>
                    <a:lnTo>
                      <a:pt x="252" y="1434"/>
                    </a:lnTo>
                    <a:lnTo>
                      <a:pt x="252" y="1434"/>
                    </a:lnTo>
                    <a:lnTo>
                      <a:pt x="252" y="1435"/>
                    </a:lnTo>
                    <a:lnTo>
                      <a:pt x="252" y="1435"/>
                    </a:lnTo>
                    <a:lnTo>
                      <a:pt x="254" y="1435"/>
                    </a:lnTo>
                    <a:lnTo>
                      <a:pt x="254" y="1435"/>
                    </a:lnTo>
                    <a:lnTo>
                      <a:pt x="254" y="1435"/>
                    </a:lnTo>
                    <a:lnTo>
                      <a:pt x="254" y="1435"/>
                    </a:lnTo>
                    <a:lnTo>
                      <a:pt x="257" y="1436"/>
                    </a:lnTo>
                    <a:lnTo>
                      <a:pt x="257" y="1436"/>
                    </a:lnTo>
                    <a:lnTo>
                      <a:pt x="258" y="1436"/>
                    </a:lnTo>
                    <a:lnTo>
                      <a:pt x="258" y="1436"/>
                    </a:lnTo>
                    <a:lnTo>
                      <a:pt x="260" y="1435"/>
                    </a:lnTo>
                    <a:lnTo>
                      <a:pt x="260" y="1435"/>
                    </a:lnTo>
                    <a:lnTo>
                      <a:pt x="262" y="1435"/>
                    </a:lnTo>
                    <a:lnTo>
                      <a:pt x="262" y="1435"/>
                    </a:lnTo>
                    <a:lnTo>
                      <a:pt x="265" y="1435"/>
                    </a:lnTo>
                    <a:lnTo>
                      <a:pt x="265" y="1435"/>
                    </a:lnTo>
                    <a:lnTo>
                      <a:pt x="275" y="1431"/>
                    </a:lnTo>
                    <a:lnTo>
                      <a:pt x="288" y="1426"/>
                    </a:lnTo>
                    <a:lnTo>
                      <a:pt x="288" y="1426"/>
                    </a:lnTo>
                    <a:lnTo>
                      <a:pt x="306" y="1417"/>
                    </a:lnTo>
                    <a:lnTo>
                      <a:pt x="320" y="1410"/>
                    </a:lnTo>
                    <a:lnTo>
                      <a:pt x="331" y="1404"/>
                    </a:lnTo>
                    <a:lnTo>
                      <a:pt x="338" y="1398"/>
                    </a:lnTo>
                    <a:lnTo>
                      <a:pt x="338" y="1398"/>
                    </a:lnTo>
                    <a:lnTo>
                      <a:pt x="364" y="1419"/>
                    </a:lnTo>
                    <a:lnTo>
                      <a:pt x="364" y="1419"/>
                    </a:lnTo>
                    <a:lnTo>
                      <a:pt x="355" y="1440"/>
                    </a:lnTo>
                    <a:lnTo>
                      <a:pt x="350" y="1455"/>
                    </a:lnTo>
                    <a:lnTo>
                      <a:pt x="345" y="1473"/>
                    </a:lnTo>
                    <a:lnTo>
                      <a:pt x="345" y="1473"/>
                    </a:lnTo>
                    <a:lnTo>
                      <a:pt x="342" y="1488"/>
                    </a:lnTo>
                    <a:lnTo>
                      <a:pt x="340" y="1498"/>
                    </a:lnTo>
                    <a:lnTo>
                      <a:pt x="340" y="1498"/>
                    </a:lnTo>
                    <a:lnTo>
                      <a:pt x="340" y="1498"/>
                    </a:lnTo>
                    <a:lnTo>
                      <a:pt x="340" y="1498"/>
                    </a:lnTo>
                    <a:lnTo>
                      <a:pt x="340" y="1502"/>
                    </a:lnTo>
                    <a:lnTo>
                      <a:pt x="340" y="1502"/>
                    </a:lnTo>
                    <a:lnTo>
                      <a:pt x="340" y="1503"/>
                    </a:lnTo>
                    <a:lnTo>
                      <a:pt x="340" y="1503"/>
                    </a:lnTo>
                    <a:lnTo>
                      <a:pt x="341" y="1506"/>
                    </a:lnTo>
                    <a:lnTo>
                      <a:pt x="341" y="1506"/>
                    </a:lnTo>
                    <a:lnTo>
                      <a:pt x="341" y="1506"/>
                    </a:lnTo>
                    <a:lnTo>
                      <a:pt x="341" y="1506"/>
                    </a:lnTo>
                    <a:lnTo>
                      <a:pt x="341" y="1508"/>
                    </a:lnTo>
                    <a:lnTo>
                      <a:pt x="341" y="1508"/>
                    </a:lnTo>
                    <a:lnTo>
                      <a:pt x="341" y="1508"/>
                    </a:lnTo>
                    <a:lnTo>
                      <a:pt x="341" y="1508"/>
                    </a:lnTo>
                    <a:lnTo>
                      <a:pt x="342" y="1511"/>
                    </a:lnTo>
                    <a:lnTo>
                      <a:pt x="342" y="1511"/>
                    </a:lnTo>
                    <a:lnTo>
                      <a:pt x="342" y="1511"/>
                    </a:lnTo>
                    <a:lnTo>
                      <a:pt x="342" y="1511"/>
                    </a:lnTo>
                    <a:lnTo>
                      <a:pt x="345" y="1513"/>
                    </a:lnTo>
                    <a:lnTo>
                      <a:pt x="345" y="1513"/>
                    </a:lnTo>
                    <a:lnTo>
                      <a:pt x="345" y="1513"/>
                    </a:lnTo>
                    <a:lnTo>
                      <a:pt x="345" y="1513"/>
                    </a:lnTo>
                    <a:lnTo>
                      <a:pt x="347" y="1514"/>
                    </a:lnTo>
                    <a:lnTo>
                      <a:pt x="347" y="1514"/>
                    </a:lnTo>
                    <a:lnTo>
                      <a:pt x="347" y="1516"/>
                    </a:lnTo>
                    <a:lnTo>
                      <a:pt x="347" y="1516"/>
                    </a:lnTo>
                    <a:lnTo>
                      <a:pt x="350" y="1517"/>
                    </a:lnTo>
                    <a:lnTo>
                      <a:pt x="350" y="1517"/>
                    </a:lnTo>
                    <a:lnTo>
                      <a:pt x="350" y="1517"/>
                    </a:lnTo>
                    <a:lnTo>
                      <a:pt x="350" y="1517"/>
                    </a:lnTo>
                    <a:lnTo>
                      <a:pt x="354" y="1519"/>
                    </a:lnTo>
                    <a:lnTo>
                      <a:pt x="354" y="1519"/>
                    </a:lnTo>
                    <a:lnTo>
                      <a:pt x="356" y="1522"/>
                    </a:lnTo>
                    <a:lnTo>
                      <a:pt x="356" y="1522"/>
                    </a:lnTo>
                    <a:lnTo>
                      <a:pt x="356" y="1522"/>
                    </a:lnTo>
                    <a:lnTo>
                      <a:pt x="356" y="1522"/>
                    </a:lnTo>
                    <a:lnTo>
                      <a:pt x="359" y="1523"/>
                    </a:lnTo>
                    <a:lnTo>
                      <a:pt x="359" y="1523"/>
                    </a:lnTo>
                    <a:lnTo>
                      <a:pt x="360" y="1523"/>
                    </a:lnTo>
                    <a:lnTo>
                      <a:pt x="360" y="1523"/>
                    </a:lnTo>
                    <a:lnTo>
                      <a:pt x="362" y="1526"/>
                    </a:lnTo>
                    <a:lnTo>
                      <a:pt x="362" y="1526"/>
                    </a:lnTo>
                    <a:lnTo>
                      <a:pt x="362" y="1526"/>
                    </a:lnTo>
                    <a:lnTo>
                      <a:pt x="362" y="1526"/>
                    </a:lnTo>
                    <a:lnTo>
                      <a:pt x="364" y="1526"/>
                    </a:lnTo>
                    <a:lnTo>
                      <a:pt x="364" y="1526"/>
                    </a:lnTo>
                    <a:lnTo>
                      <a:pt x="365" y="1526"/>
                    </a:lnTo>
                    <a:lnTo>
                      <a:pt x="365" y="1526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70" y="1527"/>
                    </a:lnTo>
                    <a:lnTo>
                      <a:pt x="370" y="1527"/>
                    </a:lnTo>
                    <a:lnTo>
                      <a:pt x="371" y="1527"/>
                    </a:lnTo>
                    <a:lnTo>
                      <a:pt x="371" y="1527"/>
                    </a:lnTo>
                    <a:lnTo>
                      <a:pt x="374" y="1526"/>
                    </a:lnTo>
                    <a:lnTo>
                      <a:pt x="374" y="1526"/>
                    </a:lnTo>
                    <a:lnTo>
                      <a:pt x="374" y="1526"/>
                    </a:lnTo>
                    <a:lnTo>
                      <a:pt x="374" y="1526"/>
                    </a:lnTo>
                    <a:lnTo>
                      <a:pt x="378" y="1524"/>
                    </a:lnTo>
                    <a:lnTo>
                      <a:pt x="378" y="1524"/>
                    </a:lnTo>
                    <a:lnTo>
                      <a:pt x="388" y="1519"/>
                    </a:lnTo>
                    <a:lnTo>
                      <a:pt x="400" y="1511"/>
                    </a:lnTo>
                    <a:lnTo>
                      <a:pt x="400" y="1511"/>
                    </a:lnTo>
                    <a:lnTo>
                      <a:pt x="415" y="1500"/>
                    </a:lnTo>
                    <a:lnTo>
                      <a:pt x="427" y="1490"/>
                    </a:lnTo>
                    <a:lnTo>
                      <a:pt x="437" y="1483"/>
                    </a:lnTo>
                    <a:lnTo>
                      <a:pt x="444" y="1475"/>
                    </a:lnTo>
                    <a:lnTo>
                      <a:pt x="444" y="1475"/>
                    </a:lnTo>
                    <a:lnTo>
                      <a:pt x="472" y="1492"/>
                    </a:lnTo>
                    <a:lnTo>
                      <a:pt x="472" y="1492"/>
                    </a:lnTo>
                    <a:lnTo>
                      <a:pt x="469" y="1502"/>
                    </a:lnTo>
                    <a:lnTo>
                      <a:pt x="467" y="1514"/>
                    </a:lnTo>
                    <a:lnTo>
                      <a:pt x="464" y="1529"/>
                    </a:lnTo>
                    <a:lnTo>
                      <a:pt x="463" y="1548"/>
                    </a:lnTo>
                    <a:lnTo>
                      <a:pt x="463" y="1548"/>
                    </a:lnTo>
                    <a:lnTo>
                      <a:pt x="462" y="1562"/>
                    </a:lnTo>
                    <a:lnTo>
                      <a:pt x="463" y="1574"/>
                    </a:lnTo>
                    <a:lnTo>
                      <a:pt x="463" y="1574"/>
                    </a:lnTo>
                    <a:lnTo>
                      <a:pt x="463" y="1577"/>
                    </a:lnTo>
                    <a:lnTo>
                      <a:pt x="463" y="1577"/>
                    </a:lnTo>
                    <a:lnTo>
                      <a:pt x="463" y="1579"/>
                    </a:lnTo>
                    <a:lnTo>
                      <a:pt x="463" y="1579"/>
                    </a:lnTo>
                    <a:lnTo>
                      <a:pt x="464" y="1580"/>
                    </a:lnTo>
                    <a:lnTo>
                      <a:pt x="464" y="1580"/>
                    </a:lnTo>
                    <a:lnTo>
                      <a:pt x="464" y="1581"/>
                    </a:lnTo>
                    <a:lnTo>
                      <a:pt x="464" y="1581"/>
                    </a:lnTo>
                    <a:lnTo>
                      <a:pt x="466" y="1584"/>
                    </a:lnTo>
                    <a:lnTo>
                      <a:pt x="466" y="1584"/>
                    </a:lnTo>
                    <a:lnTo>
                      <a:pt x="466" y="1584"/>
                    </a:lnTo>
                    <a:lnTo>
                      <a:pt x="466" y="1584"/>
                    </a:lnTo>
                    <a:lnTo>
                      <a:pt x="467" y="1585"/>
                    </a:lnTo>
                    <a:lnTo>
                      <a:pt x="467" y="1585"/>
                    </a:lnTo>
                    <a:lnTo>
                      <a:pt x="468" y="1586"/>
                    </a:lnTo>
                    <a:lnTo>
                      <a:pt x="468" y="1586"/>
                    </a:lnTo>
                    <a:lnTo>
                      <a:pt x="469" y="1587"/>
                    </a:lnTo>
                    <a:lnTo>
                      <a:pt x="469" y="1587"/>
                    </a:lnTo>
                    <a:lnTo>
                      <a:pt x="469" y="1587"/>
                    </a:lnTo>
                    <a:lnTo>
                      <a:pt x="469" y="1587"/>
                    </a:lnTo>
                    <a:lnTo>
                      <a:pt x="472" y="1589"/>
                    </a:lnTo>
                    <a:lnTo>
                      <a:pt x="472" y="1589"/>
                    </a:lnTo>
                    <a:lnTo>
                      <a:pt x="473" y="1589"/>
                    </a:lnTo>
                    <a:lnTo>
                      <a:pt x="473" y="1589"/>
                    </a:lnTo>
                    <a:lnTo>
                      <a:pt x="476" y="1590"/>
                    </a:lnTo>
                    <a:lnTo>
                      <a:pt x="476" y="1590"/>
                    </a:lnTo>
                    <a:lnTo>
                      <a:pt x="476" y="1591"/>
                    </a:lnTo>
                    <a:lnTo>
                      <a:pt x="476" y="1591"/>
                    </a:lnTo>
                    <a:lnTo>
                      <a:pt x="480" y="1592"/>
                    </a:lnTo>
                    <a:lnTo>
                      <a:pt x="480" y="1592"/>
                    </a:lnTo>
                    <a:lnTo>
                      <a:pt x="482" y="1594"/>
                    </a:lnTo>
                    <a:lnTo>
                      <a:pt x="482" y="1594"/>
                    </a:lnTo>
                    <a:lnTo>
                      <a:pt x="483" y="1594"/>
                    </a:lnTo>
                    <a:lnTo>
                      <a:pt x="483" y="1594"/>
                    </a:lnTo>
                    <a:lnTo>
                      <a:pt x="486" y="1595"/>
                    </a:lnTo>
                    <a:lnTo>
                      <a:pt x="486" y="1595"/>
                    </a:lnTo>
                    <a:lnTo>
                      <a:pt x="486" y="1595"/>
                    </a:lnTo>
                    <a:lnTo>
                      <a:pt x="486" y="1595"/>
                    </a:lnTo>
                    <a:lnTo>
                      <a:pt x="488" y="1596"/>
                    </a:lnTo>
                    <a:lnTo>
                      <a:pt x="488" y="1596"/>
                    </a:lnTo>
                    <a:lnTo>
                      <a:pt x="490" y="1596"/>
                    </a:lnTo>
                    <a:lnTo>
                      <a:pt x="490" y="1596"/>
                    </a:lnTo>
                    <a:lnTo>
                      <a:pt x="491" y="1597"/>
                    </a:lnTo>
                    <a:lnTo>
                      <a:pt x="491" y="1597"/>
                    </a:lnTo>
                    <a:lnTo>
                      <a:pt x="492" y="1597"/>
                    </a:lnTo>
                    <a:lnTo>
                      <a:pt x="492" y="1597"/>
                    </a:lnTo>
                    <a:lnTo>
                      <a:pt x="495" y="1597"/>
                    </a:lnTo>
                    <a:lnTo>
                      <a:pt x="495" y="1597"/>
                    </a:lnTo>
                    <a:lnTo>
                      <a:pt x="495" y="1597"/>
                    </a:lnTo>
                    <a:lnTo>
                      <a:pt x="495" y="1597"/>
                    </a:lnTo>
                    <a:lnTo>
                      <a:pt x="497" y="1596"/>
                    </a:lnTo>
                    <a:lnTo>
                      <a:pt x="497" y="1596"/>
                    </a:lnTo>
                    <a:lnTo>
                      <a:pt x="498" y="1596"/>
                    </a:lnTo>
                    <a:lnTo>
                      <a:pt x="498" y="1596"/>
                    </a:lnTo>
                    <a:lnTo>
                      <a:pt x="500" y="1595"/>
                    </a:lnTo>
                    <a:lnTo>
                      <a:pt x="500" y="1595"/>
                    </a:lnTo>
                    <a:lnTo>
                      <a:pt x="501" y="1595"/>
                    </a:lnTo>
                    <a:lnTo>
                      <a:pt x="501" y="1595"/>
                    </a:lnTo>
                    <a:lnTo>
                      <a:pt x="505" y="1592"/>
                    </a:lnTo>
                    <a:lnTo>
                      <a:pt x="505" y="1592"/>
                    </a:lnTo>
                    <a:lnTo>
                      <a:pt x="505" y="1592"/>
                    </a:lnTo>
                    <a:lnTo>
                      <a:pt x="512" y="1586"/>
                    </a:lnTo>
                    <a:lnTo>
                      <a:pt x="524" y="1576"/>
                    </a:lnTo>
                    <a:lnTo>
                      <a:pt x="524" y="1576"/>
                    </a:lnTo>
                    <a:lnTo>
                      <a:pt x="536" y="1563"/>
                    </a:lnTo>
                    <a:lnTo>
                      <a:pt x="548" y="1551"/>
                    </a:lnTo>
                    <a:lnTo>
                      <a:pt x="561" y="1533"/>
                    </a:lnTo>
                    <a:lnTo>
                      <a:pt x="561" y="1533"/>
                    </a:lnTo>
                    <a:lnTo>
                      <a:pt x="592" y="1545"/>
                    </a:lnTo>
                    <a:lnTo>
                      <a:pt x="592" y="1545"/>
                    </a:lnTo>
                    <a:lnTo>
                      <a:pt x="590" y="1555"/>
                    </a:lnTo>
                    <a:lnTo>
                      <a:pt x="590" y="1567"/>
                    </a:lnTo>
                    <a:lnTo>
                      <a:pt x="590" y="1582"/>
                    </a:lnTo>
                    <a:lnTo>
                      <a:pt x="593" y="1601"/>
                    </a:lnTo>
                    <a:lnTo>
                      <a:pt x="593" y="1601"/>
                    </a:lnTo>
                    <a:lnTo>
                      <a:pt x="594" y="1616"/>
                    </a:lnTo>
                    <a:lnTo>
                      <a:pt x="597" y="1626"/>
                    </a:lnTo>
                    <a:lnTo>
                      <a:pt x="597" y="1626"/>
                    </a:lnTo>
                    <a:lnTo>
                      <a:pt x="597" y="1626"/>
                    </a:lnTo>
                    <a:lnTo>
                      <a:pt x="597" y="1626"/>
                    </a:lnTo>
                    <a:lnTo>
                      <a:pt x="598" y="1630"/>
                    </a:lnTo>
                    <a:lnTo>
                      <a:pt x="598" y="1630"/>
                    </a:lnTo>
                    <a:lnTo>
                      <a:pt x="598" y="1630"/>
                    </a:lnTo>
                    <a:lnTo>
                      <a:pt x="598" y="1630"/>
                    </a:lnTo>
                    <a:lnTo>
                      <a:pt x="599" y="1633"/>
                    </a:lnTo>
                    <a:lnTo>
                      <a:pt x="599" y="1633"/>
                    </a:lnTo>
                    <a:lnTo>
                      <a:pt x="599" y="1634"/>
                    </a:lnTo>
                    <a:lnTo>
                      <a:pt x="599" y="1634"/>
                    </a:lnTo>
                    <a:lnTo>
                      <a:pt x="602" y="1635"/>
                    </a:lnTo>
                    <a:lnTo>
                      <a:pt x="602" y="1635"/>
                    </a:lnTo>
                    <a:lnTo>
                      <a:pt x="602" y="1637"/>
                    </a:lnTo>
                    <a:lnTo>
                      <a:pt x="602" y="1637"/>
                    </a:lnTo>
                    <a:lnTo>
                      <a:pt x="603" y="1638"/>
                    </a:lnTo>
                    <a:lnTo>
                      <a:pt x="603" y="1638"/>
                    </a:lnTo>
                    <a:lnTo>
                      <a:pt x="604" y="1638"/>
                    </a:lnTo>
                    <a:lnTo>
                      <a:pt x="604" y="1638"/>
                    </a:lnTo>
                    <a:lnTo>
                      <a:pt x="606" y="1639"/>
                    </a:lnTo>
                    <a:lnTo>
                      <a:pt x="606" y="1639"/>
                    </a:lnTo>
                    <a:lnTo>
                      <a:pt x="607" y="1639"/>
                    </a:lnTo>
                    <a:lnTo>
                      <a:pt x="607" y="1639"/>
                    </a:lnTo>
                    <a:lnTo>
                      <a:pt x="609" y="1640"/>
                    </a:lnTo>
                    <a:lnTo>
                      <a:pt x="609" y="1640"/>
                    </a:lnTo>
                    <a:lnTo>
                      <a:pt x="609" y="1640"/>
                    </a:lnTo>
                    <a:lnTo>
                      <a:pt x="609" y="1640"/>
                    </a:lnTo>
                    <a:lnTo>
                      <a:pt x="612" y="1642"/>
                    </a:lnTo>
                    <a:lnTo>
                      <a:pt x="612" y="1642"/>
                    </a:lnTo>
                    <a:lnTo>
                      <a:pt x="613" y="1642"/>
                    </a:lnTo>
                    <a:lnTo>
                      <a:pt x="613" y="1642"/>
                    </a:lnTo>
                    <a:lnTo>
                      <a:pt x="616" y="1642"/>
                    </a:lnTo>
                    <a:lnTo>
                      <a:pt x="616" y="1642"/>
                    </a:lnTo>
                    <a:lnTo>
                      <a:pt x="619" y="1643"/>
                    </a:lnTo>
                    <a:lnTo>
                      <a:pt x="619" y="1643"/>
                    </a:lnTo>
                    <a:lnTo>
                      <a:pt x="621" y="1643"/>
                    </a:lnTo>
                    <a:lnTo>
                      <a:pt x="621" y="1643"/>
                    </a:lnTo>
                    <a:lnTo>
                      <a:pt x="623" y="1644"/>
                    </a:lnTo>
                    <a:lnTo>
                      <a:pt x="623" y="1644"/>
                    </a:lnTo>
                    <a:lnTo>
                      <a:pt x="623" y="1644"/>
                    </a:lnTo>
                    <a:lnTo>
                      <a:pt x="623" y="1644"/>
                    </a:lnTo>
                    <a:lnTo>
                      <a:pt x="627" y="1644"/>
                    </a:lnTo>
                    <a:lnTo>
                      <a:pt x="627" y="1644"/>
                    </a:lnTo>
                    <a:lnTo>
                      <a:pt x="627" y="1644"/>
                    </a:lnTo>
                    <a:lnTo>
                      <a:pt x="627" y="1644"/>
                    </a:lnTo>
                    <a:lnTo>
                      <a:pt x="629" y="1644"/>
                    </a:lnTo>
                    <a:lnTo>
                      <a:pt x="629" y="1644"/>
                    </a:lnTo>
                    <a:lnTo>
                      <a:pt x="629" y="1644"/>
                    </a:lnTo>
                    <a:lnTo>
                      <a:pt x="629" y="1644"/>
                    </a:lnTo>
                    <a:lnTo>
                      <a:pt x="632" y="1644"/>
                    </a:lnTo>
                    <a:lnTo>
                      <a:pt x="632" y="1644"/>
                    </a:lnTo>
                    <a:lnTo>
                      <a:pt x="632" y="1644"/>
                    </a:lnTo>
                    <a:lnTo>
                      <a:pt x="632" y="1644"/>
                    </a:lnTo>
                    <a:lnTo>
                      <a:pt x="635" y="1643"/>
                    </a:lnTo>
                    <a:lnTo>
                      <a:pt x="635" y="1643"/>
                    </a:lnTo>
                    <a:lnTo>
                      <a:pt x="636" y="1643"/>
                    </a:lnTo>
                    <a:lnTo>
                      <a:pt x="636" y="1643"/>
                    </a:lnTo>
                    <a:lnTo>
                      <a:pt x="637" y="1642"/>
                    </a:lnTo>
                    <a:lnTo>
                      <a:pt x="637" y="1642"/>
                    </a:lnTo>
                    <a:lnTo>
                      <a:pt x="638" y="1640"/>
                    </a:lnTo>
                    <a:lnTo>
                      <a:pt x="638" y="1640"/>
                    </a:lnTo>
                    <a:lnTo>
                      <a:pt x="641" y="1638"/>
                    </a:lnTo>
                    <a:lnTo>
                      <a:pt x="641" y="1638"/>
                    </a:lnTo>
                    <a:lnTo>
                      <a:pt x="648" y="1630"/>
                    </a:lnTo>
                    <a:lnTo>
                      <a:pt x="657" y="1619"/>
                    </a:lnTo>
                    <a:lnTo>
                      <a:pt x="657" y="1619"/>
                    </a:lnTo>
                    <a:lnTo>
                      <a:pt x="667" y="1604"/>
                    </a:lnTo>
                    <a:lnTo>
                      <a:pt x="676" y="1590"/>
                    </a:lnTo>
                    <a:lnTo>
                      <a:pt x="682" y="1579"/>
                    </a:lnTo>
                    <a:lnTo>
                      <a:pt x="686" y="1570"/>
                    </a:lnTo>
                    <a:lnTo>
                      <a:pt x="686" y="1570"/>
                    </a:lnTo>
                    <a:lnTo>
                      <a:pt x="719" y="1576"/>
                    </a:lnTo>
                    <a:lnTo>
                      <a:pt x="719" y="1576"/>
                    </a:lnTo>
                    <a:lnTo>
                      <a:pt x="720" y="1585"/>
                    </a:lnTo>
                    <a:lnTo>
                      <a:pt x="721" y="1599"/>
                    </a:lnTo>
                    <a:lnTo>
                      <a:pt x="725" y="1614"/>
                    </a:lnTo>
                    <a:lnTo>
                      <a:pt x="729" y="1631"/>
                    </a:lnTo>
                    <a:lnTo>
                      <a:pt x="729" y="1631"/>
                    </a:lnTo>
                    <a:lnTo>
                      <a:pt x="734" y="1645"/>
                    </a:lnTo>
                    <a:lnTo>
                      <a:pt x="738" y="1655"/>
                    </a:lnTo>
                    <a:lnTo>
                      <a:pt x="738" y="1655"/>
                    </a:lnTo>
                    <a:lnTo>
                      <a:pt x="738" y="1655"/>
                    </a:lnTo>
                    <a:lnTo>
                      <a:pt x="738" y="1655"/>
                    </a:lnTo>
                    <a:lnTo>
                      <a:pt x="740" y="1659"/>
                    </a:lnTo>
                    <a:lnTo>
                      <a:pt x="740" y="1659"/>
                    </a:lnTo>
                    <a:lnTo>
                      <a:pt x="740" y="1659"/>
                    </a:lnTo>
                    <a:lnTo>
                      <a:pt x="740" y="1659"/>
                    </a:lnTo>
                    <a:lnTo>
                      <a:pt x="742" y="1662"/>
                    </a:lnTo>
                    <a:lnTo>
                      <a:pt x="742" y="1662"/>
                    </a:lnTo>
                    <a:lnTo>
                      <a:pt x="742" y="1662"/>
                    </a:lnTo>
                    <a:lnTo>
                      <a:pt x="742" y="1662"/>
                    </a:lnTo>
                    <a:lnTo>
                      <a:pt x="744" y="1664"/>
                    </a:lnTo>
                    <a:lnTo>
                      <a:pt x="744" y="1664"/>
                    </a:lnTo>
                    <a:lnTo>
                      <a:pt x="744" y="1664"/>
                    </a:lnTo>
                    <a:lnTo>
                      <a:pt x="744" y="1664"/>
                    </a:lnTo>
                    <a:lnTo>
                      <a:pt x="747" y="1666"/>
                    </a:lnTo>
                    <a:lnTo>
                      <a:pt x="747" y="1666"/>
                    </a:lnTo>
                    <a:lnTo>
                      <a:pt x="747" y="1666"/>
                    </a:lnTo>
                    <a:lnTo>
                      <a:pt x="747" y="1666"/>
                    </a:lnTo>
                    <a:lnTo>
                      <a:pt x="749" y="1666"/>
                    </a:lnTo>
                    <a:lnTo>
                      <a:pt x="749" y="1666"/>
                    </a:lnTo>
                    <a:lnTo>
                      <a:pt x="749" y="1667"/>
                    </a:lnTo>
                    <a:lnTo>
                      <a:pt x="749" y="1667"/>
                    </a:lnTo>
                    <a:lnTo>
                      <a:pt x="752" y="1667"/>
                    </a:lnTo>
                    <a:lnTo>
                      <a:pt x="752" y="1667"/>
                    </a:lnTo>
                    <a:lnTo>
                      <a:pt x="753" y="1667"/>
                    </a:lnTo>
                    <a:lnTo>
                      <a:pt x="753" y="1667"/>
                    </a:lnTo>
                    <a:lnTo>
                      <a:pt x="755" y="1667"/>
                    </a:lnTo>
                    <a:lnTo>
                      <a:pt x="755" y="1667"/>
                    </a:lnTo>
                    <a:lnTo>
                      <a:pt x="757" y="1667"/>
                    </a:lnTo>
                    <a:lnTo>
                      <a:pt x="757" y="1667"/>
                    </a:lnTo>
                    <a:lnTo>
                      <a:pt x="759" y="1668"/>
                    </a:lnTo>
                    <a:lnTo>
                      <a:pt x="759" y="1668"/>
                    </a:lnTo>
                    <a:lnTo>
                      <a:pt x="763" y="1668"/>
                    </a:lnTo>
                    <a:lnTo>
                      <a:pt x="763" y="1668"/>
                    </a:lnTo>
                    <a:lnTo>
                      <a:pt x="764" y="1668"/>
                    </a:lnTo>
                    <a:lnTo>
                      <a:pt x="764" y="1668"/>
                    </a:lnTo>
                    <a:lnTo>
                      <a:pt x="767" y="1668"/>
                    </a:lnTo>
                    <a:lnTo>
                      <a:pt x="767" y="1668"/>
                    </a:lnTo>
                    <a:lnTo>
                      <a:pt x="768" y="1668"/>
                    </a:lnTo>
                    <a:lnTo>
                      <a:pt x="768" y="1668"/>
                    </a:lnTo>
                    <a:lnTo>
                      <a:pt x="771" y="1668"/>
                    </a:lnTo>
                    <a:lnTo>
                      <a:pt x="771" y="1668"/>
                    </a:lnTo>
                    <a:lnTo>
                      <a:pt x="771" y="1668"/>
                    </a:lnTo>
                    <a:lnTo>
                      <a:pt x="771" y="1668"/>
                    </a:lnTo>
                    <a:lnTo>
                      <a:pt x="773" y="1668"/>
                    </a:lnTo>
                    <a:lnTo>
                      <a:pt x="773" y="1668"/>
                    </a:lnTo>
                    <a:lnTo>
                      <a:pt x="773" y="1668"/>
                    </a:lnTo>
                    <a:lnTo>
                      <a:pt x="773" y="1668"/>
                    </a:lnTo>
                    <a:lnTo>
                      <a:pt x="776" y="1667"/>
                    </a:lnTo>
                    <a:lnTo>
                      <a:pt x="776" y="1667"/>
                    </a:lnTo>
                    <a:lnTo>
                      <a:pt x="776" y="1667"/>
                    </a:lnTo>
                    <a:lnTo>
                      <a:pt x="776" y="1667"/>
                    </a:lnTo>
                    <a:lnTo>
                      <a:pt x="778" y="1666"/>
                    </a:lnTo>
                    <a:lnTo>
                      <a:pt x="778" y="1666"/>
                    </a:lnTo>
                    <a:lnTo>
                      <a:pt x="778" y="1664"/>
                    </a:lnTo>
                    <a:lnTo>
                      <a:pt x="778" y="1664"/>
                    </a:lnTo>
                    <a:lnTo>
                      <a:pt x="781" y="1663"/>
                    </a:lnTo>
                    <a:lnTo>
                      <a:pt x="781" y="1663"/>
                    </a:lnTo>
                    <a:lnTo>
                      <a:pt x="781" y="1662"/>
                    </a:lnTo>
                    <a:lnTo>
                      <a:pt x="781" y="1662"/>
                    </a:lnTo>
                    <a:lnTo>
                      <a:pt x="783" y="1659"/>
                    </a:lnTo>
                    <a:lnTo>
                      <a:pt x="783" y="1659"/>
                    </a:lnTo>
                    <a:lnTo>
                      <a:pt x="783" y="1659"/>
                    </a:lnTo>
                    <a:lnTo>
                      <a:pt x="783" y="1659"/>
                    </a:lnTo>
                    <a:lnTo>
                      <a:pt x="789" y="1650"/>
                    </a:lnTo>
                    <a:lnTo>
                      <a:pt x="796" y="1637"/>
                    </a:lnTo>
                    <a:lnTo>
                      <a:pt x="796" y="1637"/>
                    </a:lnTo>
                    <a:lnTo>
                      <a:pt x="803" y="1620"/>
                    </a:lnTo>
                    <a:lnTo>
                      <a:pt x="810" y="1606"/>
                    </a:lnTo>
                    <a:lnTo>
                      <a:pt x="816" y="1584"/>
                    </a:lnTo>
                    <a:lnTo>
                      <a:pt x="816" y="1584"/>
                    </a:lnTo>
                    <a:lnTo>
                      <a:pt x="849" y="1584"/>
                    </a:lnTo>
                    <a:lnTo>
                      <a:pt x="849" y="1584"/>
                    </a:lnTo>
                    <a:lnTo>
                      <a:pt x="851" y="1594"/>
                    </a:lnTo>
                    <a:lnTo>
                      <a:pt x="856" y="1606"/>
                    </a:lnTo>
                    <a:lnTo>
                      <a:pt x="861" y="1620"/>
                    </a:lnTo>
                    <a:lnTo>
                      <a:pt x="869" y="1637"/>
                    </a:lnTo>
                    <a:lnTo>
                      <a:pt x="869" y="1637"/>
                    </a:lnTo>
                    <a:lnTo>
                      <a:pt x="876" y="1650"/>
                    </a:lnTo>
                    <a:lnTo>
                      <a:pt x="883" y="1659"/>
                    </a:lnTo>
                    <a:lnTo>
                      <a:pt x="883" y="1659"/>
                    </a:lnTo>
                    <a:lnTo>
                      <a:pt x="883" y="1659"/>
                    </a:lnTo>
                    <a:lnTo>
                      <a:pt x="883" y="1659"/>
                    </a:lnTo>
                    <a:lnTo>
                      <a:pt x="884" y="1662"/>
                    </a:lnTo>
                    <a:lnTo>
                      <a:pt x="884" y="1662"/>
                    </a:lnTo>
                    <a:lnTo>
                      <a:pt x="885" y="1663"/>
                    </a:lnTo>
                    <a:lnTo>
                      <a:pt x="885" y="1663"/>
                    </a:lnTo>
                    <a:lnTo>
                      <a:pt x="887" y="1664"/>
                    </a:lnTo>
                    <a:lnTo>
                      <a:pt x="887" y="1664"/>
                    </a:lnTo>
                    <a:lnTo>
                      <a:pt x="888" y="1666"/>
                    </a:lnTo>
                    <a:lnTo>
                      <a:pt x="888" y="1666"/>
                    </a:lnTo>
                    <a:lnTo>
                      <a:pt x="890" y="1667"/>
                    </a:lnTo>
                    <a:lnTo>
                      <a:pt x="890" y="1667"/>
                    </a:lnTo>
                    <a:lnTo>
                      <a:pt x="890" y="1667"/>
                    </a:lnTo>
                    <a:lnTo>
                      <a:pt x="890" y="1667"/>
                    </a:lnTo>
                    <a:lnTo>
                      <a:pt x="892" y="1668"/>
                    </a:lnTo>
                    <a:lnTo>
                      <a:pt x="892" y="1668"/>
                    </a:lnTo>
                    <a:lnTo>
                      <a:pt x="893" y="1668"/>
                    </a:lnTo>
                    <a:lnTo>
                      <a:pt x="893" y="1668"/>
                    </a:lnTo>
                    <a:lnTo>
                      <a:pt x="895" y="1668"/>
                    </a:lnTo>
                    <a:lnTo>
                      <a:pt x="895" y="1668"/>
                    </a:lnTo>
                    <a:lnTo>
                      <a:pt x="895" y="1668"/>
                    </a:lnTo>
                    <a:lnTo>
                      <a:pt x="895" y="1668"/>
                    </a:lnTo>
                    <a:lnTo>
                      <a:pt x="898" y="1668"/>
                    </a:lnTo>
                    <a:lnTo>
                      <a:pt x="898" y="1668"/>
                    </a:lnTo>
                    <a:lnTo>
                      <a:pt x="899" y="1668"/>
                    </a:lnTo>
                    <a:lnTo>
                      <a:pt x="899" y="1668"/>
                    </a:lnTo>
                    <a:lnTo>
                      <a:pt x="902" y="1668"/>
                    </a:lnTo>
                    <a:lnTo>
                      <a:pt x="902" y="1668"/>
                    </a:lnTo>
                    <a:lnTo>
                      <a:pt x="903" y="1668"/>
                    </a:lnTo>
                    <a:lnTo>
                      <a:pt x="903" y="1668"/>
                    </a:lnTo>
                    <a:lnTo>
                      <a:pt x="905" y="1668"/>
                    </a:lnTo>
                    <a:lnTo>
                      <a:pt x="905" y="1668"/>
                    </a:lnTo>
                    <a:lnTo>
                      <a:pt x="909" y="1667"/>
                    </a:lnTo>
                    <a:lnTo>
                      <a:pt x="909" y="1667"/>
                    </a:lnTo>
                    <a:lnTo>
                      <a:pt x="910" y="1667"/>
                    </a:lnTo>
                    <a:lnTo>
                      <a:pt x="910" y="1667"/>
                    </a:lnTo>
                    <a:lnTo>
                      <a:pt x="913" y="1667"/>
                    </a:lnTo>
                    <a:lnTo>
                      <a:pt x="913" y="1667"/>
                    </a:lnTo>
                    <a:lnTo>
                      <a:pt x="913" y="1667"/>
                    </a:lnTo>
                    <a:lnTo>
                      <a:pt x="913" y="1667"/>
                    </a:lnTo>
                    <a:lnTo>
                      <a:pt x="915" y="1667"/>
                    </a:lnTo>
                    <a:lnTo>
                      <a:pt x="915" y="1667"/>
                    </a:lnTo>
                    <a:lnTo>
                      <a:pt x="917" y="1666"/>
                    </a:lnTo>
                    <a:lnTo>
                      <a:pt x="917" y="1666"/>
                    </a:lnTo>
                    <a:lnTo>
                      <a:pt x="918" y="1666"/>
                    </a:lnTo>
                    <a:lnTo>
                      <a:pt x="918" y="1666"/>
                    </a:lnTo>
                    <a:lnTo>
                      <a:pt x="919" y="1666"/>
                    </a:lnTo>
                    <a:lnTo>
                      <a:pt x="919" y="1666"/>
                    </a:lnTo>
                    <a:lnTo>
                      <a:pt x="921" y="1664"/>
                    </a:lnTo>
                    <a:lnTo>
                      <a:pt x="921" y="1664"/>
                    </a:lnTo>
                    <a:lnTo>
                      <a:pt x="922" y="1664"/>
                    </a:lnTo>
                    <a:lnTo>
                      <a:pt x="922" y="1664"/>
                    </a:lnTo>
                    <a:lnTo>
                      <a:pt x="923" y="1662"/>
                    </a:lnTo>
                    <a:lnTo>
                      <a:pt x="923" y="1662"/>
                    </a:lnTo>
                    <a:lnTo>
                      <a:pt x="923" y="1662"/>
                    </a:lnTo>
                    <a:lnTo>
                      <a:pt x="923" y="1662"/>
                    </a:lnTo>
                    <a:lnTo>
                      <a:pt x="926" y="1659"/>
                    </a:lnTo>
                    <a:lnTo>
                      <a:pt x="926" y="1659"/>
                    </a:lnTo>
                    <a:lnTo>
                      <a:pt x="926" y="1659"/>
                    </a:lnTo>
                    <a:lnTo>
                      <a:pt x="926" y="1659"/>
                    </a:lnTo>
                    <a:lnTo>
                      <a:pt x="927" y="1655"/>
                    </a:lnTo>
                    <a:lnTo>
                      <a:pt x="927" y="1655"/>
                    </a:lnTo>
                    <a:lnTo>
                      <a:pt x="927" y="1655"/>
                    </a:lnTo>
                    <a:lnTo>
                      <a:pt x="927" y="1655"/>
                    </a:lnTo>
                    <a:lnTo>
                      <a:pt x="932" y="1645"/>
                    </a:lnTo>
                    <a:lnTo>
                      <a:pt x="936" y="1631"/>
                    </a:lnTo>
                    <a:lnTo>
                      <a:pt x="936" y="1631"/>
                    </a:lnTo>
                    <a:lnTo>
                      <a:pt x="941" y="1614"/>
                    </a:lnTo>
                    <a:lnTo>
                      <a:pt x="944" y="1599"/>
                    </a:lnTo>
                    <a:lnTo>
                      <a:pt x="947" y="1576"/>
                    </a:lnTo>
                    <a:lnTo>
                      <a:pt x="947" y="1576"/>
                    </a:lnTo>
                    <a:lnTo>
                      <a:pt x="980" y="1570"/>
                    </a:lnTo>
                    <a:lnTo>
                      <a:pt x="980" y="1570"/>
                    </a:lnTo>
                    <a:lnTo>
                      <a:pt x="984" y="1579"/>
                    </a:lnTo>
                    <a:lnTo>
                      <a:pt x="990" y="1590"/>
                    </a:lnTo>
                    <a:lnTo>
                      <a:pt x="997" y="1604"/>
                    </a:lnTo>
                    <a:lnTo>
                      <a:pt x="1009" y="1619"/>
                    </a:lnTo>
                    <a:lnTo>
                      <a:pt x="1009" y="1619"/>
                    </a:lnTo>
                    <a:lnTo>
                      <a:pt x="1018" y="1630"/>
                    </a:lnTo>
                    <a:lnTo>
                      <a:pt x="1025" y="1638"/>
                    </a:lnTo>
                    <a:lnTo>
                      <a:pt x="1025" y="1638"/>
                    </a:lnTo>
                    <a:lnTo>
                      <a:pt x="1025" y="1639"/>
                    </a:lnTo>
                    <a:lnTo>
                      <a:pt x="1025" y="1639"/>
                    </a:lnTo>
                    <a:lnTo>
                      <a:pt x="1028" y="1640"/>
                    </a:lnTo>
                    <a:lnTo>
                      <a:pt x="1028" y="1640"/>
                    </a:lnTo>
                    <a:lnTo>
                      <a:pt x="1028" y="1642"/>
                    </a:lnTo>
                    <a:lnTo>
                      <a:pt x="1028" y="1642"/>
                    </a:lnTo>
                    <a:lnTo>
                      <a:pt x="1030" y="1643"/>
                    </a:lnTo>
                    <a:lnTo>
                      <a:pt x="1030" y="1643"/>
                    </a:lnTo>
                    <a:lnTo>
                      <a:pt x="1031" y="1643"/>
                    </a:lnTo>
                    <a:lnTo>
                      <a:pt x="1031" y="1643"/>
                    </a:lnTo>
                    <a:lnTo>
                      <a:pt x="1034" y="1644"/>
                    </a:lnTo>
                    <a:lnTo>
                      <a:pt x="1034" y="1644"/>
                    </a:lnTo>
                    <a:lnTo>
                      <a:pt x="1034" y="1644"/>
                    </a:lnTo>
                    <a:lnTo>
                      <a:pt x="1034" y="1644"/>
                    </a:lnTo>
                    <a:lnTo>
                      <a:pt x="1035" y="1644"/>
                    </a:lnTo>
                    <a:lnTo>
                      <a:pt x="1035" y="1644"/>
                    </a:lnTo>
                    <a:lnTo>
                      <a:pt x="1036" y="1644"/>
                    </a:lnTo>
                    <a:lnTo>
                      <a:pt x="1036" y="1644"/>
                    </a:lnTo>
                    <a:lnTo>
                      <a:pt x="1039" y="1644"/>
                    </a:lnTo>
                    <a:lnTo>
                      <a:pt x="1039" y="1644"/>
                    </a:lnTo>
                    <a:lnTo>
                      <a:pt x="1039" y="1644"/>
                    </a:lnTo>
                    <a:lnTo>
                      <a:pt x="1039" y="1644"/>
                    </a:lnTo>
                    <a:lnTo>
                      <a:pt x="1041" y="1644"/>
                    </a:lnTo>
                    <a:lnTo>
                      <a:pt x="1041" y="1644"/>
                    </a:lnTo>
                    <a:lnTo>
                      <a:pt x="1043" y="1644"/>
                    </a:lnTo>
                    <a:lnTo>
                      <a:pt x="1043" y="1644"/>
                    </a:lnTo>
                    <a:lnTo>
                      <a:pt x="1045" y="1643"/>
                    </a:lnTo>
                    <a:lnTo>
                      <a:pt x="1045" y="1643"/>
                    </a:lnTo>
                    <a:lnTo>
                      <a:pt x="1047" y="1643"/>
                    </a:lnTo>
                    <a:lnTo>
                      <a:pt x="1047" y="1643"/>
                    </a:lnTo>
                    <a:lnTo>
                      <a:pt x="1049" y="1642"/>
                    </a:lnTo>
                    <a:lnTo>
                      <a:pt x="1049" y="1642"/>
                    </a:lnTo>
                    <a:lnTo>
                      <a:pt x="1053" y="1642"/>
                    </a:lnTo>
                    <a:lnTo>
                      <a:pt x="1053" y="1642"/>
                    </a:lnTo>
                    <a:lnTo>
                      <a:pt x="1053" y="1642"/>
                    </a:lnTo>
                    <a:lnTo>
                      <a:pt x="1053" y="1642"/>
                    </a:lnTo>
                    <a:lnTo>
                      <a:pt x="1055" y="1640"/>
                    </a:lnTo>
                    <a:lnTo>
                      <a:pt x="1055" y="1640"/>
                    </a:lnTo>
                    <a:lnTo>
                      <a:pt x="1057" y="1640"/>
                    </a:lnTo>
                    <a:lnTo>
                      <a:pt x="1057" y="1640"/>
                    </a:lnTo>
                    <a:lnTo>
                      <a:pt x="1059" y="1639"/>
                    </a:lnTo>
                    <a:lnTo>
                      <a:pt x="1059" y="1639"/>
                    </a:lnTo>
                    <a:lnTo>
                      <a:pt x="1059" y="1639"/>
                    </a:lnTo>
                    <a:lnTo>
                      <a:pt x="1059" y="1639"/>
                    </a:lnTo>
                    <a:lnTo>
                      <a:pt x="1062" y="1638"/>
                    </a:lnTo>
                    <a:lnTo>
                      <a:pt x="1062" y="1638"/>
                    </a:lnTo>
                    <a:lnTo>
                      <a:pt x="1062" y="1638"/>
                    </a:lnTo>
                    <a:lnTo>
                      <a:pt x="1062" y="1638"/>
                    </a:lnTo>
                    <a:lnTo>
                      <a:pt x="1064" y="1637"/>
                    </a:lnTo>
                    <a:lnTo>
                      <a:pt x="1064" y="1637"/>
                    </a:lnTo>
                    <a:lnTo>
                      <a:pt x="1064" y="1635"/>
                    </a:lnTo>
                    <a:lnTo>
                      <a:pt x="1064" y="1635"/>
                    </a:lnTo>
                    <a:lnTo>
                      <a:pt x="1065" y="1634"/>
                    </a:lnTo>
                    <a:lnTo>
                      <a:pt x="1065" y="1634"/>
                    </a:lnTo>
                    <a:lnTo>
                      <a:pt x="1065" y="1633"/>
                    </a:lnTo>
                    <a:lnTo>
                      <a:pt x="1065" y="1633"/>
                    </a:lnTo>
                    <a:lnTo>
                      <a:pt x="1067" y="1631"/>
                    </a:lnTo>
                    <a:lnTo>
                      <a:pt x="1067" y="1631"/>
                    </a:lnTo>
                    <a:lnTo>
                      <a:pt x="1068" y="1630"/>
                    </a:lnTo>
                    <a:lnTo>
                      <a:pt x="1068" y="1630"/>
                    </a:lnTo>
                    <a:lnTo>
                      <a:pt x="1068" y="1626"/>
                    </a:lnTo>
                    <a:lnTo>
                      <a:pt x="1068" y="1626"/>
                    </a:lnTo>
                    <a:lnTo>
                      <a:pt x="1069" y="1626"/>
                    </a:lnTo>
                    <a:lnTo>
                      <a:pt x="1069" y="1626"/>
                    </a:lnTo>
                    <a:lnTo>
                      <a:pt x="1070" y="1616"/>
                    </a:lnTo>
                    <a:lnTo>
                      <a:pt x="1073" y="1601"/>
                    </a:lnTo>
                    <a:lnTo>
                      <a:pt x="1073" y="1601"/>
                    </a:lnTo>
                    <a:lnTo>
                      <a:pt x="1074" y="1582"/>
                    </a:lnTo>
                    <a:lnTo>
                      <a:pt x="1075" y="1567"/>
                    </a:lnTo>
                    <a:lnTo>
                      <a:pt x="1074" y="1545"/>
                    </a:lnTo>
                    <a:lnTo>
                      <a:pt x="1074" y="1545"/>
                    </a:lnTo>
                    <a:lnTo>
                      <a:pt x="1104" y="1533"/>
                    </a:lnTo>
                    <a:lnTo>
                      <a:pt x="1104" y="1533"/>
                    </a:lnTo>
                    <a:lnTo>
                      <a:pt x="1118" y="1552"/>
                    </a:lnTo>
                    <a:lnTo>
                      <a:pt x="1128" y="1563"/>
                    </a:lnTo>
                    <a:lnTo>
                      <a:pt x="1142" y="1576"/>
                    </a:lnTo>
                    <a:lnTo>
                      <a:pt x="1142" y="1576"/>
                    </a:lnTo>
                    <a:lnTo>
                      <a:pt x="1155" y="1589"/>
                    </a:lnTo>
                    <a:lnTo>
                      <a:pt x="1165" y="1595"/>
                    </a:lnTo>
                    <a:lnTo>
                      <a:pt x="1165" y="1595"/>
                    </a:lnTo>
                    <a:lnTo>
                      <a:pt x="1165" y="1595"/>
                    </a:lnTo>
                    <a:lnTo>
                      <a:pt x="1165" y="1595"/>
                    </a:lnTo>
                    <a:lnTo>
                      <a:pt x="1167" y="1596"/>
                    </a:lnTo>
                    <a:lnTo>
                      <a:pt x="1167" y="1596"/>
                    </a:lnTo>
                    <a:lnTo>
                      <a:pt x="1169" y="1596"/>
                    </a:lnTo>
                    <a:lnTo>
                      <a:pt x="1169" y="1596"/>
                    </a:lnTo>
                    <a:lnTo>
                      <a:pt x="1171" y="1597"/>
                    </a:lnTo>
                    <a:lnTo>
                      <a:pt x="1171" y="1597"/>
                    </a:lnTo>
                    <a:lnTo>
                      <a:pt x="1171" y="1597"/>
                    </a:lnTo>
                    <a:lnTo>
                      <a:pt x="1171" y="1597"/>
                    </a:lnTo>
                    <a:lnTo>
                      <a:pt x="1174" y="1597"/>
                    </a:lnTo>
                    <a:lnTo>
                      <a:pt x="1174" y="1597"/>
                    </a:lnTo>
                    <a:lnTo>
                      <a:pt x="1174" y="1597"/>
                    </a:lnTo>
                    <a:lnTo>
                      <a:pt x="1174" y="1597"/>
                    </a:lnTo>
                    <a:lnTo>
                      <a:pt x="1176" y="1596"/>
                    </a:lnTo>
                    <a:lnTo>
                      <a:pt x="1176" y="1596"/>
                    </a:lnTo>
                    <a:lnTo>
                      <a:pt x="1176" y="1596"/>
                    </a:lnTo>
                    <a:lnTo>
                      <a:pt x="1176" y="1596"/>
                    </a:lnTo>
                    <a:lnTo>
                      <a:pt x="1179" y="1595"/>
                    </a:lnTo>
                    <a:lnTo>
                      <a:pt x="1179" y="1595"/>
                    </a:lnTo>
                    <a:lnTo>
                      <a:pt x="1180" y="1595"/>
                    </a:lnTo>
                    <a:lnTo>
                      <a:pt x="1180" y="1595"/>
                    </a:lnTo>
                    <a:lnTo>
                      <a:pt x="1183" y="1594"/>
                    </a:lnTo>
                    <a:lnTo>
                      <a:pt x="1183" y="1594"/>
                    </a:lnTo>
                    <a:lnTo>
                      <a:pt x="1183" y="1594"/>
                    </a:lnTo>
                    <a:lnTo>
                      <a:pt x="1183" y="1594"/>
                    </a:lnTo>
                    <a:lnTo>
                      <a:pt x="1186" y="1592"/>
                    </a:lnTo>
                    <a:lnTo>
                      <a:pt x="1186" y="1592"/>
                    </a:lnTo>
                    <a:lnTo>
                      <a:pt x="1189" y="1591"/>
                    </a:lnTo>
                    <a:lnTo>
                      <a:pt x="1189" y="1591"/>
                    </a:lnTo>
                    <a:lnTo>
                      <a:pt x="1190" y="1590"/>
                    </a:lnTo>
                    <a:lnTo>
                      <a:pt x="1190" y="1590"/>
                    </a:lnTo>
                    <a:lnTo>
                      <a:pt x="1193" y="1589"/>
                    </a:lnTo>
                    <a:lnTo>
                      <a:pt x="1193" y="1589"/>
                    </a:lnTo>
                    <a:lnTo>
                      <a:pt x="1193" y="1589"/>
                    </a:lnTo>
                    <a:lnTo>
                      <a:pt x="1193" y="1589"/>
                    </a:lnTo>
                    <a:lnTo>
                      <a:pt x="1195" y="1587"/>
                    </a:lnTo>
                    <a:lnTo>
                      <a:pt x="1195" y="1587"/>
                    </a:lnTo>
                    <a:lnTo>
                      <a:pt x="1195" y="1587"/>
                    </a:lnTo>
                    <a:lnTo>
                      <a:pt x="1195" y="1587"/>
                    </a:lnTo>
                    <a:lnTo>
                      <a:pt x="1198" y="1586"/>
                    </a:lnTo>
                    <a:lnTo>
                      <a:pt x="1198" y="1586"/>
                    </a:lnTo>
                    <a:lnTo>
                      <a:pt x="1198" y="1585"/>
                    </a:lnTo>
                    <a:lnTo>
                      <a:pt x="1198" y="1585"/>
                    </a:lnTo>
                    <a:lnTo>
                      <a:pt x="1199" y="1584"/>
                    </a:lnTo>
                    <a:lnTo>
                      <a:pt x="1199" y="1584"/>
                    </a:lnTo>
                    <a:lnTo>
                      <a:pt x="1200" y="1584"/>
                    </a:lnTo>
                    <a:lnTo>
                      <a:pt x="1200" y="1584"/>
                    </a:lnTo>
                    <a:lnTo>
                      <a:pt x="1201" y="1581"/>
                    </a:lnTo>
                    <a:lnTo>
                      <a:pt x="1201" y="1581"/>
                    </a:lnTo>
                    <a:lnTo>
                      <a:pt x="1201" y="1581"/>
                    </a:lnTo>
                    <a:lnTo>
                      <a:pt x="1201" y="1581"/>
                    </a:lnTo>
                    <a:lnTo>
                      <a:pt x="1201" y="1579"/>
                    </a:lnTo>
                    <a:lnTo>
                      <a:pt x="1201" y="1579"/>
                    </a:lnTo>
                    <a:lnTo>
                      <a:pt x="1201" y="1577"/>
                    </a:lnTo>
                    <a:lnTo>
                      <a:pt x="1201" y="1577"/>
                    </a:lnTo>
                    <a:lnTo>
                      <a:pt x="1203" y="1574"/>
                    </a:lnTo>
                    <a:lnTo>
                      <a:pt x="1203" y="1574"/>
                    </a:lnTo>
                    <a:lnTo>
                      <a:pt x="1203" y="1574"/>
                    </a:lnTo>
                    <a:lnTo>
                      <a:pt x="1203" y="1574"/>
                    </a:lnTo>
                    <a:lnTo>
                      <a:pt x="1203" y="1563"/>
                    </a:lnTo>
                    <a:lnTo>
                      <a:pt x="1203" y="1548"/>
                    </a:lnTo>
                    <a:lnTo>
                      <a:pt x="1203" y="1548"/>
                    </a:lnTo>
                    <a:lnTo>
                      <a:pt x="1200" y="1529"/>
                    </a:lnTo>
                    <a:lnTo>
                      <a:pt x="1199" y="1514"/>
                    </a:lnTo>
                    <a:lnTo>
                      <a:pt x="1194" y="1492"/>
                    </a:lnTo>
                    <a:lnTo>
                      <a:pt x="1194" y="1492"/>
                    </a:lnTo>
                    <a:lnTo>
                      <a:pt x="1222" y="1475"/>
                    </a:lnTo>
                    <a:lnTo>
                      <a:pt x="1222" y="1475"/>
                    </a:lnTo>
                    <a:lnTo>
                      <a:pt x="1229" y="1483"/>
                    </a:lnTo>
                    <a:lnTo>
                      <a:pt x="1238" y="1490"/>
                    </a:lnTo>
                    <a:lnTo>
                      <a:pt x="1251" y="1500"/>
                    </a:lnTo>
                    <a:lnTo>
                      <a:pt x="1266" y="1511"/>
                    </a:lnTo>
                    <a:lnTo>
                      <a:pt x="1266" y="1511"/>
                    </a:lnTo>
                    <a:lnTo>
                      <a:pt x="1281" y="1521"/>
                    </a:lnTo>
                    <a:lnTo>
                      <a:pt x="1291" y="1526"/>
                    </a:lnTo>
                    <a:lnTo>
                      <a:pt x="1291" y="1526"/>
                    </a:lnTo>
                    <a:lnTo>
                      <a:pt x="1292" y="1526"/>
                    </a:lnTo>
                    <a:lnTo>
                      <a:pt x="1292" y="1526"/>
                    </a:lnTo>
                    <a:lnTo>
                      <a:pt x="1295" y="1527"/>
                    </a:lnTo>
                    <a:lnTo>
                      <a:pt x="1295" y="1527"/>
                    </a:lnTo>
                    <a:lnTo>
                      <a:pt x="1296" y="1527"/>
                    </a:lnTo>
                    <a:lnTo>
                      <a:pt x="1296" y="1527"/>
                    </a:lnTo>
                    <a:lnTo>
                      <a:pt x="1298" y="1527"/>
                    </a:lnTo>
                    <a:lnTo>
                      <a:pt x="1298" y="1527"/>
                    </a:lnTo>
                    <a:lnTo>
                      <a:pt x="1298" y="1527"/>
                    </a:lnTo>
                    <a:lnTo>
                      <a:pt x="1298" y="1527"/>
                    </a:lnTo>
                    <a:lnTo>
                      <a:pt x="1301" y="1526"/>
                    </a:lnTo>
                    <a:lnTo>
                      <a:pt x="1301" y="1526"/>
                    </a:lnTo>
                    <a:lnTo>
                      <a:pt x="1301" y="1526"/>
                    </a:lnTo>
                    <a:lnTo>
                      <a:pt x="1301" y="1526"/>
                    </a:lnTo>
                    <a:lnTo>
                      <a:pt x="1304" y="1526"/>
                    </a:lnTo>
                    <a:lnTo>
                      <a:pt x="1304" y="1526"/>
                    </a:lnTo>
                    <a:lnTo>
                      <a:pt x="1304" y="1526"/>
                    </a:lnTo>
                    <a:lnTo>
                      <a:pt x="1304" y="1526"/>
                    </a:lnTo>
                    <a:lnTo>
                      <a:pt x="1306" y="1523"/>
                    </a:lnTo>
                    <a:lnTo>
                      <a:pt x="1306" y="1523"/>
                    </a:lnTo>
                    <a:lnTo>
                      <a:pt x="1307" y="1523"/>
                    </a:lnTo>
                    <a:lnTo>
                      <a:pt x="1307" y="1523"/>
                    </a:lnTo>
                    <a:lnTo>
                      <a:pt x="1309" y="1522"/>
                    </a:lnTo>
                    <a:lnTo>
                      <a:pt x="1309" y="1522"/>
                    </a:lnTo>
                    <a:lnTo>
                      <a:pt x="1310" y="1522"/>
                    </a:lnTo>
                    <a:lnTo>
                      <a:pt x="1310" y="1522"/>
                    </a:lnTo>
                    <a:lnTo>
                      <a:pt x="1312" y="1519"/>
                    </a:lnTo>
                    <a:lnTo>
                      <a:pt x="1312" y="1519"/>
                    </a:lnTo>
                    <a:lnTo>
                      <a:pt x="1315" y="1518"/>
                    </a:lnTo>
                    <a:lnTo>
                      <a:pt x="1315" y="1518"/>
                    </a:lnTo>
                    <a:lnTo>
                      <a:pt x="1316" y="1517"/>
                    </a:lnTo>
                    <a:lnTo>
                      <a:pt x="1316" y="1517"/>
                    </a:lnTo>
                    <a:lnTo>
                      <a:pt x="1317" y="1516"/>
                    </a:lnTo>
                    <a:lnTo>
                      <a:pt x="1317" y="1516"/>
                    </a:lnTo>
                    <a:lnTo>
                      <a:pt x="1319" y="1514"/>
                    </a:lnTo>
                    <a:lnTo>
                      <a:pt x="1319" y="1514"/>
                    </a:lnTo>
                    <a:lnTo>
                      <a:pt x="1321" y="1513"/>
                    </a:lnTo>
                    <a:lnTo>
                      <a:pt x="1321" y="1513"/>
                    </a:lnTo>
                    <a:lnTo>
                      <a:pt x="1321" y="1513"/>
                    </a:lnTo>
                    <a:lnTo>
                      <a:pt x="1321" y="1513"/>
                    </a:lnTo>
                    <a:lnTo>
                      <a:pt x="1322" y="1512"/>
                    </a:lnTo>
                    <a:lnTo>
                      <a:pt x="1322" y="1512"/>
                    </a:lnTo>
                    <a:lnTo>
                      <a:pt x="1322" y="1511"/>
                    </a:lnTo>
                    <a:lnTo>
                      <a:pt x="1322" y="1511"/>
                    </a:lnTo>
                    <a:lnTo>
                      <a:pt x="1324" y="1509"/>
                    </a:lnTo>
                    <a:lnTo>
                      <a:pt x="1324" y="1509"/>
                    </a:lnTo>
                    <a:lnTo>
                      <a:pt x="1324" y="1508"/>
                    </a:lnTo>
                    <a:lnTo>
                      <a:pt x="1324" y="1508"/>
                    </a:lnTo>
                    <a:lnTo>
                      <a:pt x="1325" y="1506"/>
                    </a:lnTo>
                    <a:lnTo>
                      <a:pt x="1325" y="1506"/>
                    </a:lnTo>
                    <a:lnTo>
                      <a:pt x="1325" y="1506"/>
                    </a:lnTo>
                    <a:lnTo>
                      <a:pt x="1325" y="1506"/>
                    </a:lnTo>
                    <a:lnTo>
                      <a:pt x="1325" y="1503"/>
                    </a:lnTo>
                    <a:lnTo>
                      <a:pt x="1325" y="1503"/>
                    </a:lnTo>
                    <a:lnTo>
                      <a:pt x="1325" y="1502"/>
                    </a:lnTo>
                    <a:lnTo>
                      <a:pt x="1325" y="1502"/>
                    </a:lnTo>
                    <a:lnTo>
                      <a:pt x="1325" y="1498"/>
                    </a:lnTo>
                    <a:lnTo>
                      <a:pt x="1325" y="1498"/>
                    </a:lnTo>
                    <a:lnTo>
                      <a:pt x="1325" y="1498"/>
                    </a:lnTo>
                    <a:lnTo>
                      <a:pt x="1325" y="1498"/>
                    </a:lnTo>
                    <a:lnTo>
                      <a:pt x="1324" y="1488"/>
                    </a:lnTo>
                    <a:lnTo>
                      <a:pt x="1321" y="1473"/>
                    </a:lnTo>
                    <a:lnTo>
                      <a:pt x="1321" y="1473"/>
                    </a:lnTo>
                    <a:lnTo>
                      <a:pt x="1316" y="1455"/>
                    </a:lnTo>
                    <a:lnTo>
                      <a:pt x="1311" y="1440"/>
                    </a:lnTo>
                    <a:lnTo>
                      <a:pt x="1302" y="1420"/>
                    </a:lnTo>
                    <a:lnTo>
                      <a:pt x="1302" y="1420"/>
                    </a:lnTo>
                    <a:lnTo>
                      <a:pt x="1327" y="1398"/>
                    </a:lnTo>
                    <a:lnTo>
                      <a:pt x="1327" y="1398"/>
                    </a:lnTo>
                    <a:lnTo>
                      <a:pt x="1346" y="1411"/>
                    </a:lnTo>
                    <a:lnTo>
                      <a:pt x="1360" y="1419"/>
                    </a:lnTo>
                    <a:lnTo>
                      <a:pt x="1377" y="1426"/>
                    </a:lnTo>
                    <a:lnTo>
                      <a:pt x="1377" y="1426"/>
                    </a:lnTo>
                    <a:lnTo>
                      <a:pt x="1390" y="1431"/>
                    </a:lnTo>
                    <a:lnTo>
                      <a:pt x="1401" y="1435"/>
                    </a:lnTo>
                    <a:lnTo>
                      <a:pt x="1401" y="1435"/>
                    </a:lnTo>
                    <a:lnTo>
                      <a:pt x="1401" y="1435"/>
                    </a:lnTo>
                    <a:lnTo>
                      <a:pt x="1404" y="1435"/>
                    </a:lnTo>
                    <a:lnTo>
                      <a:pt x="1404" y="1435"/>
                    </a:lnTo>
                    <a:lnTo>
                      <a:pt x="1406" y="1435"/>
                    </a:lnTo>
                    <a:lnTo>
                      <a:pt x="1406" y="1435"/>
                    </a:lnTo>
                    <a:lnTo>
                      <a:pt x="1408" y="1436"/>
                    </a:lnTo>
                    <a:lnTo>
                      <a:pt x="1408" y="1436"/>
                    </a:lnTo>
                    <a:lnTo>
                      <a:pt x="1408" y="1436"/>
                    </a:lnTo>
                    <a:lnTo>
                      <a:pt x="1408" y="1436"/>
                    </a:lnTo>
                    <a:lnTo>
                      <a:pt x="1412" y="1435"/>
                    </a:lnTo>
                    <a:lnTo>
                      <a:pt x="1412" y="1435"/>
                    </a:lnTo>
                    <a:lnTo>
                      <a:pt x="1412" y="1435"/>
                    </a:lnTo>
                    <a:lnTo>
                      <a:pt x="1412" y="1435"/>
                    </a:lnTo>
                    <a:lnTo>
                      <a:pt x="1413" y="1435"/>
                    </a:lnTo>
                    <a:lnTo>
                      <a:pt x="1413" y="1435"/>
                    </a:lnTo>
                    <a:lnTo>
                      <a:pt x="1414" y="1434"/>
                    </a:lnTo>
                    <a:lnTo>
                      <a:pt x="1414" y="1434"/>
                    </a:lnTo>
                    <a:lnTo>
                      <a:pt x="1416" y="1432"/>
                    </a:lnTo>
                    <a:lnTo>
                      <a:pt x="1416" y="1432"/>
                    </a:lnTo>
                    <a:lnTo>
                      <a:pt x="1417" y="1432"/>
                    </a:lnTo>
                    <a:lnTo>
                      <a:pt x="1417" y="1432"/>
                    </a:lnTo>
                    <a:lnTo>
                      <a:pt x="1418" y="1431"/>
                    </a:lnTo>
                    <a:lnTo>
                      <a:pt x="1418" y="1431"/>
                    </a:lnTo>
                    <a:lnTo>
                      <a:pt x="1419" y="1430"/>
                    </a:lnTo>
                    <a:lnTo>
                      <a:pt x="1419" y="1430"/>
                    </a:lnTo>
                    <a:lnTo>
                      <a:pt x="1421" y="1429"/>
                    </a:lnTo>
                    <a:lnTo>
                      <a:pt x="1421" y="1429"/>
                    </a:lnTo>
                    <a:lnTo>
                      <a:pt x="1422" y="1429"/>
                    </a:lnTo>
                    <a:lnTo>
                      <a:pt x="1422" y="1429"/>
                    </a:lnTo>
                    <a:lnTo>
                      <a:pt x="1424" y="1426"/>
                    </a:lnTo>
                    <a:lnTo>
                      <a:pt x="1424" y="1426"/>
                    </a:lnTo>
                    <a:lnTo>
                      <a:pt x="1427" y="1424"/>
                    </a:lnTo>
                    <a:lnTo>
                      <a:pt x="1427" y="1424"/>
                    </a:lnTo>
                    <a:lnTo>
                      <a:pt x="1427" y="1422"/>
                    </a:lnTo>
                    <a:lnTo>
                      <a:pt x="1427" y="1422"/>
                    </a:lnTo>
                    <a:lnTo>
                      <a:pt x="1430" y="1421"/>
                    </a:lnTo>
                    <a:lnTo>
                      <a:pt x="1430" y="1421"/>
                    </a:lnTo>
                    <a:lnTo>
                      <a:pt x="1430" y="1420"/>
                    </a:lnTo>
                    <a:lnTo>
                      <a:pt x="1430" y="1420"/>
                    </a:lnTo>
                    <a:lnTo>
                      <a:pt x="1431" y="1419"/>
                    </a:lnTo>
                    <a:lnTo>
                      <a:pt x="1431" y="1419"/>
                    </a:lnTo>
                    <a:lnTo>
                      <a:pt x="1432" y="1417"/>
                    </a:lnTo>
                    <a:lnTo>
                      <a:pt x="1432" y="1417"/>
                    </a:lnTo>
                    <a:lnTo>
                      <a:pt x="1432" y="1416"/>
                    </a:lnTo>
                    <a:lnTo>
                      <a:pt x="1432" y="1416"/>
                    </a:lnTo>
                    <a:lnTo>
                      <a:pt x="1433" y="1415"/>
                    </a:lnTo>
                    <a:lnTo>
                      <a:pt x="1433" y="1415"/>
                    </a:lnTo>
                    <a:lnTo>
                      <a:pt x="1433" y="1414"/>
                    </a:lnTo>
                    <a:lnTo>
                      <a:pt x="1433" y="1414"/>
                    </a:lnTo>
                    <a:lnTo>
                      <a:pt x="1433" y="1412"/>
                    </a:lnTo>
                    <a:lnTo>
                      <a:pt x="1433" y="1412"/>
                    </a:lnTo>
                    <a:lnTo>
                      <a:pt x="1435" y="1410"/>
                    </a:lnTo>
                    <a:lnTo>
                      <a:pt x="1435" y="1410"/>
                    </a:lnTo>
                    <a:lnTo>
                      <a:pt x="1435" y="1410"/>
                    </a:lnTo>
                    <a:lnTo>
                      <a:pt x="1435" y="1410"/>
                    </a:lnTo>
                    <a:lnTo>
                      <a:pt x="1435" y="1407"/>
                    </a:lnTo>
                    <a:lnTo>
                      <a:pt x="1435" y="1407"/>
                    </a:lnTo>
                    <a:lnTo>
                      <a:pt x="1433" y="1406"/>
                    </a:lnTo>
                    <a:lnTo>
                      <a:pt x="1433" y="1406"/>
                    </a:lnTo>
                    <a:lnTo>
                      <a:pt x="1431" y="1395"/>
                    </a:lnTo>
                    <a:lnTo>
                      <a:pt x="1424" y="1378"/>
                    </a:lnTo>
                    <a:lnTo>
                      <a:pt x="1424" y="1378"/>
                    </a:lnTo>
                    <a:lnTo>
                      <a:pt x="1417" y="1362"/>
                    </a:lnTo>
                    <a:lnTo>
                      <a:pt x="1409" y="1348"/>
                    </a:lnTo>
                    <a:lnTo>
                      <a:pt x="1397" y="1329"/>
                    </a:lnTo>
                    <a:lnTo>
                      <a:pt x="1397" y="1329"/>
                    </a:lnTo>
                    <a:lnTo>
                      <a:pt x="1418" y="1304"/>
                    </a:lnTo>
                    <a:lnTo>
                      <a:pt x="1418" y="1304"/>
                    </a:lnTo>
                    <a:lnTo>
                      <a:pt x="1438" y="1313"/>
                    </a:lnTo>
                    <a:lnTo>
                      <a:pt x="1453" y="1318"/>
                    </a:lnTo>
                    <a:lnTo>
                      <a:pt x="1471" y="1323"/>
                    </a:lnTo>
                    <a:lnTo>
                      <a:pt x="1471" y="1323"/>
                    </a:lnTo>
                    <a:lnTo>
                      <a:pt x="1486" y="1325"/>
                    </a:lnTo>
                    <a:lnTo>
                      <a:pt x="1496" y="1327"/>
                    </a:lnTo>
                    <a:lnTo>
                      <a:pt x="1496" y="1327"/>
                    </a:lnTo>
                    <a:lnTo>
                      <a:pt x="1496" y="1327"/>
                    </a:lnTo>
                    <a:lnTo>
                      <a:pt x="1496" y="1327"/>
                    </a:lnTo>
                    <a:lnTo>
                      <a:pt x="1500" y="1327"/>
                    </a:lnTo>
                    <a:lnTo>
                      <a:pt x="1500" y="1327"/>
                    </a:lnTo>
                    <a:lnTo>
                      <a:pt x="1501" y="1327"/>
                    </a:lnTo>
                    <a:lnTo>
                      <a:pt x="1501" y="1327"/>
                    </a:lnTo>
                    <a:lnTo>
                      <a:pt x="1504" y="1327"/>
                    </a:lnTo>
                    <a:lnTo>
                      <a:pt x="1504" y="1327"/>
                    </a:lnTo>
                    <a:lnTo>
                      <a:pt x="1504" y="1327"/>
                    </a:lnTo>
                    <a:lnTo>
                      <a:pt x="1504" y="1327"/>
                    </a:lnTo>
                    <a:lnTo>
                      <a:pt x="1506" y="1325"/>
                    </a:lnTo>
                    <a:lnTo>
                      <a:pt x="1506" y="1325"/>
                    </a:lnTo>
                    <a:lnTo>
                      <a:pt x="1508" y="1325"/>
                    </a:lnTo>
                    <a:lnTo>
                      <a:pt x="1508" y="1325"/>
                    </a:lnTo>
                    <a:lnTo>
                      <a:pt x="1509" y="1324"/>
                    </a:lnTo>
                    <a:lnTo>
                      <a:pt x="1509" y="1324"/>
                    </a:lnTo>
                    <a:lnTo>
                      <a:pt x="1510" y="1324"/>
                    </a:lnTo>
                    <a:lnTo>
                      <a:pt x="1510" y="1324"/>
                    </a:lnTo>
                    <a:lnTo>
                      <a:pt x="1511" y="1323"/>
                    </a:lnTo>
                    <a:lnTo>
                      <a:pt x="1511" y="1323"/>
                    </a:lnTo>
                    <a:lnTo>
                      <a:pt x="1511" y="1323"/>
                    </a:lnTo>
                    <a:lnTo>
                      <a:pt x="1511" y="1323"/>
                    </a:lnTo>
                    <a:lnTo>
                      <a:pt x="1514" y="1320"/>
                    </a:lnTo>
                    <a:lnTo>
                      <a:pt x="1514" y="1320"/>
                    </a:lnTo>
                    <a:lnTo>
                      <a:pt x="1514" y="1319"/>
                    </a:lnTo>
                    <a:lnTo>
                      <a:pt x="1514" y="1319"/>
                    </a:lnTo>
                    <a:lnTo>
                      <a:pt x="1515" y="1318"/>
                    </a:lnTo>
                    <a:lnTo>
                      <a:pt x="1515" y="1318"/>
                    </a:lnTo>
                    <a:lnTo>
                      <a:pt x="1516" y="1317"/>
                    </a:lnTo>
                    <a:lnTo>
                      <a:pt x="1516" y="1317"/>
                    </a:lnTo>
                    <a:lnTo>
                      <a:pt x="1518" y="1314"/>
                    </a:lnTo>
                    <a:lnTo>
                      <a:pt x="1518" y="1314"/>
                    </a:lnTo>
                    <a:lnTo>
                      <a:pt x="1520" y="1312"/>
                    </a:lnTo>
                    <a:lnTo>
                      <a:pt x="1520" y="1312"/>
                    </a:lnTo>
                    <a:lnTo>
                      <a:pt x="1520" y="1310"/>
                    </a:lnTo>
                    <a:lnTo>
                      <a:pt x="1520" y="1310"/>
                    </a:lnTo>
                    <a:lnTo>
                      <a:pt x="1521" y="1308"/>
                    </a:lnTo>
                    <a:lnTo>
                      <a:pt x="1521" y="1308"/>
                    </a:lnTo>
                    <a:lnTo>
                      <a:pt x="1523" y="1308"/>
                    </a:lnTo>
                    <a:lnTo>
                      <a:pt x="1523" y="1308"/>
                    </a:lnTo>
                    <a:lnTo>
                      <a:pt x="1524" y="1305"/>
                    </a:lnTo>
                    <a:lnTo>
                      <a:pt x="1524" y="1305"/>
                    </a:lnTo>
                    <a:lnTo>
                      <a:pt x="1524" y="1305"/>
                    </a:lnTo>
                    <a:lnTo>
                      <a:pt x="1524" y="1305"/>
                    </a:lnTo>
                    <a:lnTo>
                      <a:pt x="1524" y="1303"/>
                    </a:lnTo>
                    <a:lnTo>
                      <a:pt x="1524" y="1303"/>
                    </a:lnTo>
                    <a:lnTo>
                      <a:pt x="1525" y="1303"/>
                    </a:lnTo>
                    <a:lnTo>
                      <a:pt x="1525" y="1303"/>
                    </a:lnTo>
                    <a:lnTo>
                      <a:pt x="1525" y="1300"/>
                    </a:lnTo>
                    <a:lnTo>
                      <a:pt x="1525" y="1300"/>
                    </a:lnTo>
                    <a:lnTo>
                      <a:pt x="1525" y="1300"/>
                    </a:lnTo>
                    <a:lnTo>
                      <a:pt x="1525" y="1300"/>
                    </a:lnTo>
                    <a:lnTo>
                      <a:pt x="1525" y="1296"/>
                    </a:lnTo>
                    <a:lnTo>
                      <a:pt x="1525" y="1296"/>
                    </a:lnTo>
                    <a:lnTo>
                      <a:pt x="1525" y="1296"/>
                    </a:lnTo>
                    <a:lnTo>
                      <a:pt x="1525" y="1296"/>
                    </a:lnTo>
                    <a:lnTo>
                      <a:pt x="1524" y="1294"/>
                    </a:lnTo>
                    <a:lnTo>
                      <a:pt x="1524" y="1294"/>
                    </a:lnTo>
                    <a:lnTo>
                      <a:pt x="1524" y="1293"/>
                    </a:lnTo>
                    <a:lnTo>
                      <a:pt x="1524" y="1293"/>
                    </a:lnTo>
                    <a:lnTo>
                      <a:pt x="1523" y="1290"/>
                    </a:lnTo>
                    <a:lnTo>
                      <a:pt x="1523" y="1290"/>
                    </a:lnTo>
                    <a:lnTo>
                      <a:pt x="1523" y="1290"/>
                    </a:lnTo>
                    <a:lnTo>
                      <a:pt x="1523" y="1290"/>
                    </a:lnTo>
                    <a:lnTo>
                      <a:pt x="1518" y="1280"/>
                    </a:lnTo>
                    <a:lnTo>
                      <a:pt x="1510" y="1267"/>
                    </a:lnTo>
                    <a:lnTo>
                      <a:pt x="1510" y="1267"/>
                    </a:lnTo>
                    <a:lnTo>
                      <a:pt x="1499" y="1252"/>
                    </a:lnTo>
                    <a:lnTo>
                      <a:pt x="1490" y="1240"/>
                    </a:lnTo>
                    <a:lnTo>
                      <a:pt x="1474" y="1223"/>
                    </a:lnTo>
                    <a:lnTo>
                      <a:pt x="1474" y="1223"/>
                    </a:lnTo>
                    <a:lnTo>
                      <a:pt x="1490" y="1194"/>
                    </a:lnTo>
                    <a:lnTo>
                      <a:pt x="1490" y="1194"/>
                    </a:lnTo>
                    <a:lnTo>
                      <a:pt x="1500" y="1198"/>
                    </a:lnTo>
                    <a:lnTo>
                      <a:pt x="1513" y="1201"/>
                    </a:lnTo>
                    <a:lnTo>
                      <a:pt x="1528" y="1202"/>
                    </a:lnTo>
                    <a:lnTo>
                      <a:pt x="1547" y="1204"/>
                    </a:lnTo>
                    <a:lnTo>
                      <a:pt x="1547" y="1204"/>
                    </a:lnTo>
                    <a:lnTo>
                      <a:pt x="1562" y="1204"/>
                    </a:lnTo>
                    <a:lnTo>
                      <a:pt x="1572" y="1204"/>
                    </a:lnTo>
                    <a:lnTo>
                      <a:pt x="1572" y="1204"/>
                    </a:lnTo>
                    <a:lnTo>
                      <a:pt x="1572" y="1204"/>
                    </a:lnTo>
                    <a:lnTo>
                      <a:pt x="1572" y="1204"/>
                    </a:lnTo>
                    <a:lnTo>
                      <a:pt x="1576" y="1203"/>
                    </a:lnTo>
                    <a:lnTo>
                      <a:pt x="1576" y="1203"/>
                    </a:lnTo>
                    <a:lnTo>
                      <a:pt x="1577" y="1203"/>
                    </a:lnTo>
                    <a:lnTo>
                      <a:pt x="1577" y="1203"/>
                    </a:lnTo>
                    <a:lnTo>
                      <a:pt x="1579" y="1203"/>
                    </a:lnTo>
                    <a:lnTo>
                      <a:pt x="1579" y="1203"/>
                    </a:lnTo>
                    <a:lnTo>
                      <a:pt x="1579" y="1202"/>
                    </a:lnTo>
                    <a:lnTo>
                      <a:pt x="1579" y="1202"/>
                    </a:lnTo>
                    <a:lnTo>
                      <a:pt x="1582" y="1201"/>
                    </a:lnTo>
                    <a:lnTo>
                      <a:pt x="1582" y="1201"/>
                    </a:lnTo>
                    <a:lnTo>
                      <a:pt x="1582" y="1201"/>
                    </a:lnTo>
                    <a:lnTo>
                      <a:pt x="1582" y="1201"/>
                    </a:lnTo>
                    <a:lnTo>
                      <a:pt x="1584" y="1199"/>
                    </a:lnTo>
                    <a:lnTo>
                      <a:pt x="1584" y="1199"/>
                    </a:lnTo>
                    <a:lnTo>
                      <a:pt x="1584" y="1199"/>
                    </a:lnTo>
                    <a:lnTo>
                      <a:pt x="1584" y="1199"/>
                    </a:lnTo>
                    <a:lnTo>
                      <a:pt x="1586" y="1197"/>
                    </a:lnTo>
                    <a:lnTo>
                      <a:pt x="1586" y="1197"/>
                    </a:lnTo>
                    <a:lnTo>
                      <a:pt x="1586" y="1197"/>
                    </a:lnTo>
                    <a:lnTo>
                      <a:pt x="1586" y="1197"/>
                    </a:lnTo>
                    <a:lnTo>
                      <a:pt x="1587" y="1194"/>
                    </a:lnTo>
                    <a:lnTo>
                      <a:pt x="1587" y="1194"/>
                    </a:lnTo>
                    <a:lnTo>
                      <a:pt x="1588" y="1194"/>
                    </a:lnTo>
                    <a:lnTo>
                      <a:pt x="1588" y="1194"/>
                    </a:lnTo>
                    <a:lnTo>
                      <a:pt x="1590" y="1192"/>
                    </a:lnTo>
                    <a:lnTo>
                      <a:pt x="1590" y="1192"/>
                    </a:lnTo>
                    <a:lnTo>
                      <a:pt x="1590" y="1191"/>
                    </a:lnTo>
                    <a:lnTo>
                      <a:pt x="1590" y="1191"/>
                    </a:lnTo>
                    <a:lnTo>
                      <a:pt x="1591" y="1188"/>
                    </a:lnTo>
                    <a:lnTo>
                      <a:pt x="1591" y="1188"/>
                    </a:lnTo>
                    <a:lnTo>
                      <a:pt x="1592" y="1184"/>
                    </a:lnTo>
                    <a:lnTo>
                      <a:pt x="1592" y="1184"/>
                    </a:lnTo>
                    <a:lnTo>
                      <a:pt x="1592" y="1184"/>
                    </a:lnTo>
                    <a:lnTo>
                      <a:pt x="1592" y="1184"/>
                    </a:lnTo>
                    <a:lnTo>
                      <a:pt x="1593" y="1182"/>
                    </a:lnTo>
                    <a:lnTo>
                      <a:pt x="1593" y="1182"/>
                    </a:lnTo>
                    <a:lnTo>
                      <a:pt x="1595" y="1181"/>
                    </a:lnTo>
                    <a:lnTo>
                      <a:pt x="1595" y="1181"/>
                    </a:lnTo>
                    <a:lnTo>
                      <a:pt x="1595" y="1178"/>
                    </a:lnTo>
                    <a:lnTo>
                      <a:pt x="1595" y="1178"/>
                    </a:lnTo>
                    <a:lnTo>
                      <a:pt x="1595" y="1178"/>
                    </a:lnTo>
                    <a:lnTo>
                      <a:pt x="1595" y="1178"/>
                    </a:lnTo>
                    <a:lnTo>
                      <a:pt x="1596" y="1176"/>
                    </a:lnTo>
                    <a:lnTo>
                      <a:pt x="1596" y="1176"/>
                    </a:lnTo>
                    <a:lnTo>
                      <a:pt x="1596" y="1176"/>
                    </a:lnTo>
                    <a:lnTo>
                      <a:pt x="1596" y="1176"/>
                    </a:lnTo>
                    <a:lnTo>
                      <a:pt x="1596" y="1173"/>
                    </a:lnTo>
                    <a:lnTo>
                      <a:pt x="1596" y="1173"/>
                    </a:lnTo>
                    <a:lnTo>
                      <a:pt x="1596" y="1173"/>
                    </a:lnTo>
                    <a:lnTo>
                      <a:pt x="1596" y="1173"/>
                    </a:lnTo>
                    <a:lnTo>
                      <a:pt x="1595" y="1169"/>
                    </a:lnTo>
                    <a:lnTo>
                      <a:pt x="1595" y="1169"/>
                    </a:lnTo>
                    <a:lnTo>
                      <a:pt x="1595" y="1169"/>
                    </a:lnTo>
                    <a:lnTo>
                      <a:pt x="1595" y="1169"/>
                    </a:lnTo>
                    <a:lnTo>
                      <a:pt x="1593" y="1167"/>
                    </a:lnTo>
                    <a:lnTo>
                      <a:pt x="1593" y="1167"/>
                    </a:lnTo>
                    <a:lnTo>
                      <a:pt x="1593" y="1165"/>
                    </a:lnTo>
                    <a:lnTo>
                      <a:pt x="1593" y="1165"/>
                    </a:lnTo>
                    <a:lnTo>
                      <a:pt x="1591" y="1163"/>
                    </a:lnTo>
                    <a:lnTo>
                      <a:pt x="1591" y="1163"/>
                    </a:lnTo>
                    <a:lnTo>
                      <a:pt x="1591" y="1163"/>
                    </a:lnTo>
                    <a:lnTo>
                      <a:pt x="1591" y="1163"/>
                    </a:lnTo>
                    <a:lnTo>
                      <a:pt x="1584" y="1154"/>
                    </a:lnTo>
                    <a:lnTo>
                      <a:pt x="1574" y="1143"/>
                    </a:lnTo>
                    <a:lnTo>
                      <a:pt x="1574" y="1143"/>
                    </a:lnTo>
                    <a:lnTo>
                      <a:pt x="1562" y="1130"/>
                    </a:lnTo>
                    <a:lnTo>
                      <a:pt x="1550" y="1120"/>
                    </a:lnTo>
                    <a:lnTo>
                      <a:pt x="1532" y="1106"/>
                    </a:lnTo>
                    <a:lnTo>
                      <a:pt x="1532" y="1106"/>
                    </a:lnTo>
                    <a:lnTo>
                      <a:pt x="1543" y="1075"/>
                    </a:lnTo>
                    <a:lnTo>
                      <a:pt x="1543" y="1075"/>
                    </a:lnTo>
                    <a:lnTo>
                      <a:pt x="1566" y="1076"/>
                    </a:lnTo>
                    <a:lnTo>
                      <a:pt x="1581" y="1076"/>
                    </a:lnTo>
                    <a:lnTo>
                      <a:pt x="1600" y="1075"/>
                    </a:lnTo>
                    <a:lnTo>
                      <a:pt x="1600" y="1075"/>
                    </a:lnTo>
                    <a:lnTo>
                      <a:pt x="1615" y="1072"/>
                    </a:lnTo>
                    <a:lnTo>
                      <a:pt x="1625" y="1071"/>
                    </a:lnTo>
                    <a:lnTo>
                      <a:pt x="1625" y="1071"/>
                    </a:lnTo>
                    <a:lnTo>
                      <a:pt x="1625" y="1070"/>
                    </a:lnTo>
                    <a:lnTo>
                      <a:pt x="1625" y="1070"/>
                    </a:lnTo>
                    <a:lnTo>
                      <a:pt x="1629" y="1070"/>
                    </a:lnTo>
                    <a:lnTo>
                      <a:pt x="1629" y="1070"/>
                    </a:lnTo>
                    <a:lnTo>
                      <a:pt x="1630" y="1068"/>
                    </a:lnTo>
                    <a:lnTo>
                      <a:pt x="1630" y="1068"/>
                    </a:lnTo>
                    <a:lnTo>
                      <a:pt x="1631" y="1067"/>
                    </a:lnTo>
                    <a:lnTo>
                      <a:pt x="1631" y="1067"/>
                    </a:lnTo>
                    <a:lnTo>
                      <a:pt x="1632" y="1067"/>
                    </a:lnTo>
                    <a:lnTo>
                      <a:pt x="1632" y="1067"/>
                    </a:lnTo>
                    <a:lnTo>
                      <a:pt x="1635" y="1066"/>
                    </a:lnTo>
                    <a:lnTo>
                      <a:pt x="1635" y="1066"/>
                    </a:lnTo>
                    <a:lnTo>
                      <a:pt x="1635" y="1066"/>
                    </a:lnTo>
                    <a:lnTo>
                      <a:pt x="1635" y="1066"/>
                    </a:lnTo>
                    <a:lnTo>
                      <a:pt x="1636" y="1063"/>
                    </a:lnTo>
                    <a:lnTo>
                      <a:pt x="1636" y="1063"/>
                    </a:lnTo>
                    <a:lnTo>
                      <a:pt x="1636" y="1063"/>
                    </a:lnTo>
                    <a:lnTo>
                      <a:pt x="1636" y="1063"/>
                    </a:lnTo>
                    <a:lnTo>
                      <a:pt x="1637" y="1061"/>
                    </a:lnTo>
                    <a:lnTo>
                      <a:pt x="1637" y="1061"/>
                    </a:lnTo>
                    <a:lnTo>
                      <a:pt x="1637" y="1061"/>
                    </a:lnTo>
                    <a:lnTo>
                      <a:pt x="1637" y="1061"/>
                    </a:lnTo>
                    <a:lnTo>
                      <a:pt x="1639" y="1058"/>
                    </a:lnTo>
                    <a:lnTo>
                      <a:pt x="1639" y="1058"/>
                    </a:lnTo>
                    <a:lnTo>
                      <a:pt x="1639" y="1057"/>
                    </a:lnTo>
                    <a:lnTo>
                      <a:pt x="1639" y="1057"/>
                    </a:lnTo>
                    <a:lnTo>
                      <a:pt x="1640" y="1055"/>
                    </a:lnTo>
                    <a:lnTo>
                      <a:pt x="1640" y="1055"/>
                    </a:lnTo>
                    <a:lnTo>
                      <a:pt x="1640" y="1055"/>
                    </a:lnTo>
                    <a:lnTo>
                      <a:pt x="1640" y="1055"/>
                    </a:lnTo>
                    <a:lnTo>
                      <a:pt x="1641" y="1051"/>
                    </a:lnTo>
                    <a:lnTo>
                      <a:pt x="1641" y="1051"/>
                    </a:lnTo>
                    <a:lnTo>
                      <a:pt x="1641" y="1047"/>
                    </a:lnTo>
                    <a:lnTo>
                      <a:pt x="1641" y="1047"/>
                    </a:lnTo>
                    <a:lnTo>
                      <a:pt x="1641" y="1047"/>
                    </a:lnTo>
                    <a:lnTo>
                      <a:pt x="1641" y="1047"/>
                    </a:lnTo>
                    <a:lnTo>
                      <a:pt x="1642" y="1044"/>
                    </a:lnTo>
                    <a:lnTo>
                      <a:pt x="1642" y="1044"/>
                    </a:lnTo>
                    <a:lnTo>
                      <a:pt x="1642" y="1043"/>
                    </a:lnTo>
                    <a:lnTo>
                      <a:pt x="1642" y="1043"/>
                    </a:lnTo>
                    <a:lnTo>
                      <a:pt x="1642" y="1041"/>
                    </a:lnTo>
                    <a:lnTo>
                      <a:pt x="1642" y="1041"/>
                    </a:lnTo>
                    <a:lnTo>
                      <a:pt x="1642" y="1041"/>
                    </a:lnTo>
                    <a:lnTo>
                      <a:pt x="1642" y="1041"/>
                    </a:lnTo>
                    <a:lnTo>
                      <a:pt x="1642" y="1038"/>
                    </a:lnTo>
                    <a:lnTo>
                      <a:pt x="1642" y="1038"/>
                    </a:lnTo>
                    <a:lnTo>
                      <a:pt x="1642" y="1037"/>
                    </a:lnTo>
                    <a:lnTo>
                      <a:pt x="1642" y="1037"/>
                    </a:lnTo>
                    <a:lnTo>
                      <a:pt x="1642" y="1036"/>
                    </a:lnTo>
                    <a:lnTo>
                      <a:pt x="1642" y="1036"/>
                    </a:lnTo>
                    <a:lnTo>
                      <a:pt x="1642" y="1034"/>
                    </a:lnTo>
                    <a:lnTo>
                      <a:pt x="1642" y="1034"/>
                    </a:lnTo>
                    <a:lnTo>
                      <a:pt x="1641" y="1032"/>
                    </a:lnTo>
                    <a:lnTo>
                      <a:pt x="1641" y="1032"/>
                    </a:lnTo>
                    <a:lnTo>
                      <a:pt x="1641" y="1032"/>
                    </a:lnTo>
                    <a:lnTo>
                      <a:pt x="1641" y="1032"/>
                    </a:lnTo>
                    <a:lnTo>
                      <a:pt x="1640" y="1029"/>
                    </a:lnTo>
                    <a:lnTo>
                      <a:pt x="1640" y="1029"/>
                    </a:lnTo>
                    <a:lnTo>
                      <a:pt x="1639" y="1029"/>
                    </a:lnTo>
                    <a:lnTo>
                      <a:pt x="1639" y="1029"/>
                    </a:lnTo>
                    <a:lnTo>
                      <a:pt x="1636" y="1026"/>
                    </a:lnTo>
                    <a:lnTo>
                      <a:pt x="1636" y="1026"/>
                    </a:lnTo>
                    <a:lnTo>
                      <a:pt x="1636" y="1026"/>
                    </a:lnTo>
                    <a:lnTo>
                      <a:pt x="1636" y="1026"/>
                    </a:lnTo>
                    <a:lnTo>
                      <a:pt x="1629" y="1019"/>
                    </a:lnTo>
                    <a:lnTo>
                      <a:pt x="1617" y="1010"/>
                    </a:lnTo>
                    <a:lnTo>
                      <a:pt x="1617" y="1010"/>
                    </a:lnTo>
                    <a:lnTo>
                      <a:pt x="1602" y="999"/>
                    </a:lnTo>
                    <a:lnTo>
                      <a:pt x="1588" y="992"/>
                    </a:lnTo>
                    <a:lnTo>
                      <a:pt x="1577" y="985"/>
                    </a:lnTo>
                    <a:lnTo>
                      <a:pt x="1568" y="980"/>
                    </a:lnTo>
                    <a:lnTo>
                      <a:pt x="1568" y="980"/>
                    </a:lnTo>
                    <a:lnTo>
                      <a:pt x="1574" y="949"/>
                    </a:lnTo>
                    <a:lnTo>
                      <a:pt x="1574" y="949"/>
                    </a:lnTo>
                    <a:lnTo>
                      <a:pt x="1597" y="946"/>
                    </a:lnTo>
                    <a:lnTo>
                      <a:pt x="1612" y="942"/>
                    </a:lnTo>
                    <a:lnTo>
                      <a:pt x="1630" y="937"/>
                    </a:lnTo>
                    <a:lnTo>
                      <a:pt x="1630" y="937"/>
                    </a:lnTo>
                    <a:lnTo>
                      <a:pt x="1644" y="934"/>
                    </a:lnTo>
                    <a:lnTo>
                      <a:pt x="1654" y="930"/>
                    </a:lnTo>
                    <a:lnTo>
                      <a:pt x="1654" y="930"/>
                    </a:lnTo>
                    <a:lnTo>
                      <a:pt x="1654" y="929"/>
                    </a:lnTo>
                    <a:lnTo>
                      <a:pt x="1654" y="929"/>
                    </a:lnTo>
                    <a:lnTo>
                      <a:pt x="1658" y="927"/>
                    </a:lnTo>
                    <a:lnTo>
                      <a:pt x="1658" y="927"/>
                    </a:lnTo>
                    <a:lnTo>
                      <a:pt x="1658" y="927"/>
                    </a:lnTo>
                    <a:lnTo>
                      <a:pt x="1658" y="927"/>
                    </a:lnTo>
                    <a:lnTo>
                      <a:pt x="1660" y="925"/>
                    </a:lnTo>
                    <a:lnTo>
                      <a:pt x="1660" y="925"/>
                    </a:lnTo>
                    <a:lnTo>
                      <a:pt x="1660" y="925"/>
                    </a:lnTo>
                    <a:lnTo>
                      <a:pt x="1660" y="925"/>
                    </a:lnTo>
                    <a:lnTo>
                      <a:pt x="1663" y="924"/>
                    </a:lnTo>
                    <a:lnTo>
                      <a:pt x="1663" y="924"/>
                    </a:lnTo>
                    <a:lnTo>
                      <a:pt x="1663" y="922"/>
                    </a:lnTo>
                    <a:lnTo>
                      <a:pt x="1663" y="922"/>
                    </a:lnTo>
                    <a:lnTo>
                      <a:pt x="1664" y="921"/>
                    </a:lnTo>
                    <a:lnTo>
                      <a:pt x="1664" y="921"/>
                    </a:lnTo>
                    <a:lnTo>
                      <a:pt x="1664" y="920"/>
                    </a:lnTo>
                    <a:lnTo>
                      <a:pt x="1664" y="920"/>
                    </a:lnTo>
                    <a:lnTo>
                      <a:pt x="1665" y="919"/>
                    </a:lnTo>
                    <a:lnTo>
                      <a:pt x="1665" y="919"/>
                    </a:lnTo>
                    <a:lnTo>
                      <a:pt x="1665" y="917"/>
                    </a:lnTo>
                    <a:lnTo>
                      <a:pt x="1665" y="917"/>
                    </a:lnTo>
                    <a:lnTo>
                      <a:pt x="1665" y="915"/>
                    </a:lnTo>
                    <a:lnTo>
                      <a:pt x="1665" y="915"/>
                    </a:lnTo>
                    <a:lnTo>
                      <a:pt x="1665" y="915"/>
                    </a:lnTo>
                    <a:lnTo>
                      <a:pt x="1665" y="915"/>
                    </a:lnTo>
                    <a:lnTo>
                      <a:pt x="1665" y="912"/>
                    </a:lnTo>
                    <a:lnTo>
                      <a:pt x="1665" y="912"/>
                    </a:lnTo>
                    <a:lnTo>
                      <a:pt x="1665" y="911"/>
                    </a:lnTo>
                    <a:lnTo>
                      <a:pt x="1665" y="911"/>
                    </a:lnTo>
                    <a:lnTo>
                      <a:pt x="1666" y="907"/>
                    </a:lnTo>
                    <a:lnTo>
                      <a:pt x="1666" y="907"/>
                    </a:lnTo>
                    <a:lnTo>
                      <a:pt x="1666" y="905"/>
                    </a:lnTo>
                    <a:lnTo>
                      <a:pt x="1666" y="905"/>
                    </a:lnTo>
                    <a:lnTo>
                      <a:pt x="1666" y="902"/>
                    </a:lnTo>
                    <a:lnTo>
                      <a:pt x="1666" y="902"/>
                    </a:lnTo>
                    <a:lnTo>
                      <a:pt x="1666" y="901"/>
                    </a:lnTo>
                    <a:lnTo>
                      <a:pt x="1666" y="901"/>
                    </a:lnTo>
                    <a:lnTo>
                      <a:pt x="1666" y="900"/>
                    </a:lnTo>
                    <a:lnTo>
                      <a:pt x="1666" y="900"/>
                    </a:lnTo>
                    <a:lnTo>
                      <a:pt x="1666" y="897"/>
                    </a:lnTo>
                    <a:lnTo>
                      <a:pt x="1666" y="897"/>
                    </a:lnTo>
                    <a:lnTo>
                      <a:pt x="1666" y="896"/>
                    </a:lnTo>
                    <a:lnTo>
                      <a:pt x="1666" y="896"/>
                    </a:lnTo>
                    <a:lnTo>
                      <a:pt x="1666" y="895"/>
                    </a:lnTo>
                    <a:lnTo>
                      <a:pt x="1666" y="895"/>
                    </a:lnTo>
                    <a:lnTo>
                      <a:pt x="1666" y="893"/>
                    </a:lnTo>
                    <a:lnTo>
                      <a:pt x="1666" y="893"/>
                    </a:lnTo>
                    <a:lnTo>
                      <a:pt x="1665" y="892"/>
                    </a:lnTo>
                    <a:lnTo>
                      <a:pt x="1665" y="892"/>
                    </a:lnTo>
                    <a:lnTo>
                      <a:pt x="1665" y="891"/>
                    </a:lnTo>
                    <a:lnTo>
                      <a:pt x="1665" y="891"/>
                    </a:lnTo>
                    <a:lnTo>
                      <a:pt x="1664" y="888"/>
                    </a:lnTo>
                    <a:lnTo>
                      <a:pt x="1664" y="888"/>
                    </a:lnTo>
                    <a:lnTo>
                      <a:pt x="1663" y="888"/>
                    </a:lnTo>
                    <a:lnTo>
                      <a:pt x="1663" y="888"/>
                    </a:lnTo>
                    <a:lnTo>
                      <a:pt x="1661" y="887"/>
                    </a:lnTo>
                    <a:lnTo>
                      <a:pt x="1661" y="887"/>
                    </a:lnTo>
                    <a:lnTo>
                      <a:pt x="1660" y="886"/>
                    </a:lnTo>
                    <a:lnTo>
                      <a:pt x="1660" y="886"/>
                    </a:lnTo>
                    <a:lnTo>
                      <a:pt x="1658" y="883"/>
                    </a:lnTo>
                    <a:lnTo>
                      <a:pt x="1658" y="883"/>
                    </a:lnTo>
                    <a:lnTo>
                      <a:pt x="1658" y="883"/>
                    </a:lnTo>
                    <a:lnTo>
                      <a:pt x="1658" y="883"/>
                    </a:lnTo>
                    <a:lnTo>
                      <a:pt x="1649" y="878"/>
                    </a:lnTo>
                    <a:lnTo>
                      <a:pt x="1636" y="871"/>
                    </a:lnTo>
                    <a:lnTo>
                      <a:pt x="1636" y="871"/>
                    </a:lnTo>
                    <a:lnTo>
                      <a:pt x="1618" y="863"/>
                    </a:lnTo>
                    <a:lnTo>
                      <a:pt x="1605" y="857"/>
                    </a:lnTo>
                    <a:lnTo>
                      <a:pt x="1582" y="851"/>
                    </a:lnTo>
                    <a:lnTo>
                      <a:pt x="1582" y="851"/>
                    </a:lnTo>
                    <a:lnTo>
                      <a:pt x="1582" y="818"/>
                    </a:lnTo>
                    <a:lnTo>
                      <a:pt x="1582" y="818"/>
                    </a:lnTo>
                    <a:lnTo>
                      <a:pt x="1605" y="811"/>
                    </a:lnTo>
                    <a:lnTo>
                      <a:pt x="1618" y="805"/>
                    </a:lnTo>
                    <a:lnTo>
                      <a:pt x="1636" y="798"/>
                    </a:lnTo>
                    <a:lnTo>
                      <a:pt x="1636" y="798"/>
                    </a:lnTo>
                    <a:lnTo>
                      <a:pt x="1649" y="791"/>
                    </a:lnTo>
                    <a:lnTo>
                      <a:pt x="1658" y="785"/>
                    </a:lnTo>
                    <a:lnTo>
                      <a:pt x="1658" y="785"/>
                    </a:lnTo>
                    <a:lnTo>
                      <a:pt x="1658" y="785"/>
                    </a:lnTo>
                    <a:lnTo>
                      <a:pt x="1658" y="785"/>
                    </a:lnTo>
                    <a:lnTo>
                      <a:pt x="1660" y="782"/>
                    </a:lnTo>
                    <a:lnTo>
                      <a:pt x="1660" y="782"/>
                    </a:lnTo>
                    <a:lnTo>
                      <a:pt x="1661" y="782"/>
                    </a:lnTo>
                    <a:lnTo>
                      <a:pt x="1661" y="782"/>
                    </a:lnTo>
                    <a:lnTo>
                      <a:pt x="1663" y="780"/>
                    </a:lnTo>
                    <a:lnTo>
                      <a:pt x="1663" y="780"/>
                    </a:lnTo>
                    <a:lnTo>
                      <a:pt x="1664" y="780"/>
                    </a:lnTo>
                    <a:lnTo>
                      <a:pt x="1664" y="780"/>
                    </a:lnTo>
                    <a:lnTo>
                      <a:pt x="1665" y="777"/>
                    </a:lnTo>
                    <a:lnTo>
                      <a:pt x="1665" y="777"/>
                    </a:lnTo>
                    <a:lnTo>
                      <a:pt x="1665" y="777"/>
                    </a:lnTo>
                    <a:lnTo>
                      <a:pt x="1665" y="777"/>
                    </a:lnTo>
                    <a:lnTo>
                      <a:pt x="1666" y="775"/>
                    </a:lnTo>
                    <a:lnTo>
                      <a:pt x="1666" y="775"/>
                    </a:lnTo>
                    <a:lnTo>
                      <a:pt x="1666" y="775"/>
                    </a:lnTo>
                    <a:lnTo>
                      <a:pt x="1666" y="775"/>
                    </a:lnTo>
                    <a:lnTo>
                      <a:pt x="1666" y="772"/>
                    </a:lnTo>
                    <a:lnTo>
                      <a:pt x="1666" y="772"/>
                    </a:lnTo>
                    <a:lnTo>
                      <a:pt x="1666" y="772"/>
                    </a:lnTo>
                    <a:lnTo>
                      <a:pt x="1666" y="772"/>
                    </a:lnTo>
                    <a:lnTo>
                      <a:pt x="1666" y="769"/>
                    </a:lnTo>
                    <a:lnTo>
                      <a:pt x="1666" y="769"/>
                    </a:lnTo>
                    <a:lnTo>
                      <a:pt x="1666" y="769"/>
                    </a:lnTo>
                    <a:lnTo>
                      <a:pt x="1666" y="769"/>
                    </a:lnTo>
                    <a:lnTo>
                      <a:pt x="1666" y="766"/>
                    </a:lnTo>
                    <a:lnTo>
                      <a:pt x="1666" y="766"/>
                    </a:lnTo>
                    <a:lnTo>
                      <a:pt x="1666" y="765"/>
                    </a:lnTo>
                    <a:lnTo>
                      <a:pt x="1666" y="765"/>
                    </a:lnTo>
                    <a:lnTo>
                      <a:pt x="1666" y="761"/>
                    </a:lnTo>
                    <a:lnTo>
                      <a:pt x="1666" y="761"/>
                    </a:lnTo>
                    <a:lnTo>
                      <a:pt x="1665" y="759"/>
                    </a:lnTo>
                    <a:lnTo>
                      <a:pt x="1665" y="759"/>
                    </a:lnTo>
                    <a:lnTo>
                      <a:pt x="1665" y="757"/>
                    </a:lnTo>
                    <a:lnTo>
                      <a:pt x="1665" y="757"/>
                    </a:lnTo>
                    <a:lnTo>
                      <a:pt x="1665" y="755"/>
                    </a:lnTo>
                    <a:lnTo>
                      <a:pt x="1665" y="755"/>
                    </a:lnTo>
                    <a:lnTo>
                      <a:pt x="1665" y="754"/>
                    </a:lnTo>
                    <a:lnTo>
                      <a:pt x="1665" y="754"/>
                    </a:lnTo>
                    <a:lnTo>
                      <a:pt x="1665" y="751"/>
                    </a:lnTo>
                    <a:lnTo>
                      <a:pt x="1665" y="751"/>
                    </a:lnTo>
                    <a:lnTo>
                      <a:pt x="1665" y="751"/>
                    </a:lnTo>
                    <a:lnTo>
                      <a:pt x="1665" y="751"/>
                    </a:lnTo>
                    <a:lnTo>
                      <a:pt x="1664" y="748"/>
                    </a:lnTo>
                    <a:lnTo>
                      <a:pt x="1664" y="748"/>
                    </a:lnTo>
                    <a:lnTo>
                      <a:pt x="1664" y="748"/>
                    </a:lnTo>
                    <a:lnTo>
                      <a:pt x="1664" y="748"/>
                    </a:lnTo>
                    <a:lnTo>
                      <a:pt x="1663" y="746"/>
                    </a:lnTo>
                    <a:lnTo>
                      <a:pt x="1663" y="746"/>
                    </a:lnTo>
                    <a:lnTo>
                      <a:pt x="1663" y="746"/>
                    </a:lnTo>
                    <a:lnTo>
                      <a:pt x="1663" y="746"/>
                    </a:lnTo>
                    <a:lnTo>
                      <a:pt x="1660" y="743"/>
                    </a:lnTo>
                    <a:lnTo>
                      <a:pt x="1660" y="743"/>
                    </a:lnTo>
                    <a:lnTo>
                      <a:pt x="1660" y="743"/>
                    </a:lnTo>
                    <a:lnTo>
                      <a:pt x="1660" y="743"/>
                    </a:lnTo>
                    <a:lnTo>
                      <a:pt x="1658" y="742"/>
                    </a:lnTo>
                    <a:lnTo>
                      <a:pt x="1658" y="742"/>
                    </a:lnTo>
                    <a:lnTo>
                      <a:pt x="1658" y="741"/>
                    </a:lnTo>
                    <a:lnTo>
                      <a:pt x="1658" y="741"/>
                    </a:lnTo>
                    <a:lnTo>
                      <a:pt x="1654" y="740"/>
                    </a:lnTo>
                    <a:lnTo>
                      <a:pt x="1654" y="740"/>
                    </a:lnTo>
                    <a:lnTo>
                      <a:pt x="1654" y="740"/>
                    </a:lnTo>
                    <a:lnTo>
                      <a:pt x="1654" y="740"/>
                    </a:lnTo>
                    <a:lnTo>
                      <a:pt x="1644" y="736"/>
                    </a:lnTo>
                    <a:lnTo>
                      <a:pt x="1630" y="731"/>
                    </a:lnTo>
                    <a:lnTo>
                      <a:pt x="1630" y="731"/>
                    </a:lnTo>
                    <a:lnTo>
                      <a:pt x="1612" y="726"/>
                    </a:lnTo>
                    <a:lnTo>
                      <a:pt x="1596" y="723"/>
                    </a:lnTo>
                    <a:lnTo>
                      <a:pt x="1583" y="721"/>
                    </a:lnTo>
                    <a:lnTo>
                      <a:pt x="1573" y="721"/>
                    </a:lnTo>
                    <a:lnTo>
                      <a:pt x="1573" y="721"/>
                    </a:lnTo>
                    <a:lnTo>
                      <a:pt x="1568" y="688"/>
                    </a:lnTo>
                    <a:lnTo>
                      <a:pt x="1568" y="688"/>
                    </a:lnTo>
                    <a:lnTo>
                      <a:pt x="1577" y="684"/>
                    </a:lnTo>
                    <a:lnTo>
                      <a:pt x="1588" y="678"/>
                    </a:lnTo>
                    <a:lnTo>
                      <a:pt x="1602" y="669"/>
                    </a:lnTo>
                    <a:lnTo>
                      <a:pt x="1617" y="659"/>
                    </a:lnTo>
                    <a:lnTo>
                      <a:pt x="1617" y="659"/>
                    </a:lnTo>
                    <a:lnTo>
                      <a:pt x="1629" y="650"/>
                    </a:lnTo>
                    <a:lnTo>
                      <a:pt x="1636" y="643"/>
                    </a:lnTo>
                    <a:lnTo>
                      <a:pt x="1636" y="643"/>
                    </a:lnTo>
                    <a:lnTo>
                      <a:pt x="1636" y="643"/>
                    </a:lnTo>
                    <a:lnTo>
                      <a:pt x="1636" y="643"/>
                    </a:lnTo>
                    <a:lnTo>
                      <a:pt x="1639" y="640"/>
                    </a:lnTo>
                    <a:lnTo>
                      <a:pt x="1639" y="640"/>
                    </a:lnTo>
                    <a:lnTo>
                      <a:pt x="1640" y="639"/>
                    </a:lnTo>
                    <a:lnTo>
                      <a:pt x="1640" y="639"/>
                    </a:lnTo>
                    <a:lnTo>
                      <a:pt x="1641" y="638"/>
                    </a:lnTo>
                    <a:lnTo>
                      <a:pt x="1641" y="638"/>
                    </a:lnTo>
                    <a:lnTo>
                      <a:pt x="1641" y="636"/>
                    </a:lnTo>
                    <a:lnTo>
                      <a:pt x="1641" y="636"/>
                    </a:lnTo>
                    <a:lnTo>
                      <a:pt x="1642" y="634"/>
                    </a:lnTo>
                    <a:lnTo>
                      <a:pt x="1642" y="634"/>
                    </a:lnTo>
                    <a:lnTo>
                      <a:pt x="1642" y="634"/>
                    </a:lnTo>
                    <a:lnTo>
                      <a:pt x="1642" y="634"/>
                    </a:lnTo>
                    <a:lnTo>
                      <a:pt x="1642" y="631"/>
                    </a:lnTo>
                    <a:lnTo>
                      <a:pt x="1642" y="631"/>
                    </a:lnTo>
                    <a:lnTo>
                      <a:pt x="1642" y="631"/>
                    </a:lnTo>
                    <a:lnTo>
                      <a:pt x="1642" y="631"/>
                    </a:lnTo>
                    <a:lnTo>
                      <a:pt x="1642" y="629"/>
                    </a:lnTo>
                    <a:lnTo>
                      <a:pt x="1642" y="629"/>
                    </a:lnTo>
                    <a:lnTo>
                      <a:pt x="1642" y="629"/>
                    </a:lnTo>
                    <a:lnTo>
                      <a:pt x="1642" y="629"/>
                    </a:lnTo>
                    <a:lnTo>
                      <a:pt x="1642" y="625"/>
                    </a:lnTo>
                    <a:lnTo>
                      <a:pt x="1642" y="625"/>
                    </a:lnTo>
                    <a:lnTo>
                      <a:pt x="1642" y="625"/>
                    </a:lnTo>
                    <a:lnTo>
                      <a:pt x="1642" y="625"/>
                    </a:lnTo>
                    <a:lnTo>
                      <a:pt x="1641" y="623"/>
                    </a:lnTo>
                    <a:lnTo>
                      <a:pt x="1641" y="623"/>
                    </a:lnTo>
                    <a:lnTo>
                      <a:pt x="1641" y="621"/>
                    </a:lnTo>
                    <a:lnTo>
                      <a:pt x="1641" y="621"/>
                    </a:lnTo>
                    <a:lnTo>
                      <a:pt x="1641" y="617"/>
                    </a:lnTo>
                    <a:lnTo>
                      <a:pt x="1641" y="617"/>
                    </a:lnTo>
                    <a:lnTo>
                      <a:pt x="1640" y="615"/>
                    </a:lnTo>
                    <a:lnTo>
                      <a:pt x="1640" y="615"/>
                    </a:lnTo>
                    <a:lnTo>
                      <a:pt x="1640" y="614"/>
                    </a:lnTo>
                    <a:lnTo>
                      <a:pt x="1640" y="614"/>
                    </a:lnTo>
                    <a:lnTo>
                      <a:pt x="1639" y="611"/>
                    </a:lnTo>
                    <a:lnTo>
                      <a:pt x="1639" y="611"/>
                    </a:lnTo>
                    <a:lnTo>
                      <a:pt x="1639" y="610"/>
                    </a:lnTo>
                    <a:lnTo>
                      <a:pt x="1639" y="610"/>
                    </a:lnTo>
                    <a:lnTo>
                      <a:pt x="1637" y="607"/>
                    </a:lnTo>
                    <a:lnTo>
                      <a:pt x="1637" y="607"/>
                    </a:lnTo>
                    <a:lnTo>
                      <a:pt x="1637" y="607"/>
                    </a:lnTo>
                    <a:lnTo>
                      <a:pt x="1637" y="607"/>
                    </a:lnTo>
                    <a:lnTo>
                      <a:pt x="1636" y="606"/>
                    </a:lnTo>
                    <a:lnTo>
                      <a:pt x="1636" y="606"/>
                    </a:lnTo>
                    <a:lnTo>
                      <a:pt x="1636" y="605"/>
                    </a:lnTo>
                    <a:lnTo>
                      <a:pt x="1636" y="605"/>
                    </a:lnTo>
                    <a:lnTo>
                      <a:pt x="1635" y="604"/>
                    </a:lnTo>
                    <a:lnTo>
                      <a:pt x="1635" y="604"/>
                    </a:lnTo>
                    <a:lnTo>
                      <a:pt x="1634" y="604"/>
                    </a:lnTo>
                    <a:lnTo>
                      <a:pt x="1634" y="604"/>
                    </a:lnTo>
                    <a:lnTo>
                      <a:pt x="1632" y="601"/>
                    </a:lnTo>
                    <a:lnTo>
                      <a:pt x="1632" y="601"/>
                    </a:lnTo>
                    <a:lnTo>
                      <a:pt x="1631" y="601"/>
                    </a:lnTo>
                    <a:lnTo>
                      <a:pt x="1631" y="601"/>
                    </a:lnTo>
                    <a:lnTo>
                      <a:pt x="1629" y="600"/>
                    </a:lnTo>
                    <a:lnTo>
                      <a:pt x="1629" y="600"/>
                    </a:lnTo>
                    <a:lnTo>
                      <a:pt x="1629" y="600"/>
                    </a:lnTo>
                    <a:lnTo>
                      <a:pt x="1629" y="600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25" y="599"/>
                    </a:lnTo>
                    <a:lnTo>
                      <a:pt x="1615" y="596"/>
                    </a:lnTo>
                    <a:lnTo>
                      <a:pt x="1600" y="595"/>
                    </a:lnTo>
                    <a:lnTo>
                      <a:pt x="1600" y="595"/>
                    </a:lnTo>
                    <a:lnTo>
                      <a:pt x="1581" y="592"/>
                    </a:lnTo>
                    <a:lnTo>
                      <a:pt x="1566" y="592"/>
                    </a:lnTo>
                    <a:lnTo>
                      <a:pt x="1543" y="594"/>
                    </a:lnTo>
                    <a:lnTo>
                      <a:pt x="1543" y="594"/>
                    </a:lnTo>
                    <a:lnTo>
                      <a:pt x="1532" y="563"/>
                    </a:lnTo>
                    <a:lnTo>
                      <a:pt x="1532" y="563"/>
                    </a:lnTo>
                    <a:lnTo>
                      <a:pt x="1539" y="557"/>
                    </a:lnTo>
                    <a:lnTo>
                      <a:pt x="1549" y="549"/>
                    </a:lnTo>
                    <a:lnTo>
                      <a:pt x="1562" y="538"/>
                    </a:lnTo>
                    <a:lnTo>
                      <a:pt x="1574" y="526"/>
                    </a:lnTo>
                    <a:lnTo>
                      <a:pt x="1574" y="526"/>
                    </a:lnTo>
                    <a:lnTo>
                      <a:pt x="1584" y="514"/>
                    </a:lnTo>
                    <a:lnTo>
                      <a:pt x="1591" y="507"/>
                    </a:lnTo>
                    <a:lnTo>
                      <a:pt x="1591" y="507"/>
                    </a:lnTo>
                    <a:lnTo>
                      <a:pt x="1591" y="507"/>
                    </a:lnTo>
                    <a:lnTo>
                      <a:pt x="1591" y="507"/>
                    </a:lnTo>
                    <a:lnTo>
                      <a:pt x="1593" y="503"/>
                    </a:lnTo>
                    <a:lnTo>
                      <a:pt x="1593" y="503"/>
                    </a:lnTo>
                    <a:lnTo>
                      <a:pt x="1593" y="503"/>
                    </a:lnTo>
                    <a:lnTo>
                      <a:pt x="1593" y="503"/>
                    </a:lnTo>
                    <a:lnTo>
                      <a:pt x="1595" y="500"/>
                    </a:lnTo>
                    <a:lnTo>
                      <a:pt x="1595" y="500"/>
                    </a:lnTo>
                    <a:lnTo>
                      <a:pt x="1595" y="499"/>
                    </a:lnTo>
                    <a:lnTo>
                      <a:pt x="1595" y="499"/>
                    </a:lnTo>
                    <a:lnTo>
                      <a:pt x="1596" y="494"/>
                    </a:lnTo>
                    <a:lnTo>
                      <a:pt x="1596" y="494"/>
                    </a:lnTo>
                    <a:lnTo>
                      <a:pt x="1596" y="493"/>
                    </a:lnTo>
                    <a:lnTo>
                      <a:pt x="1596" y="493"/>
                    </a:lnTo>
                    <a:lnTo>
                      <a:pt x="1595" y="492"/>
                    </a:lnTo>
                    <a:lnTo>
                      <a:pt x="1595" y="492"/>
                    </a:lnTo>
                    <a:lnTo>
                      <a:pt x="1595" y="490"/>
                    </a:lnTo>
                    <a:lnTo>
                      <a:pt x="1595" y="490"/>
                    </a:lnTo>
                    <a:lnTo>
                      <a:pt x="1595" y="488"/>
                    </a:lnTo>
                    <a:lnTo>
                      <a:pt x="1595" y="488"/>
                    </a:lnTo>
                    <a:lnTo>
                      <a:pt x="1593" y="488"/>
                    </a:lnTo>
                    <a:lnTo>
                      <a:pt x="1593" y="488"/>
                    </a:lnTo>
                    <a:lnTo>
                      <a:pt x="1592" y="485"/>
                    </a:lnTo>
                    <a:lnTo>
                      <a:pt x="1592" y="485"/>
                    </a:lnTo>
                    <a:lnTo>
                      <a:pt x="1592" y="484"/>
                    </a:lnTo>
                    <a:lnTo>
                      <a:pt x="1592" y="484"/>
                    </a:lnTo>
                    <a:lnTo>
                      <a:pt x="1591" y="481"/>
                    </a:lnTo>
                    <a:lnTo>
                      <a:pt x="1591" y="481"/>
                    </a:lnTo>
                    <a:lnTo>
                      <a:pt x="1590" y="478"/>
                    </a:lnTo>
                    <a:lnTo>
                      <a:pt x="1590" y="478"/>
                    </a:lnTo>
                    <a:lnTo>
                      <a:pt x="1590" y="478"/>
                    </a:lnTo>
                    <a:lnTo>
                      <a:pt x="1590" y="478"/>
                    </a:lnTo>
                    <a:lnTo>
                      <a:pt x="1587" y="474"/>
                    </a:lnTo>
                    <a:lnTo>
                      <a:pt x="1587" y="474"/>
                    </a:lnTo>
                    <a:lnTo>
                      <a:pt x="1587" y="474"/>
                    </a:lnTo>
                    <a:lnTo>
                      <a:pt x="1587" y="474"/>
                    </a:lnTo>
                    <a:lnTo>
                      <a:pt x="1586" y="471"/>
                    </a:lnTo>
                    <a:lnTo>
                      <a:pt x="1586" y="471"/>
                    </a:lnTo>
                    <a:lnTo>
                      <a:pt x="1586" y="471"/>
                    </a:lnTo>
                    <a:lnTo>
                      <a:pt x="1586" y="471"/>
                    </a:lnTo>
                    <a:lnTo>
                      <a:pt x="1584" y="469"/>
                    </a:lnTo>
                    <a:lnTo>
                      <a:pt x="1584" y="469"/>
                    </a:lnTo>
                    <a:lnTo>
                      <a:pt x="1584" y="469"/>
                    </a:lnTo>
                    <a:lnTo>
                      <a:pt x="1584" y="469"/>
                    </a:lnTo>
                    <a:lnTo>
                      <a:pt x="1579" y="466"/>
                    </a:lnTo>
                    <a:lnTo>
                      <a:pt x="1579" y="466"/>
                    </a:lnTo>
                    <a:lnTo>
                      <a:pt x="1578" y="466"/>
                    </a:lnTo>
                    <a:lnTo>
                      <a:pt x="1578" y="466"/>
                    </a:lnTo>
                    <a:lnTo>
                      <a:pt x="1576" y="465"/>
                    </a:lnTo>
                    <a:lnTo>
                      <a:pt x="1576" y="465"/>
                    </a:lnTo>
                    <a:lnTo>
                      <a:pt x="1576" y="465"/>
                    </a:lnTo>
                    <a:lnTo>
                      <a:pt x="1576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71" y="465"/>
                    </a:lnTo>
                    <a:lnTo>
                      <a:pt x="1561" y="464"/>
                    </a:lnTo>
                    <a:lnTo>
                      <a:pt x="1547" y="465"/>
                    </a:lnTo>
                    <a:lnTo>
                      <a:pt x="1547" y="465"/>
                    </a:lnTo>
                    <a:lnTo>
                      <a:pt x="1528" y="466"/>
                    </a:lnTo>
                    <a:lnTo>
                      <a:pt x="1511" y="469"/>
                    </a:lnTo>
                    <a:lnTo>
                      <a:pt x="1499" y="471"/>
                    </a:lnTo>
                    <a:lnTo>
                      <a:pt x="1490" y="474"/>
                    </a:lnTo>
                    <a:lnTo>
                      <a:pt x="1490" y="474"/>
                    </a:lnTo>
                    <a:lnTo>
                      <a:pt x="1474" y="446"/>
                    </a:lnTo>
                    <a:lnTo>
                      <a:pt x="1474" y="446"/>
                    </a:lnTo>
                    <a:lnTo>
                      <a:pt x="1480" y="439"/>
                    </a:lnTo>
                    <a:lnTo>
                      <a:pt x="1489" y="430"/>
                    </a:lnTo>
                    <a:lnTo>
                      <a:pt x="1499" y="417"/>
                    </a:lnTo>
                    <a:lnTo>
                      <a:pt x="1510" y="401"/>
                    </a:lnTo>
                    <a:lnTo>
                      <a:pt x="1510" y="401"/>
                    </a:lnTo>
                    <a:lnTo>
                      <a:pt x="1518" y="389"/>
                    </a:lnTo>
                    <a:lnTo>
                      <a:pt x="1523" y="381"/>
                    </a:lnTo>
                    <a:lnTo>
                      <a:pt x="1523" y="381"/>
                    </a:lnTo>
                    <a:lnTo>
                      <a:pt x="1523" y="379"/>
                    </a:lnTo>
                    <a:lnTo>
                      <a:pt x="1523" y="379"/>
                    </a:lnTo>
                    <a:lnTo>
                      <a:pt x="1524" y="376"/>
                    </a:lnTo>
                    <a:lnTo>
                      <a:pt x="1524" y="376"/>
                    </a:lnTo>
                    <a:lnTo>
                      <a:pt x="1524" y="376"/>
                    </a:lnTo>
                    <a:lnTo>
                      <a:pt x="1524" y="376"/>
                    </a:lnTo>
                    <a:lnTo>
                      <a:pt x="1525" y="373"/>
                    </a:lnTo>
                    <a:lnTo>
                      <a:pt x="1525" y="373"/>
                    </a:lnTo>
                    <a:lnTo>
                      <a:pt x="1525" y="372"/>
                    </a:lnTo>
                    <a:lnTo>
                      <a:pt x="1525" y="372"/>
                    </a:lnTo>
                    <a:lnTo>
                      <a:pt x="1525" y="367"/>
                    </a:lnTo>
                    <a:lnTo>
                      <a:pt x="1525" y="367"/>
                    </a:lnTo>
                    <a:lnTo>
                      <a:pt x="1524" y="367"/>
                    </a:lnTo>
                    <a:lnTo>
                      <a:pt x="1524" y="367"/>
                    </a:lnTo>
                    <a:lnTo>
                      <a:pt x="1524" y="364"/>
                    </a:lnTo>
                    <a:lnTo>
                      <a:pt x="1524" y="364"/>
                    </a:lnTo>
                    <a:lnTo>
                      <a:pt x="1524" y="364"/>
                    </a:lnTo>
                    <a:lnTo>
                      <a:pt x="1524" y="364"/>
                    </a:lnTo>
                    <a:lnTo>
                      <a:pt x="1523" y="362"/>
                    </a:lnTo>
                    <a:lnTo>
                      <a:pt x="1523" y="362"/>
                    </a:lnTo>
                    <a:lnTo>
                      <a:pt x="1521" y="361"/>
                    </a:lnTo>
                    <a:lnTo>
                      <a:pt x="1521" y="361"/>
                    </a:lnTo>
                    <a:lnTo>
                      <a:pt x="1520" y="358"/>
                    </a:lnTo>
                    <a:lnTo>
                      <a:pt x="1520" y="358"/>
                    </a:lnTo>
                    <a:lnTo>
                      <a:pt x="1520" y="358"/>
                    </a:lnTo>
                    <a:lnTo>
                      <a:pt x="1520" y="358"/>
                    </a:lnTo>
                    <a:lnTo>
                      <a:pt x="1518" y="354"/>
                    </a:lnTo>
                    <a:lnTo>
                      <a:pt x="1518" y="354"/>
                    </a:lnTo>
                    <a:lnTo>
                      <a:pt x="1516" y="352"/>
                    </a:lnTo>
                    <a:lnTo>
                      <a:pt x="1516" y="352"/>
                    </a:lnTo>
                    <a:lnTo>
                      <a:pt x="1515" y="352"/>
                    </a:lnTo>
                    <a:lnTo>
                      <a:pt x="1515" y="352"/>
                    </a:lnTo>
                    <a:lnTo>
                      <a:pt x="1514" y="349"/>
                    </a:lnTo>
                    <a:lnTo>
                      <a:pt x="1514" y="349"/>
                    </a:lnTo>
                    <a:lnTo>
                      <a:pt x="1514" y="348"/>
                    </a:lnTo>
                    <a:lnTo>
                      <a:pt x="1514" y="348"/>
                    </a:lnTo>
                    <a:lnTo>
                      <a:pt x="1511" y="347"/>
                    </a:lnTo>
                    <a:lnTo>
                      <a:pt x="1511" y="347"/>
                    </a:lnTo>
                    <a:lnTo>
                      <a:pt x="1511" y="345"/>
                    </a:lnTo>
                    <a:lnTo>
                      <a:pt x="1511" y="345"/>
                    </a:lnTo>
                    <a:lnTo>
                      <a:pt x="1509" y="344"/>
                    </a:lnTo>
                    <a:lnTo>
                      <a:pt x="1509" y="344"/>
                    </a:lnTo>
                    <a:lnTo>
                      <a:pt x="1509" y="344"/>
                    </a:lnTo>
                    <a:lnTo>
                      <a:pt x="1509" y="344"/>
                    </a:lnTo>
                    <a:lnTo>
                      <a:pt x="1504" y="342"/>
                    </a:lnTo>
                    <a:lnTo>
                      <a:pt x="1504" y="342"/>
                    </a:lnTo>
                    <a:lnTo>
                      <a:pt x="1504" y="342"/>
                    </a:lnTo>
                    <a:lnTo>
                      <a:pt x="1504" y="342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500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95" y="342"/>
                    </a:lnTo>
                    <a:lnTo>
                      <a:pt x="1485" y="343"/>
                    </a:lnTo>
                    <a:lnTo>
                      <a:pt x="1471" y="347"/>
                    </a:lnTo>
                    <a:lnTo>
                      <a:pt x="1471" y="347"/>
                    </a:lnTo>
                    <a:lnTo>
                      <a:pt x="1453" y="352"/>
                    </a:lnTo>
                    <a:lnTo>
                      <a:pt x="1438" y="357"/>
                    </a:lnTo>
                    <a:lnTo>
                      <a:pt x="1426" y="362"/>
                    </a:lnTo>
                    <a:lnTo>
                      <a:pt x="1417" y="366"/>
                    </a:lnTo>
                    <a:lnTo>
                      <a:pt x="1417" y="366"/>
                    </a:lnTo>
                    <a:lnTo>
                      <a:pt x="1395" y="340"/>
                    </a:lnTo>
                    <a:lnTo>
                      <a:pt x="1395" y="340"/>
                    </a:lnTo>
                    <a:lnTo>
                      <a:pt x="1402" y="333"/>
                    </a:lnTo>
                    <a:lnTo>
                      <a:pt x="1408" y="321"/>
                    </a:lnTo>
                    <a:lnTo>
                      <a:pt x="1416" y="308"/>
                    </a:lnTo>
                    <a:lnTo>
                      <a:pt x="1424" y="290"/>
                    </a:lnTo>
                    <a:lnTo>
                      <a:pt x="1424" y="290"/>
                    </a:lnTo>
                    <a:lnTo>
                      <a:pt x="1430" y="27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7"/>
                    </a:lnTo>
                    <a:lnTo>
                      <a:pt x="1433" y="264"/>
                    </a:lnTo>
                    <a:lnTo>
                      <a:pt x="1433" y="264"/>
                    </a:lnTo>
                    <a:lnTo>
                      <a:pt x="1433" y="262"/>
                    </a:lnTo>
                    <a:lnTo>
                      <a:pt x="1433" y="262"/>
                    </a:lnTo>
                    <a:lnTo>
                      <a:pt x="1435" y="260"/>
                    </a:lnTo>
                    <a:lnTo>
                      <a:pt x="1435" y="260"/>
                    </a:lnTo>
                    <a:lnTo>
                      <a:pt x="1435" y="258"/>
                    </a:lnTo>
                    <a:lnTo>
                      <a:pt x="1435" y="258"/>
                    </a:lnTo>
                    <a:lnTo>
                      <a:pt x="1433" y="256"/>
                    </a:lnTo>
                    <a:lnTo>
                      <a:pt x="1433" y="256"/>
                    </a:lnTo>
                    <a:lnTo>
                      <a:pt x="1433" y="256"/>
                    </a:lnTo>
                    <a:lnTo>
                      <a:pt x="1433" y="256"/>
                    </a:lnTo>
                    <a:lnTo>
                      <a:pt x="1433" y="253"/>
                    </a:lnTo>
                    <a:lnTo>
                      <a:pt x="1433" y="253"/>
                    </a:lnTo>
                    <a:lnTo>
                      <a:pt x="1433" y="253"/>
                    </a:lnTo>
                    <a:lnTo>
                      <a:pt x="1433" y="253"/>
                    </a:lnTo>
                    <a:lnTo>
                      <a:pt x="1432" y="251"/>
                    </a:lnTo>
                    <a:lnTo>
                      <a:pt x="1432" y="251"/>
                    </a:lnTo>
                    <a:lnTo>
                      <a:pt x="1431" y="251"/>
                    </a:lnTo>
                    <a:lnTo>
                      <a:pt x="1431" y="251"/>
                    </a:lnTo>
                    <a:lnTo>
                      <a:pt x="1430" y="248"/>
                    </a:lnTo>
                    <a:lnTo>
                      <a:pt x="1430" y="248"/>
                    </a:lnTo>
                    <a:lnTo>
                      <a:pt x="1430" y="248"/>
                    </a:lnTo>
                    <a:lnTo>
                      <a:pt x="1430" y="248"/>
                    </a:lnTo>
                    <a:lnTo>
                      <a:pt x="1427" y="246"/>
                    </a:lnTo>
                    <a:lnTo>
                      <a:pt x="1427" y="246"/>
                    </a:lnTo>
                    <a:lnTo>
                      <a:pt x="1427" y="246"/>
                    </a:lnTo>
                    <a:lnTo>
                      <a:pt x="1427" y="246"/>
                    </a:lnTo>
                    <a:lnTo>
                      <a:pt x="1424" y="243"/>
                    </a:lnTo>
                    <a:lnTo>
                      <a:pt x="1424" y="243"/>
                    </a:lnTo>
                    <a:lnTo>
                      <a:pt x="1422" y="241"/>
                    </a:lnTo>
                    <a:lnTo>
                      <a:pt x="1422" y="241"/>
                    </a:lnTo>
                    <a:lnTo>
                      <a:pt x="1421" y="240"/>
                    </a:lnTo>
                    <a:lnTo>
                      <a:pt x="1421" y="240"/>
                    </a:lnTo>
                    <a:lnTo>
                      <a:pt x="1419" y="238"/>
                    </a:lnTo>
                    <a:lnTo>
                      <a:pt x="1419" y="238"/>
                    </a:lnTo>
                    <a:lnTo>
                      <a:pt x="1418" y="237"/>
                    </a:lnTo>
                    <a:lnTo>
                      <a:pt x="1418" y="237"/>
                    </a:lnTo>
                    <a:lnTo>
                      <a:pt x="1417" y="236"/>
                    </a:lnTo>
                    <a:lnTo>
                      <a:pt x="1417" y="236"/>
                    </a:lnTo>
                    <a:lnTo>
                      <a:pt x="1416" y="236"/>
                    </a:lnTo>
                    <a:lnTo>
                      <a:pt x="1416" y="236"/>
                    </a:lnTo>
                    <a:lnTo>
                      <a:pt x="1414" y="235"/>
                    </a:lnTo>
                    <a:lnTo>
                      <a:pt x="1414" y="235"/>
                    </a:lnTo>
                    <a:lnTo>
                      <a:pt x="1413" y="235"/>
                    </a:lnTo>
                    <a:lnTo>
                      <a:pt x="1413" y="235"/>
                    </a:lnTo>
                    <a:lnTo>
                      <a:pt x="1408" y="233"/>
                    </a:lnTo>
                    <a:lnTo>
                      <a:pt x="1408" y="233"/>
                    </a:lnTo>
                    <a:lnTo>
                      <a:pt x="1408" y="233"/>
                    </a:lnTo>
                    <a:lnTo>
                      <a:pt x="1408" y="233"/>
                    </a:lnTo>
                    <a:lnTo>
                      <a:pt x="1404" y="233"/>
                    </a:lnTo>
                    <a:lnTo>
                      <a:pt x="1404" y="233"/>
                    </a:lnTo>
                    <a:lnTo>
                      <a:pt x="1404" y="233"/>
                    </a:lnTo>
                    <a:lnTo>
                      <a:pt x="1404" y="233"/>
                    </a:lnTo>
                    <a:lnTo>
                      <a:pt x="1401" y="235"/>
                    </a:lnTo>
                    <a:lnTo>
                      <a:pt x="1401" y="235"/>
                    </a:lnTo>
                    <a:lnTo>
                      <a:pt x="1399" y="235"/>
                    </a:lnTo>
                    <a:lnTo>
                      <a:pt x="1399" y="235"/>
                    </a:lnTo>
                    <a:lnTo>
                      <a:pt x="1399" y="235"/>
                    </a:lnTo>
                    <a:lnTo>
                      <a:pt x="1399" y="235"/>
                    </a:lnTo>
                    <a:lnTo>
                      <a:pt x="1390" y="237"/>
                    </a:lnTo>
                    <a:lnTo>
                      <a:pt x="1377" y="243"/>
                    </a:lnTo>
                    <a:lnTo>
                      <a:pt x="1377" y="243"/>
                    </a:lnTo>
                    <a:lnTo>
                      <a:pt x="1360" y="251"/>
                    </a:lnTo>
                    <a:lnTo>
                      <a:pt x="1346" y="258"/>
                    </a:lnTo>
                    <a:lnTo>
                      <a:pt x="1335" y="266"/>
                    </a:lnTo>
                    <a:lnTo>
                      <a:pt x="1326" y="271"/>
                    </a:lnTo>
                    <a:lnTo>
                      <a:pt x="1326" y="271"/>
                    </a:lnTo>
                    <a:lnTo>
                      <a:pt x="1302" y="251"/>
                    </a:lnTo>
                    <a:lnTo>
                      <a:pt x="1302" y="251"/>
                    </a:lnTo>
                    <a:lnTo>
                      <a:pt x="1306" y="241"/>
                    </a:lnTo>
                    <a:lnTo>
                      <a:pt x="1311" y="229"/>
                    </a:lnTo>
                    <a:lnTo>
                      <a:pt x="1316" y="214"/>
                    </a:lnTo>
                    <a:lnTo>
                      <a:pt x="1321" y="195"/>
                    </a:lnTo>
                    <a:lnTo>
                      <a:pt x="1321" y="195"/>
                    </a:lnTo>
                    <a:lnTo>
                      <a:pt x="1324" y="18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72"/>
                    </a:lnTo>
                    <a:lnTo>
                      <a:pt x="1325" y="168"/>
                    </a:lnTo>
                    <a:lnTo>
                      <a:pt x="1325" y="168"/>
                    </a:lnTo>
                    <a:lnTo>
                      <a:pt x="1325" y="167"/>
                    </a:lnTo>
                    <a:lnTo>
                      <a:pt x="1325" y="167"/>
                    </a:lnTo>
                    <a:lnTo>
                      <a:pt x="1325" y="164"/>
                    </a:lnTo>
                    <a:lnTo>
                      <a:pt x="1325" y="164"/>
                    </a:lnTo>
                    <a:lnTo>
                      <a:pt x="1325" y="163"/>
                    </a:lnTo>
                    <a:lnTo>
                      <a:pt x="1325" y="163"/>
                    </a:lnTo>
                    <a:lnTo>
                      <a:pt x="1325" y="160"/>
                    </a:lnTo>
                    <a:lnTo>
                      <a:pt x="1325" y="160"/>
                    </a:lnTo>
                    <a:lnTo>
                      <a:pt x="1324" y="160"/>
                    </a:lnTo>
                    <a:lnTo>
                      <a:pt x="1324" y="160"/>
                    </a:lnTo>
                    <a:lnTo>
                      <a:pt x="1324" y="159"/>
                    </a:lnTo>
                    <a:lnTo>
                      <a:pt x="1324" y="159"/>
                    </a:lnTo>
                    <a:lnTo>
                      <a:pt x="1322" y="158"/>
                    </a:lnTo>
                    <a:lnTo>
                      <a:pt x="1322" y="158"/>
                    </a:lnTo>
                    <a:lnTo>
                      <a:pt x="1321" y="156"/>
                    </a:lnTo>
                    <a:lnTo>
                      <a:pt x="1321" y="156"/>
                    </a:lnTo>
                    <a:lnTo>
                      <a:pt x="1321" y="155"/>
                    </a:lnTo>
                    <a:lnTo>
                      <a:pt x="1321" y="155"/>
                    </a:lnTo>
                    <a:lnTo>
                      <a:pt x="1319" y="154"/>
                    </a:lnTo>
                    <a:lnTo>
                      <a:pt x="1319" y="154"/>
                    </a:lnTo>
                    <a:lnTo>
                      <a:pt x="1319" y="154"/>
                    </a:lnTo>
                    <a:lnTo>
                      <a:pt x="1319" y="154"/>
                    </a:lnTo>
                    <a:lnTo>
                      <a:pt x="1316" y="151"/>
                    </a:lnTo>
                    <a:lnTo>
                      <a:pt x="1316" y="151"/>
                    </a:lnTo>
                    <a:lnTo>
                      <a:pt x="1315" y="151"/>
                    </a:lnTo>
                    <a:lnTo>
                      <a:pt x="1315" y="151"/>
                    </a:lnTo>
                    <a:lnTo>
                      <a:pt x="1312" y="149"/>
                    </a:lnTo>
                    <a:lnTo>
                      <a:pt x="1312" y="149"/>
                    </a:lnTo>
                    <a:lnTo>
                      <a:pt x="1310" y="148"/>
                    </a:lnTo>
                    <a:lnTo>
                      <a:pt x="1310" y="148"/>
                    </a:lnTo>
                    <a:lnTo>
                      <a:pt x="1309" y="146"/>
                    </a:lnTo>
                    <a:lnTo>
                      <a:pt x="1309" y="146"/>
                    </a:lnTo>
                    <a:lnTo>
                      <a:pt x="1306" y="145"/>
                    </a:lnTo>
                    <a:lnTo>
                      <a:pt x="1306" y="145"/>
                    </a:lnTo>
                    <a:lnTo>
                      <a:pt x="1306" y="145"/>
                    </a:lnTo>
                    <a:lnTo>
                      <a:pt x="1306" y="145"/>
                    </a:lnTo>
                    <a:lnTo>
                      <a:pt x="1304" y="144"/>
                    </a:lnTo>
                    <a:lnTo>
                      <a:pt x="1304" y="144"/>
                    </a:lnTo>
                    <a:lnTo>
                      <a:pt x="1304" y="144"/>
                    </a:lnTo>
                    <a:lnTo>
                      <a:pt x="1304" y="144"/>
                    </a:lnTo>
                    <a:lnTo>
                      <a:pt x="1301" y="143"/>
                    </a:lnTo>
                    <a:lnTo>
                      <a:pt x="1301" y="143"/>
                    </a:lnTo>
                    <a:lnTo>
                      <a:pt x="1301" y="143"/>
                    </a:lnTo>
                    <a:lnTo>
                      <a:pt x="1301" y="143"/>
                    </a:lnTo>
                    <a:lnTo>
                      <a:pt x="1297" y="143"/>
                    </a:lnTo>
                    <a:lnTo>
                      <a:pt x="1297" y="143"/>
                    </a:lnTo>
                    <a:lnTo>
                      <a:pt x="1295" y="143"/>
                    </a:lnTo>
                    <a:lnTo>
                      <a:pt x="1295" y="143"/>
                    </a:lnTo>
                    <a:lnTo>
                      <a:pt x="1295" y="143"/>
                    </a:lnTo>
                    <a:lnTo>
                      <a:pt x="1295" y="143"/>
                    </a:lnTo>
                    <a:lnTo>
                      <a:pt x="1291" y="144"/>
                    </a:lnTo>
                    <a:lnTo>
                      <a:pt x="1291" y="144"/>
                    </a:lnTo>
                    <a:lnTo>
                      <a:pt x="1291" y="144"/>
                    </a:lnTo>
                    <a:lnTo>
                      <a:pt x="1291" y="144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87" y="145"/>
                    </a:lnTo>
                    <a:lnTo>
                      <a:pt x="1278" y="150"/>
                    </a:lnTo>
                    <a:lnTo>
                      <a:pt x="1266" y="158"/>
                    </a:lnTo>
                    <a:lnTo>
                      <a:pt x="1266" y="158"/>
                    </a:lnTo>
                    <a:lnTo>
                      <a:pt x="1251" y="169"/>
                    </a:lnTo>
                    <a:lnTo>
                      <a:pt x="1238" y="178"/>
                    </a:lnTo>
                    <a:lnTo>
                      <a:pt x="1228" y="187"/>
                    </a:lnTo>
                    <a:lnTo>
                      <a:pt x="1222" y="194"/>
                    </a:lnTo>
                    <a:lnTo>
                      <a:pt x="1222" y="194"/>
                    </a:lnTo>
                    <a:lnTo>
                      <a:pt x="1193" y="178"/>
                    </a:lnTo>
                    <a:lnTo>
                      <a:pt x="1193" y="178"/>
                    </a:lnTo>
                    <a:lnTo>
                      <a:pt x="1195" y="168"/>
                    </a:lnTo>
                    <a:lnTo>
                      <a:pt x="1199" y="155"/>
                    </a:lnTo>
                    <a:lnTo>
                      <a:pt x="1200" y="140"/>
                    </a:lnTo>
                    <a:lnTo>
                      <a:pt x="1203" y="121"/>
                    </a:lnTo>
                    <a:lnTo>
                      <a:pt x="1203" y="121"/>
                    </a:lnTo>
                    <a:lnTo>
                      <a:pt x="1203" y="107"/>
                    </a:lnTo>
                    <a:lnTo>
                      <a:pt x="1203" y="97"/>
                    </a:lnTo>
                    <a:lnTo>
                      <a:pt x="1203" y="97"/>
                    </a:lnTo>
                    <a:lnTo>
                      <a:pt x="1203" y="97"/>
                    </a:lnTo>
                    <a:lnTo>
                      <a:pt x="1203" y="97"/>
                    </a:lnTo>
                    <a:lnTo>
                      <a:pt x="1203" y="96"/>
                    </a:lnTo>
                    <a:lnTo>
                      <a:pt x="1203" y="96"/>
                    </a:lnTo>
                    <a:lnTo>
                      <a:pt x="1203" y="92"/>
                    </a:lnTo>
                    <a:lnTo>
                      <a:pt x="1203" y="92"/>
                    </a:lnTo>
                    <a:lnTo>
                      <a:pt x="1201" y="92"/>
                    </a:lnTo>
                    <a:lnTo>
                      <a:pt x="1201" y="92"/>
                    </a:lnTo>
                    <a:lnTo>
                      <a:pt x="1201" y="88"/>
                    </a:lnTo>
                    <a:lnTo>
                      <a:pt x="1201" y="88"/>
                    </a:lnTo>
                    <a:lnTo>
                      <a:pt x="1201" y="88"/>
                    </a:lnTo>
                    <a:lnTo>
                      <a:pt x="1201" y="88"/>
                    </a:lnTo>
                    <a:lnTo>
                      <a:pt x="1200" y="86"/>
                    </a:lnTo>
                    <a:lnTo>
                      <a:pt x="1200" y="86"/>
                    </a:lnTo>
                    <a:lnTo>
                      <a:pt x="1200" y="86"/>
                    </a:lnTo>
                    <a:lnTo>
                      <a:pt x="1200" y="86"/>
                    </a:lnTo>
                    <a:lnTo>
                      <a:pt x="1198" y="83"/>
                    </a:lnTo>
                    <a:lnTo>
                      <a:pt x="1198" y="83"/>
                    </a:lnTo>
                    <a:lnTo>
                      <a:pt x="1198" y="83"/>
                    </a:lnTo>
                    <a:lnTo>
                      <a:pt x="1198" y="83"/>
                    </a:lnTo>
                    <a:lnTo>
                      <a:pt x="1196" y="82"/>
                    </a:lnTo>
                    <a:lnTo>
                      <a:pt x="1196" y="82"/>
                    </a:lnTo>
                    <a:lnTo>
                      <a:pt x="1195" y="81"/>
                    </a:lnTo>
                    <a:lnTo>
                      <a:pt x="1195" y="81"/>
                    </a:lnTo>
                    <a:lnTo>
                      <a:pt x="1193" y="80"/>
                    </a:lnTo>
                    <a:lnTo>
                      <a:pt x="1193" y="80"/>
                    </a:lnTo>
                    <a:lnTo>
                      <a:pt x="1193" y="80"/>
                    </a:lnTo>
                    <a:lnTo>
                      <a:pt x="1193" y="80"/>
                    </a:lnTo>
                    <a:lnTo>
                      <a:pt x="1190" y="78"/>
                    </a:lnTo>
                    <a:lnTo>
                      <a:pt x="1190" y="78"/>
                    </a:lnTo>
                    <a:lnTo>
                      <a:pt x="1189" y="78"/>
                    </a:lnTo>
                    <a:lnTo>
                      <a:pt x="1189" y="78"/>
                    </a:lnTo>
                    <a:lnTo>
                      <a:pt x="1186" y="77"/>
                    </a:lnTo>
                    <a:lnTo>
                      <a:pt x="1186" y="77"/>
                    </a:lnTo>
                    <a:lnTo>
                      <a:pt x="1183" y="75"/>
                    </a:lnTo>
                    <a:lnTo>
                      <a:pt x="1183" y="75"/>
                    </a:lnTo>
                    <a:lnTo>
                      <a:pt x="1183" y="75"/>
                    </a:lnTo>
                    <a:lnTo>
                      <a:pt x="1183" y="75"/>
                    </a:lnTo>
                    <a:lnTo>
                      <a:pt x="1180" y="73"/>
                    </a:lnTo>
                    <a:lnTo>
                      <a:pt x="1180" y="73"/>
                    </a:lnTo>
                    <a:lnTo>
                      <a:pt x="1179" y="73"/>
                    </a:lnTo>
                    <a:lnTo>
                      <a:pt x="1179" y="73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6" y="72"/>
                    </a:lnTo>
                    <a:lnTo>
                      <a:pt x="1174" y="72"/>
                    </a:lnTo>
                    <a:lnTo>
                      <a:pt x="1174" y="72"/>
                    </a:lnTo>
                    <a:lnTo>
                      <a:pt x="1174" y="72"/>
                    </a:lnTo>
                    <a:lnTo>
                      <a:pt x="1174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70" y="72"/>
                    </a:lnTo>
                    <a:lnTo>
                      <a:pt x="1167" y="72"/>
                    </a:lnTo>
                    <a:lnTo>
                      <a:pt x="1167" y="72"/>
                    </a:lnTo>
                    <a:lnTo>
                      <a:pt x="1167" y="73"/>
                    </a:lnTo>
                    <a:lnTo>
                      <a:pt x="1167" y="73"/>
                    </a:lnTo>
                    <a:lnTo>
                      <a:pt x="1164" y="75"/>
                    </a:lnTo>
                    <a:lnTo>
                      <a:pt x="1164" y="75"/>
                    </a:lnTo>
                    <a:lnTo>
                      <a:pt x="1164" y="75"/>
                    </a:lnTo>
                    <a:lnTo>
                      <a:pt x="1164" y="75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60" y="77"/>
                    </a:lnTo>
                    <a:lnTo>
                      <a:pt x="1152" y="83"/>
                    </a:lnTo>
                    <a:lnTo>
                      <a:pt x="1142" y="92"/>
                    </a:lnTo>
                    <a:lnTo>
                      <a:pt x="1142" y="92"/>
                    </a:lnTo>
                    <a:lnTo>
                      <a:pt x="1128" y="106"/>
                    </a:lnTo>
                    <a:lnTo>
                      <a:pt x="1118" y="119"/>
                    </a:lnTo>
                    <a:lnTo>
                      <a:pt x="1110" y="129"/>
                    </a:lnTo>
                    <a:lnTo>
                      <a:pt x="1104" y="136"/>
                    </a:lnTo>
                    <a:lnTo>
                      <a:pt x="1104" y="136"/>
                    </a:lnTo>
                    <a:lnTo>
                      <a:pt x="1073" y="126"/>
                    </a:lnTo>
                    <a:lnTo>
                      <a:pt x="1073" y="126"/>
                    </a:lnTo>
                    <a:lnTo>
                      <a:pt x="1074" y="116"/>
                    </a:lnTo>
                    <a:lnTo>
                      <a:pt x="1075" y="102"/>
                    </a:lnTo>
                    <a:lnTo>
                      <a:pt x="1074" y="87"/>
                    </a:lnTo>
                    <a:lnTo>
                      <a:pt x="1073" y="67"/>
                    </a:lnTo>
                    <a:lnTo>
                      <a:pt x="1073" y="67"/>
                    </a:lnTo>
                    <a:lnTo>
                      <a:pt x="1069" y="44"/>
                    </a:lnTo>
                    <a:lnTo>
                      <a:pt x="1069" y="44"/>
                    </a:lnTo>
                    <a:lnTo>
                      <a:pt x="1069" y="44"/>
                    </a:lnTo>
                    <a:lnTo>
                      <a:pt x="1069" y="44"/>
                    </a:lnTo>
                    <a:lnTo>
                      <a:pt x="1069" y="43"/>
                    </a:lnTo>
                    <a:lnTo>
                      <a:pt x="1069" y="43"/>
                    </a:lnTo>
                    <a:lnTo>
                      <a:pt x="1068" y="39"/>
                    </a:lnTo>
                    <a:lnTo>
                      <a:pt x="1068" y="39"/>
                    </a:lnTo>
                    <a:lnTo>
                      <a:pt x="1067" y="37"/>
                    </a:lnTo>
                    <a:lnTo>
                      <a:pt x="1067" y="37"/>
                    </a:lnTo>
                    <a:lnTo>
                      <a:pt x="1065" y="36"/>
                    </a:lnTo>
                    <a:lnTo>
                      <a:pt x="1065" y="36"/>
                    </a:lnTo>
                    <a:lnTo>
                      <a:pt x="1064" y="33"/>
                    </a:lnTo>
                    <a:lnTo>
                      <a:pt x="1064" y="33"/>
                    </a:lnTo>
                    <a:lnTo>
                      <a:pt x="1064" y="33"/>
                    </a:lnTo>
                    <a:lnTo>
                      <a:pt x="1064" y="33"/>
                    </a:lnTo>
                    <a:lnTo>
                      <a:pt x="1063" y="32"/>
                    </a:lnTo>
                    <a:lnTo>
                      <a:pt x="1063" y="32"/>
                    </a:lnTo>
                    <a:lnTo>
                      <a:pt x="1062" y="32"/>
                    </a:lnTo>
                    <a:lnTo>
                      <a:pt x="1062" y="32"/>
                    </a:lnTo>
                    <a:lnTo>
                      <a:pt x="1060" y="30"/>
                    </a:lnTo>
                    <a:lnTo>
                      <a:pt x="1060" y="30"/>
                    </a:lnTo>
                    <a:lnTo>
                      <a:pt x="1059" y="29"/>
                    </a:lnTo>
                    <a:lnTo>
                      <a:pt x="1059" y="29"/>
                    </a:lnTo>
                    <a:lnTo>
                      <a:pt x="1057" y="29"/>
                    </a:lnTo>
                    <a:lnTo>
                      <a:pt x="1057" y="29"/>
                    </a:lnTo>
                    <a:lnTo>
                      <a:pt x="1057" y="29"/>
                    </a:lnTo>
                    <a:lnTo>
                      <a:pt x="1057" y="29"/>
                    </a:lnTo>
                    <a:lnTo>
                      <a:pt x="1054" y="28"/>
                    </a:lnTo>
                    <a:lnTo>
                      <a:pt x="1054" y="28"/>
                    </a:lnTo>
                    <a:lnTo>
                      <a:pt x="1053" y="28"/>
                    </a:lnTo>
                    <a:lnTo>
                      <a:pt x="1053" y="28"/>
                    </a:lnTo>
                    <a:lnTo>
                      <a:pt x="1049" y="27"/>
                    </a:lnTo>
                    <a:lnTo>
                      <a:pt x="1049" y="27"/>
                    </a:lnTo>
                    <a:lnTo>
                      <a:pt x="1045" y="25"/>
                    </a:lnTo>
                    <a:lnTo>
                      <a:pt x="1045" y="25"/>
                    </a:lnTo>
                    <a:lnTo>
                      <a:pt x="1045" y="25"/>
                    </a:lnTo>
                    <a:lnTo>
                      <a:pt x="1045" y="25"/>
                    </a:lnTo>
                    <a:lnTo>
                      <a:pt x="1041" y="25"/>
                    </a:lnTo>
                    <a:lnTo>
                      <a:pt x="1041" y="25"/>
                    </a:lnTo>
                    <a:lnTo>
                      <a:pt x="1041" y="24"/>
                    </a:lnTo>
                    <a:lnTo>
                      <a:pt x="1041" y="24"/>
                    </a:lnTo>
                    <a:lnTo>
                      <a:pt x="1039" y="24"/>
                    </a:lnTo>
                    <a:lnTo>
                      <a:pt x="1039" y="24"/>
                    </a:lnTo>
                    <a:lnTo>
                      <a:pt x="1038" y="24"/>
                    </a:lnTo>
                    <a:lnTo>
                      <a:pt x="1038" y="24"/>
                    </a:lnTo>
                    <a:lnTo>
                      <a:pt x="1036" y="24"/>
                    </a:lnTo>
                    <a:lnTo>
                      <a:pt x="1036" y="24"/>
                    </a:lnTo>
                    <a:lnTo>
                      <a:pt x="1035" y="24"/>
                    </a:lnTo>
                    <a:lnTo>
                      <a:pt x="1035" y="24"/>
                    </a:lnTo>
                    <a:lnTo>
                      <a:pt x="1033" y="25"/>
                    </a:lnTo>
                    <a:lnTo>
                      <a:pt x="1033" y="25"/>
                    </a:lnTo>
                    <a:lnTo>
                      <a:pt x="1033" y="25"/>
                    </a:lnTo>
                    <a:lnTo>
                      <a:pt x="1033" y="25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30" y="27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24" y="32"/>
                    </a:lnTo>
                    <a:lnTo>
                      <a:pt x="1016" y="39"/>
                    </a:lnTo>
                    <a:lnTo>
                      <a:pt x="1009" y="51"/>
                    </a:lnTo>
                    <a:lnTo>
                      <a:pt x="1009" y="51"/>
                    </a:lnTo>
                    <a:lnTo>
                      <a:pt x="997" y="66"/>
                    </a:lnTo>
                    <a:lnTo>
                      <a:pt x="989" y="80"/>
                    </a:lnTo>
                    <a:lnTo>
                      <a:pt x="982" y="91"/>
                    </a:lnTo>
                    <a:lnTo>
                      <a:pt x="978" y="100"/>
                    </a:lnTo>
                    <a:lnTo>
                      <a:pt x="978" y="100"/>
                    </a:lnTo>
                    <a:lnTo>
                      <a:pt x="947" y="95"/>
                    </a:lnTo>
                    <a:lnTo>
                      <a:pt x="947" y="95"/>
                    </a:lnTo>
                    <a:lnTo>
                      <a:pt x="946" y="85"/>
                    </a:lnTo>
                    <a:lnTo>
                      <a:pt x="944" y="72"/>
                    </a:lnTo>
                    <a:lnTo>
                      <a:pt x="941" y="56"/>
                    </a:lnTo>
                    <a:lnTo>
                      <a:pt x="936" y="38"/>
                    </a:lnTo>
                    <a:lnTo>
                      <a:pt x="936" y="38"/>
                    </a:lnTo>
                    <a:lnTo>
                      <a:pt x="928" y="15"/>
                    </a:lnTo>
                    <a:lnTo>
                      <a:pt x="928" y="15"/>
                    </a:lnTo>
                    <a:lnTo>
                      <a:pt x="928" y="15"/>
                    </a:lnTo>
                    <a:lnTo>
                      <a:pt x="928" y="15"/>
                    </a:lnTo>
                    <a:lnTo>
                      <a:pt x="928" y="14"/>
                    </a:lnTo>
                    <a:lnTo>
                      <a:pt x="928" y="14"/>
                    </a:lnTo>
                    <a:lnTo>
                      <a:pt x="924" y="8"/>
                    </a:lnTo>
                    <a:lnTo>
                      <a:pt x="924" y="8"/>
                    </a:lnTo>
                    <a:lnTo>
                      <a:pt x="923" y="8"/>
                    </a:lnTo>
                    <a:lnTo>
                      <a:pt x="923" y="8"/>
                    </a:lnTo>
                    <a:lnTo>
                      <a:pt x="922" y="5"/>
                    </a:lnTo>
                    <a:lnTo>
                      <a:pt x="922" y="5"/>
                    </a:lnTo>
                    <a:lnTo>
                      <a:pt x="922" y="5"/>
                    </a:lnTo>
                    <a:lnTo>
                      <a:pt x="922" y="5"/>
                    </a:lnTo>
                    <a:lnTo>
                      <a:pt x="919" y="4"/>
                    </a:lnTo>
                    <a:lnTo>
                      <a:pt x="919" y="4"/>
                    </a:lnTo>
                    <a:lnTo>
                      <a:pt x="919" y="4"/>
                    </a:lnTo>
                    <a:lnTo>
                      <a:pt x="919" y="4"/>
                    </a:lnTo>
                    <a:lnTo>
                      <a:pt x="917" y="3"/>
                    </a:lnTo>
                    <a:lnTo>
                      <a:pt x="917" y="3"/>
                    </a:lnTo>
                    <a:lnTo>
                      <a:pt x="917" y="3"/>
                    </a:lnTo>
                    <a:lnTo>
                      <a:pt x="917" y="3"/>
                    </a:lnTo>
                    <a:lnTo>
                      <a:pt x="913" y="2"/>
                    </a:lnTo>
                    <a:lnTo>
                      <a:pt x="913" y="2"/>
                    </a:lnTo>
                    <a:lnTo>
                      <a:pt x="913" y="2"/>
                    </a:lnTo>
                    <a:lnTo>
                      <a:pt x="913" y="2"/>
                    </a:lnTo>
                    <a:lnTo>
                      <a:pt x="910" y="2"/>
                    </a:lnTo>
                    <a:lnTo>
                      <a:pt x="910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05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2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95" y="0"/>
                    </a:lnTo>
                    <a:lnTo>
                      <a:pt x="895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3" y="2"/>
                    </a:lnTo>
                    <a:lnTo>
                      <a:pt x="893" y="2"/>
                    </a:lnTo>
                    <a:lnTo>
                      <a:pt x="892" y="2"/>
                    </a:lnTo>
                    <a:lnTo>
                      <a:pt x="892" y="2"/>
                    </a:lnTo>
                    <a:lnTo>
                      <a:pt x="889" y="3"/>
                    </a:lnTo>
                    <a:lnTo>
                      <a:pt x="889" y="3"/>
                    </a:lnTo>
                    <a:lnTo>
                      <a:pt x="889" y="3"/>
                    </a:lnTo>
                    <a:lnTo>
                      <a:pt x="889" y="3"/>
                    </a:lnTo>
                    <a:lnTo>
                      <a:pt x="887" y="4"/>
                    </a:lnTo>
                    <a:lnTo>
                      <a:pt x="887" y="4"/>
                    </a:lnTo>
                    <a:lnTo>
                      <a:pt x="887" y="4"/>
                    </a:lnTo>
                    <a:lnTo>
                      <a:pt x="887" y="4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4" y="7"/>
                    </a:lnTo>
                    <a:lnTo>
                      <a:pt x="881" y="10"/>
                    </a:lnTo>
                    <a:lnTo>
                      <a:pt x="881" y="10"/>
                    </a:lnTo>
                    <a:lnTo>
                      <a:pt x="881" y="10"/>
                    </a:lnTo>
                    <a:lnTo>
                      <a:pt x="881" y="10"/>
                    </a:lnTo>
                    <a:lnTo>
                      <a:pt x="869" y="32"/>
                    </a:lnTo>
                    <a:lnTo>
                      <a:pt x="869" y="32"/>
                    </a:lnTo>
                    <a:lnTo>
                      <a:pt x="861" y="49"/>
                    </a:lnTo>
                    <a:lnTo>
                      <a:pt x="855" y="64"/>
                    </a:lnTo>
                    <a:lnTo>
                      <a:pt x="851" y="76"/>
                    </a:lnTo>
                    <a:lnTo>
                      <a:pt x="849" y="86"/>
                    </a:lnTo>
                    <a:lnTo>
                      <a:pt x="849" y="86"/>
                    </a:lnTo>
                    <a:lnTo>
                      <a:pt x="817" y="86"/>
                    </a:lnTo>
                    <a:lnTo>
                      <a:pt x="817" y="86"/>
                    </a:lnTo>
                    <a:lnTo>
                      <a:pt x="811" y="67"/>
                    </a:lnTo>
                    <a:lnTo>
                      <a:pt x="806" y="54"/>
                    </a:lnTo>
                    <a:lnTo>
                      <a:pt x="801" y="41"/>
                    </a:lnTo>
                    <a:lnTo>
                      <a:pt x="801" y="41"/>
                    </a:lnTo>
                    <a:lnTo>
                      <a:pt x="779" y="57"/>
                    </a:lnTo>
                    <a:lnTo>
                      <a:pt x="759" y="71"/>
                    </a:lnTo>
                    <a:lnTo>
                      <a:pt x="743" y="81"/>
                    </a:lnTo>
                    <a:lnTo>
                      <a:pt x="732" y="87"/>
                    </a:lnTo>
                    <a:lnTo>
                      <a:pt x="732" y="87"/>
                    </a:lnTo>
                    <a:lnTo>
                      <a:pt x="719" y="91"/>
                    </a:lnTo>
                    <a:lnTo>
                      <a:pt x="719" y="91"/>
                    </a:lnTo>
                    <a:lnTo>
                      <a:pt x="719" y="95"/>
                    </a:lnTo>
                    <a:lnTo>
                      <a:pt x="719" y="95"/>
                    </a:lnTo>
                    <a:lnTo>
                      <a:pt x="687" y="100"/>
                    </a:lnTo>
                    <a:lnTo>
                      <a:pt x="687" y="100"/>
                    </a:lnTo>
                    <a:lnTo>
                      <a:pt x="686" y="100"/>
                    </a:lnTo>
                    <a:lnTo>
                      <a:pt x="686" y="100"/>
                    </a:lnTo>
                    <a:lnTo>
                      <a:pt x="657" y="107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555" y="143"/>
                    </a:lnTo>
                    <a:lnTo>
                      <a:pt x="472" y="177"/>
                    </a:lnTo>
                    <a:lnTo>
                      <a:pt x="472" y="177"/>
                    </a:lnTo>
                    <a:lnTo>
                      <a:pt x="472" y="179"/>
                    </a:lnTo>
                    <a:lnTo>
                      <a:pt x="472" y="179"/>
                    </a:lnTo>
                    <a:lnTo>
                      <a:pt x="444" y="194"/>
                    </a:lnTo>
                    <a:lnTo>
                      <a:pt x="444" y="194"/>
                    </a:lnTo>
                    <a:lnTo>
                      <a:pt x="439" y="189"/>
                    </a:lnTo>
                    <a:lnTo>
                      <a:pt x="439" y="189"/>
                    </a:lnTo>
                    <a:lnTo>
                      <a:pt x="352" y="224"/>
                    </a:lnTo>
                    <a:lnTo>
                      <a:pt x="352" y="224"/>
                    </a:lnTo>
                    <a:lnTo>
                      <a:pt x="359" y="240"/>
                    </a:lnTo>
                    <a:lnTo>
                      <a:pt x="364" y="251"/>
                    </a:lnTo>
                    <a:lnTo>
                      <a:pt x="364" y="251"/>
                    </a:lnTo>
                    <a:lnTo>
                      <a:pt x="340" y="271"/>
                    </a:lnTo>
                    <a:lnTo>
                      <a:pt x="340" y="271"/>
                    </a:lnTo>
                    <a:lnTo>
                      <a:pt x="322" y="261"/>
                    </a:lnTo>
                    <a:lnTo>
                      <a:pt x="311" y="253"/>
                    </a:lnTo>
                    <a:lnTo>
                      <a:pt x="297" y="247"/>
                    </a:lnTo>
                    <a:lnTo>
                      <a:pt x="297" y="247"/>
                    </a:lnTo>
                    <a:lnTo>
                      <a:pt x="279" y="253"/>
                    </a:lnTo>
                    <a:lnTo>
                      <a:pt x="279" y="253"/>
                    </a:lnTo>
                    <a:lnTo>
                      <a:pt x="234" y="271"/>
                    </a:lnTo>
                    <a:lnTo>
                      <a:pt x="234" y="271"/>
                    </a:lnTo>
                    <a:lnTo>
                      <a:pt x="241" y="290"/>
                    </a:lnTo>
                    <a:lnTo>
                      <a:pt x="241" y="290"/>
                    </a:lnTo>
                    <a:lnTo>
                      <a:pt x="249" y="308"/>
                    </a:lnTo>
                    <a:lnTo>
                      <a:pt x="257" y="321"/>
                    </a:lnTo>
                    <a:lnTo>
                      <a:pt x="264" y="333"/>
                    </a:lnTo>
                    <a:lnTo>
                      <a:pt x="269" y="342"/>
                    </a:lnTo>
                    <a:lnTo>
                      <a:pt x="269" y="342"/>
                    </a:lnTo>
                    <a:close/>
                    <a:moveTo>
                      <a:pt x="640" y="1396"/>
                    </a:moveTo>
                    <a:lnTo>
                      <a:pt x="640" y="1396"/>
                    </a:lnTo>
                    <a:lnTo>
                      <a:pt x="638" y="1402"/>
                    </a:lnTo>
                    <a:lnTo>
                      <a:pt x="635" y="1407"/>
                    </a:lnTo>
                    <a:lnTo>
                      <a:pt x="632" y="1411"/>
                    </a:lnTo>
                    <a:lnTo>
                      <a:pt x="628" y="1415"/>
                    </a:lnTo>
                    <a:lnTo>
                      <a:pt x="619" y="1420"/>
                    </a:lnTo>
                    <a:lnTo>
                      <a:pt x="609" y="1422"/>
                    </a:lnTo>
                    <a:lnTo>
                      <a:pt x="599" y="1422"/>
                    </a:lnTo>
                    <a:lnTo>
                      <a:pt x="589" y="1422"/>
                    </a:lnTo>
                    <a:lnTo>
                      <a:pt x="572" y="1419"/>
                    </a:lnTo>
                    <a:lnTo>
                      <a:pt x="572" y="1419"/>
                    </a:lnTo>
                    <a:lnTo>
                      <a:pt x="558" y="1415"/>
                    </a:lnTo>
                    <a:lnTo>
                      <a:pt x="540" y="1409"/>
                    </a:lnTo>
                    <a:lnTo>
                      <a:pt x="517" y="1397"/>
                    </a:lnTo>
                    <a:lnTo>
                      <a:pt x="492" y="1383"/>
                    </a:lnTo>
                    <a:lnTo>
                      <a:pt x="464" y="1366"/>
                    </a:lnTo>
                    <a:lnTo>
                      <a:pt x="435" y="1346"/>
                    </a:lnTo>
                    <a:lnTo>
                      <a:pt x="405" y="1320"/>
                    </a:lnTo>
                    <a:lnTo>
                      <a:pt x="375" y="1293"/>
                    </a:lnTo>
                    <a:lnTo>
                      <a:pt x="375" y="1293"/>
                    </a:lnTo>
                    <a:lnTo>
                      <a:pt x="346" y="1261"/>
                    </a:lnTo>
                    <a:lnTo>
                      <a:pt x="322" y="1231"/>
                    </a:lnTo>
                    <a:lnTo>
                      <a:pt x="301" y="1202"/>
                    </a:lnTo>
                    <a:lnTo>
                      <a:pt x="283" y="1174"/>
                    </a:lnTo>
                    <a:lnTo>
                      <a:pt x="269" y="1149"/>
                    </a:lnTo>
                    <a:lnTo>
                      <a:pt x="259" y="1128"/>
                    </a:lnTo>
                    <a:lnTo>
                      <a:pt x="252" y="1110"/>
                    </a:lnTo>
                    <a:lnTo>
                      <a:pt x="248" y="1096"/>
                    </a:lnTo>
                    <a:lnTo>
                      <a:pt x="248" y="1096"/>
                    </a:lnTo>
                    <a:lnTo>
                      <a:pt x="245" y="1077"/>
                    </a:lnTo>
                    <a:lnTo>
                      <a:pt x="244" y="1067"/>
                    </a:lnTo>
                    <a:lnTo>
                      <a:pt x="245" y="1057"/>
                    </a:lnTo>
                    <a:lnTo>
                      <a:pt x="248" y="1048"/>
                    </a:lnTo>
                    <a:lnTo>
                      <a:pt x="253" y="1039"/>
                    </a:lnTo>
                    <a:lnTo>
                      <a:pt x="255" y="1036"/>
                    </a:lnTo>
                    <a:lnTo>
                      <a:pt x="260" y="1032"/>
                    </a:lnTo>
                    <a:lnTo>
                      <a:pt x="265" y="1029"/>
                    </a:lnTo>
                    <a:lnTo>
                      <a:pt x="272" y="1027"/>
                    </a:lnTo>
                    <a:lnTo>
                      <a:pt x="272" y="1027"/>
                    </a:lnTo>
                    <a:lnTo>
                      <a:pt x="327" y="1013"/>
                    </a:lnTo>
                    <a:lnTo>
                      <a:pt x="438" y="989"/>
                    </a:lnTo>
                    <a:lnTo>
                      <a:pt x="560" y="963"/>
                    </a:lnTo>
                    <a:lnTo>
                      <a:pt x="613" y="953"/>
                    </a:lnTo>
                    <a:lnTo>
                      <a:pt x="652" y="946"/>
                    </a:lnTo>
                    <a:lnTo>
                      <a:pt x="652" y="946"/>
                    </a:lnTo>
                    <a:lnTo>
                      <a:pt x="675" y="944"/>
                    </a:lnTo>
                    <a:lnTo>
                      <a:pt x="684" y="942"/>
                    </a:lnTo>
                    <a:lnTo>
                      <a:pt x="689" y="944"/>
                    </a:lnTo>
                    <a:lnTo>
                      <a:pt x="694" y="945"/>
                    </a:lnTo>
                    <a:lnTo>
                      <a:pt x="699" y="948"/>
                    </a:lnTo>
                    <a:lnTo>
                      <a:pt x="709" y="958"/>
                    </a:lnTo>
                    <a:lnTo>
                      <a:pt x="709" y="958"/>
                    </a:lnTo>
                    <a:lnTo>
                      <a:pt x="719" y="969"/>
                    </a:lnTo>
                    <a:lnTo>
                      <a:pt x="723" y="973"/>
                    </a:lnTo>
                    <a:lnTo>
                      <a:pt x="724" y="978"/>
                    </a:lnTo>
                    <a:lnTo>
                      <a:pt x="724" y="984"/>
                    </a:lnTo>
                    <a:lnTo>
                      <a:pt x="724" y="992"/>
                    </a:lnTo>
                    <a:lnTo>
                      <a:pt x="721" y="1016"/>
                    </a:lnTo>
                    <a:lnTo>
                      <a:pt x="721" y="1016"/>
                    </a:lnTo>
                    <a:lnTo>
                      <a:pt x="714" y="1055"/>
                    </a:lnTo>
                    <a:lnTo>
                      <a:pt x="704" y="1106"/>
                    </a:lnTo>
                    <a:lnTo>
                      <a:pt x="679" y="1230"/>
                    </a:lnTo>
                    <a:lnTo>
                      <a:pt x="653" y="1341"/>
                    </a:lnTo>
                    <a:lnTo>
                      <a:pt x="640" y="1396"/>
                    </a:lnTo>
                    <a:lnTo>
                      <a:pt x="640" y="1396"/>
                    </a:lnTo>
                    <a:close/>
                    <a:moveTo>
                      <a:pt x="1208" y="1353"/>
                    </a:moveTo>
                    <a:lnTo>
                      <a:pt x="1208" y="1353"/>
                    </a:lnTo>
                    <a:lnTo>
                      <a:pt x="1198" y="1363"/>
                    </a:lnTo>
                    <a:lnTo>
                      <a:pt x="1183" y="1375"/>
                    </a:lnTo>
                    <a:lnTo>
                      <a:pt x="1162" y="1388"/>
                    </a:lnTo>
                    <a:lnTo>
                      <a:pt x="1138" y="1404"/>
                    </a:lnTo>
                    <a:lnTo>
                      <a:pt x="1110" y="1419"/>
                    </a:lnTo>
                    <a:lnTo>
                      <a:pt x="1077" y="1434"/>
                    </a:lnTo>
                    <a:lnTo>
                      <a:pt x="1040" y="1448"/>
                    </a:lnTo>
                    <a:lnTo>
                      <a:pt x="1000" y="1460"/>
                    </a:lnTo>
                    <a:lnTo>
                      <a:pt x="1000" y="1460"/>
                    </a:lnTo>
                    <a:lnTo>
                      <a:pt x="960" y="1469"/>
                    </a:lnTo>
                    <a:lnTo>
                      <a:pt x="922" y="1475"/>
                    </a:lnTo>
                    <a:lnTo>
                      <a:pt x="885" y="1479"/>
                    </a:lnTo>
                    <a:lnTo>
                      <a:pt x="852" y="1480"/>
                    </a:lnTo>
                    <a:lnTo>
                      <a:pt x="824" y="1479"/>
                    </a:lnTo>
                    <a:lnTo>
                      <a:pt x="800" y="1478"/>
                    </a:lnTo>
                    <a:lnTo>
                      <a:pt x="781" y="1475"/>
                    </a:lnTo>
                    <a:lnTo>
                      <a:pt x="767" y="1472"/>
                    </a:lnTo>
                    <a:lnTo>
                      <a:pt x="767" y="1472"/>
                    </a:lnTo>
                    <a:lnTo>
                      <a:pt x="749" y="1465"/>
                    </a:lnTo>
                    <a:lnTo>
                      <a:pt x="740" y="1460"/>
                    </a:lnTo>
                    <a:lnTo>
                      <a:pt x="732" y="1455"/>
                    </a:lnTo>
                    <a:lnTo>
                      <a:pt x="725" y="1448"/>
                    </a:lnTo>
                    <a:lnTo>
                      <a:pt x="720" y="1440"/>
                    </a:lnTo>
                    <a:lnTo>
                      <a:pt x="719" y="1435"/>
                    </a:lnTo>
                    <a:lnTo>
                      <a:pt x="718" y="1429"/>
                    </a:lnTo>
                    <a:lnTo>
                      <a:pt x="718" y="1424"/>
                    </a:lnTo>
                    <a:lnTo>
                      <a:pt x="719" y="1417"/>
                    </a:lnTo>
                    <a:lnTo>
                      <a:pt x="719" y="1417"/>
                    </a:lnTo>
                    <a:lnTo>
                      <a:pt x="735" y="1362"/>
                    </a:lnTo>
                    <a:lnTo>
                      <a:pt x="769" y="1254"/>
                    </a:lnTo>
                    <a:lnTo>
                      <a:pt x="808" y="1134"/>
                    </a:lnTo>
                    <a:lnTo>
                      <a:pt x="825" y="1084"/>
                    </a:lnTo>
                    <a:lnTo>
                      <a:pt x="839" y="1047"/>
                    </a:lnTo>
                    <a:lnTo>
                      <a:pt x="839" y="1047"/>
                    </a:lnTo>
                    <a:lnTo>
                      <a:pt x="849" y="1026"/>
                    </a:lnTo>
                    <a:lnTo>
                      <a:pt x="851" y="1018"/>
                    </a:lnTo>
                    <a:lnTo>
                      <a:pt x="855" y="1013"/>
                    </a:lnTo>
                    <a:lnTo>
                      <a:pt x="859" y="1009"/>
                    </a:lnTo>
                    <a:lnTo>
                      <a:pt x="864" y="1007"/>
                    </a:lnTo>
                    <a:lnTo>
                      <a:pt x="878" y="1003"/>
                    </a:lnTo>
                    <a:lnTo>
                      <a:pt x="878" y="1003"/>
                    </a:lnTo>
                    <a:lnTo>
                      <a:pt x="892" y="999"/>
                    </a:lnTo>
                    <a:lnTo>
                      <a:pt x="898" y="999"/>
                    </a:lnTo>
                    <a:lnTo>
                      <a:pt x="903" y="1000"/>
                    </a:lnTo>
                    <a:lnTo>
                      <a:pt x="908" y="1003"/>
                    </a:lnTo>
                    <a:lnTo>
                      <a:pt x="914" y="1007"/>
                    </a:lnTo>
                    <a:lnTo>
                      <a:pt x="933" y="1022"/>
                    </a:lnTo>
                    <a:lnTo>
                      <a:pt x="933" y="1022"/>
                    </a:lnTo>
                    <a:lnTo>
                      <a:pt x="963" y="1047"/>
                    </a:lnTo>
                    <a:lnTo>
                      <a:pt x="1004" y="1082"/>
                    </a:lnTo>
                    <a:lnTo>
                      <a:pt x="1098" y="1165"/>
                    </a:lnTo>
                    <a:lnTo>
                      <a:pt x="1181" y="1242"/>
                    </a:lnTo>
                    <a:lnTo>
                      <a:pt x="1223" y="1281"/>
                    </a:lnTo>
                    <a:lnTo>
                      <a:pt x="1223" y="1281"/>
                    </a:lnTo>
                    <a:lnTo>
                      <a:pt x="1227" y="1288"/>
                    </a:lnTo>
                    <a:lnTo>
                      <a:pt x="1229" y="1293"/>
                    </a:lnTo>
                    <a:lnTo>
                      <a:pt x="1232" y="1298"/>
                    </a:lnTo>
                    <a:lnTo>
                      <a:pt x="1233" y="1303"/>
                    </a:lnTo>
                    <a:lnTo>
                      <a:pt x="1233" y="1312"/>
                    </a:lnTo>
                    <a:lnTo>
                      <a:pt x="1230" y="1322"/>
                    </a:lnTo>
                    <a:lnTo>
                      <a:pt x="1225" y="1330"/>
                    </a:lnTo>
                    <a:lnTo>
                      <a:pt x="1220" y="1339"/>
                    </a:lnTo>
                    <a:lnTo>
                      <a:pt x="1208" y="1353"/>
                    </a:lnTo>
                    <a:lnTo>
                      <a:pt x="1208" y="1353"/>
                    </a:lnTo>
                    <a:close/>
                    <a:moveTo>
                      <a:pt x="742" y="810"/>
                    </a:moveTo>
                    <a:lnTo>
                      <a:pt x="742" y="810"/>
                    </a:lnTo>
                    <a:lnTo>
                      <a:pt x="744" y="801"/>
                    </a:lnTo>
                    <a:lnTo>
                      <a:pt x="748" y="793"/>
                    </a:lnTo>
                    <a:lnTo>
                      <a:pt x="753" y="784"/>
                    </a:lnTo>
                    <a:lnTo>
                      <a:pt x="758" y="776"/>
                    </a:lnTo>
                    <a:lnTo>
                      <a:pt x="764" y="770"/>
                    </a:lnTo>
                    <a:lnTo>
                      <a:pt x="771" y="764"/>
                    </a:lnTo>
                    <a:lnTo>
                      <a:pt x="778" y="757"/>
                    </a:lnTo>
                    <a:lnTo>
                      <a:pt x="786" y="752"/>
                    </a:lnTo>
                    <a:lnTo>
                      <a:pt x="793" y="748"/>
                    </a:lnTo>
                    <a:lnTo>
                      <a:pt x="802" y="745"/>
                    </a:lnTo>
                    <a:lnTo>
                      <a:pt x="811" y="742"/>
                    </a:lnTo>
                    <a:lnTo>
                      <a:pt x="820" y="741"/>
                    </a:lnTo>
                    <a:lnTo>
                      <a:pt x="830" y="740"/>
                    </a:lnTo>
                    <a:lnTo>
                      <a:pt x="839" y="740"/>
                    </a:lnTo>
                    <a:lnTo>
                      <a:pt x="849" y="741"/>
                    </a:lnTo>
                    <a:lnTo>
                      <a:pt x="858" y="743"/>
                    </a:lnTo>
                    <a:lnTo>
                      <a:pt x="858" y="743"/>
                    </a:lnTo>
                    <a:lnTo>
                      <a:pt x="868" y="746"/>
                    </a:lnTo>
                    <a:lnTo>
                      <a:pt x="875" y="750"/>
                    </a:lnTo>
                    <a:lnTo>
                      <a:pt x="884" y="755"/>
                    </a:lnTo>
                    <a:lnTo>
                      <a:pt x="892" y="760"/>
                    </a:lnTo>
                    <a:lnTo>
                      <a:pt x="899" y="766"/>
                    </a:lnTo>
                    <a:lnTo>
                      <a:pt x="905" y="772"/>
                    </a:lnTo>
                    <a:lnTo>
                      <a:pt x="910" y="780"/>
                    </a:lnTo>
                    <a:lnTo>
                      <a:pt x="915" y="788"/>
                    </a:lnTo>
                    <a:lnTo>
                      <a:pt x="919" y="795"/>
                    </a:lnTo>
                    <a:lnTo>
                      <a:pt x="923" y="804"/>
                    </a:lnTo>
                    <a:lnTo>
                      <a:pt x="926" y="813"/>
                    </a:lnTo>
                    <a:lnTo>
                      <a:pt x="927" y="822"/>
                    </a:lnTo>
                    <a:lnTo>
                      <a:pt x="928" y="832"/>
                    </a:lnTo>
                    <a:lnTo>
                      <a:pt x="928" y="840"/>
                    </a:lnTo>
                    <a:lnTo>
                      <a:pt x="927" y="851"/>
                    </a:lnTo>
                    <a:lnTo>
                      <a:pt x="926" y="859"/>
                    </a:lnTo>
                    <a:lnTo>
                      <a:pt x="926" y="859"/>
                    </a:lnTo>
                    <a:lnTo>
                      <a:pt x="922" y="869"/>
                    </a:lnTo>
                    <a:lnTo>
                      <a:pt x="918" y="878"/>
                    </a:lnTo>
                    <a:lnTo>
                      <a:pt x="913" y="886"/>
                    </a:lnTo>
                    <a:lnTo>
                      <a:pt x="908" y="893"/>
                    </a:lnTo>
                    <a:lnTo>
                      <a:pt x="902" y="901"/>
                    </a:lnTo>
                    <a:lnTo>
                      <a:pt x="895" y="907"/>
                    </a:lnTo>
                    <a:lnTo>
                      <a:pt x="888" y="912"/>
                    </a:lnTo>
                    <a:lnTo>
                      <a:pt x="880" y="917"/>
                    </a:lnTo>
                    <a:lnTo>
                      <a:pt x="873" y="921"/>
                    </a:lnTo>
                    <a:lnTo>
                      <a:pt x="864" y="925"/>
                    </a:lnTo>
                    <a:lnTo>
                      <a:pt x="855" y="927"/>
                    </a:lnTo>
                    <a:lnTo>
                      <a:pt x="846" y="929"/>
                    </a:lnTo>
                    <a:lnTo>
                      <a:pt x="837" y="930"/>
                    </a:lnTo>
                    <a:lnTo>
                      <a:pt x="827" y="930"/>
                    </a:lnTo>
                    <a:lnTo>
                      <a:pt x="818" y="929"/>
                    </a:lnTo>
                    <a:lnTo>
                      <a:pt x="808" y="927"/>
                    </a:lnTo>
                    <a:lnTo>
                      <a:pt x="808" y="927"/>
                    </a:lnTo>
                    <a:lnTo>
                      <a:pt x="800" y="924"/>
                    </a:lnTo>
                    <a:lnTo>
                      <a:pt x="791" y="920"/>
                    </a:lnTo>
                    <a:lnTo>
                      <a:pt x="782" y="916"/>
                    </a:lnTo>
                    <a:lnTo>
                      <a:pt x="774" y="910"/>
                    </a:lnTo>
                    <a:lnTo>
                      <a:pt x="768" y="905"/>
                    </a:lnTo>
                    <a:lnTo>
                      <a:pt x="762" y="897"/>
                    </a:lnTo>
                    <a:lnTo>
                      <a:pt x="755" y="891"/>
                    </a:lnTo>
                    <a:lnTo>
                      <a:pt x="750" y="882"/>
                    </a:lnTo>
                    <a:lnTo>
                      <a:pt x="747" y="874"/>
                    </a:lnTo>
                    <a:lnTo>
                      <a:pt x="743" y="866"/>
                    </a:lnTo>
                    <a:lnTo>
                      <a:pt x="740" y="857"/>
                    </a:lnTo>
                    <a:lnTo>
                      <a:pt x="739" y="848"/>
                    </a:lnTo>
                    <a:lnTo>
                      <a:pt x="738" y="839"/>
                    </a:lnTo>
                    <a:lnTo>
                      <a:pt x="738" y="829"/>
                    </a:lnTo>
                    <a:lnTo>
                      <a:pt x="739" y="820"/>
                    </a:lnTo>
                    <a:lnTo>
                      <a:pt x="742" y="810"/>
                    </a:lnTo>
                    <a:lnTo>
                      <a:pt x="742" y="810"/>
                    </a:lnTo>
                    <a:close/>
                    <a:moveTo>
                      <a:pt x="1470" y="769"/>
                    </a:moveTo>
                    <a:lnTo>
                      <a:pt x="1470" y="769"/>
                    </a:lnTo>
                    <a:lnTo>
                      <a:pt x="1474" y="782"/>
                    </a:lnTo>
                    <a:lnTo>
                      <a:pt x="1476" y="801"/>
                    </a:lnTo>
                    <a:lnTo>
                      <a:pt x="1479" y="825"/>
                    </a:lnTo>
                    <a:lnTo>
                      <a:pt x="1479" y="854"/>
                    </a:lnTo>
                    <a:lnTo>
                      <a:pt x="1477" y="887"/>
                    </a:lnTo>
                    <a:lnTo>
                      <a:pt x="1474" y="922"/>
                    </a:lnTo>
                    <a:lnTo>
                      <a:pt x="1467" y="961"/>
                    </a:lnTo>
                    <a:lnTo>
                      <a:pt x="1458" y="1002"/>
                    </a:lnTo>
                    <a:lnTo>
                      <a:pt x="1458" y="1002"/>
                    </a:lnTo>
                    <a:lnTo>
                      <a:pt x="1446" y="1042"/>
                    </a:lnTo>
                    <a:lnTo>
                      <a:pt x="1432" y="1079"/>
                    </a:lnTo>
                    <a:lnTo>
                      <a:pt x="1417" y="1111"/>
                    </a:lnTo>
                    <a:lnTo>
                      <a:pt x="1402" y="1140"/>
                    </a:lnTo>
                    <a:lnTo>
                      <a:pt x="1387" y="1164"/>
                    </a:lnTo>
                    <a:lnTo>
                      <a:pt x="1374" y="1184"/>
                    </a:lnTo>
                    <a:lnTo>
                      <a:pt x="1361" y="1199"/>
                    </a:lnTo>
                    <a:lnTo>
                      <a:pt x="1351" y="1210"/>
                    </a:lnTo>
                    <a:lnTo>
                      <a:pt x="1351" y="1210"/>
                    </a:lnTo>
                    <a:lnTo>
                      <a:pt x="1338" y="1222"/>
                    </a:lnTo>
                    <a:lnTo>
                      <a:pt x="1329" y="1227"/>
                    </a:lnTo>
                    <a:lnTo>
                      <a:pt x="1320" y="1232"/>
                    </a:lnTo>
                    <a:lnTo>
                      <a:pt x="1310" y="1235"/>
                    </a:lnTo>
                    <a:lnTo>
                      <a:pt x="1301" y="1235"/>
                    </a:lnTo>
                    <a:lnTo>
                      <a:pt x="1296" y="1233"/>
                    </a:lnTo>
                    <a:lnTo>
                      <a:pt x="1291" y="1231"/>
                    </a:lnTo>
                    <a:lnTo>
                      <a:pt x="1286" y="1228"/>
                    </a:lnTo>
                    <a:lnTo>
                      <a:pt x="1281" y="1225"/>
                    </a:lnTo>
                    <a:lnTo>
                      <a:pt x="1281" y="1225"/>
                    </a:lnTo>
                    <a:lnTo>
                      <a:pt x="1241" y="1183"/>
                    </a:lnTo>
                    <a:lnTo>
                      <a:pt x="1164" y="1100"/>
                    </a:lnTo>
                    <a:lnTo>
                      <a:pt x="1081" y="1005"/>
                    </a:lnTo>
                    <a:lnTo>
                      <a:pt x="1045" y="965"/>
                    </a:lnTo>
                    <a:lnTo>
                      <a:pt x="1020" y="935"/>
                    </a:lnTo>
                    <a:lnTo>
                      <a:pt x="1020" y="935"/>
                    </a:lnTo>
                    <a:lnTo>
                      <a:pt x="1006" y="916"/>
                    </a:lnTo>
                    <a:lnTo>
                      <a:pt x="1001" y="910"/>
                    </a:lnTo>
                    <a:lnTo>
                      <a:pt x="999" y="905"/>
                    </a:lnTo>
                    <a:lnTo>
                      <a:pt x="997" y="900"/>
                    </a:lnTo>
                    <a:lnTo>
                      <a:pt x="999" y="893"/>
                    </a:lnTo>
                    <a:lnTo>
                      <a:pt x="1001" y="879"/>
                    </a:lnTo>
                    <a:lnTo>
                      <a:pt x="1001" y="879"/>
                    </a:lnTo>
                    <a:lnTo>
                      <a:pt x="1005" y="866"/>
                    </a:lnTo>
                    <a:lnTo>
                      <a:pt x="1007" y="861"/>
                    </a:lnTo>
                    <a:lnTo>
                      <a:pt x="1011" y="857"/>
                    </a:lnTo>
                    <a:lnTo>
                      <a:pt x="1016" y="853"/>
                    </a:lnTo>
                    <a:lnTo>
                      <a:pt x="1024" y="851"/>
                    </a:lnTo>
                    <a:lnTo>
                      <a:pt x="1045" y="840"/>
                    </a:lnTo>
                    <a:lnTo>
                      <a:pt x="1045" y="840"/>
                    </a:lnTo>
                    <a:lnTo>
                      <a:pt x="1082" y="827"/>
                    </a:lnTo>
                    <a:lnTo>
                      <a:pt x="1132" y="810"/>
                    </a:lnTo>
                    <a:lnTo>
                      <a:pt x="1252" y="771"/>
                    </a:lnTo>
                    <a:lnTo>
                      <a:pt x="1360" y="736"/>
                    </a:lnTo>
                    <a:lnTo>
                      <a:pt x="1416" y="721"/>
                    </a:lnTo>
                    <a:lnTo>
                      <a:pt x="1416" y="721"/>
                    </a:lnTo>
                    <a:lnTo>
                      <a:pt x="1422" y="720"/>
                    </a:lnTo>
                    <a:lnTo>
                      <a:pt x="1428" y="720"/>
                    </a:lnTo>
                    <a:lnTo>
                      <a:pt x="1433" y="721"/>
                    </a:lnTo>
                    <a:lnTo>
                      <a:pt x="1438" y="722"/>
                    </a:lnTo>
                    <a:lnTo>
                      <a:pt x="1446" y="727"/>
                    </a:lnTo>
                    <a:lnTo>
                      <a:pt x="1453" y="733"/>
                    </a:lnTo>
                    <a:lnTo>
                      <a:pt x="1458" y="742"/>
                    </a:lnTo>
                    <a:lnTo>
                      <a:pt x="1464" y="751"/>
                    </a:lnTo>
                    <a:lnTo>
                      <a:pt x="1470" y="769"/>
                    </a:lnTo>
                    <a:lnTo>
                      <a:pt x="1470" y="769"/>
                    </a:lnTo>
                    <a:close/>
                    <a:moveTo>
                      <a:pt x="1025" y="272"/>
                    </a:moveTo>
                    <a:lnTo>
                      <a:pt x="1025" y="272"/>
                    </a:lnTo>
                    <a:lnTo>
                      <a:pt x="1028" y="267"/>
                    </a:lnTo>
                    <a:lnTo>
                      <a:pt x="1030" y="262"/>
                    </a:lnTo>
                    <a:lnTo>
                      <a:pt x="1034" y="257"/>
                    </a:lnTo>
                    <a:lnTo>
                      <a:pt x="1038" y="255"/>
                    </a:lnTo>
                    <a:lnTo>
                      <a:pt x="1047" y="250"/>
                    </a:lnTo>
                    <a:lnTo>
                      <a:pt x="1055" y="247"/>
                    </a:lnTo>
                    <a:lnTo>
                      <a:pt x="1065" y="246"/>
                    </a:lnTo>
                    <a:lnTo>
                      <a:pt x="1075" y="247"/>
                    </a:lnTo>
                    <a:lnTo>
                      <a:pt x="1094" y="250"/>
                    </a:lnTo>
                    <a:lnTo>
                      <a:pt x="1094" y="250"/>
                    </a:lnTo>
                    <a:lnTo>
                      <a:pt x="1108" y="253"/>
                    </a:lnTo>
                    <a:lnTo>
                      <a:pt x="1126" y="261"/>
                    </a:lnTo>
                    <a:lnTo>
                      <a:pt x="1147" y="271"/>
                    </a:lnTo>
                    <a:lnTo>
                      <a:pt x="1172" y="285"/>
                    </a:lnTo>
                    <a:lnTo>
                      <a:pt x="1200" y="303"/>
                    </a:lnTo>
                    <a:lnTo>
                      <a:pt x="1230" y="324"/>
                    </a:lnTo>
                    <a:lnTo>
                      <a:pt x="1261" y="348"/>
                    </a:lnTo>
                    <a:lnTo>
                      <a:pt x="1291" y="377"/>
                    </a:lnTo>
                    <a:lnTo>
                      <a:pt x="1291" y="377"/>
                    </a:lnTo>
                    <a:lnTo>
                      <a:pt x="1319" y="407"/>
                    </a:lnTo>
                    <a:lnTo>
                      <a:pt x="1344" y="437"/>
                    </a:lnTo>
                    <a:lnTo>
                      <a:pt x="1364" y="466"/>
                    </a:lnTo>
                    <a:lnTo>
                      <a:pt x="1382" y="494"/>
                    </a:lnTo>
                    <a:lnTo>
                      <a:pt x="1395" y="519"/>
                    </a:lnTo>
                    <a:lnTo>
                      <a:pt x="1407" y="541"/>
                    </a:lnTo>
                    <a:lnTo>
                      <a:pt x="1413" y="560"/>
                    </a:lnTo>
                    <a:lnTo>
                      <a:pt x="1417" y="572"/>
                    </a:lnTo>
                    <a:lnTo>
                      <a:pt x="1417" y="572"/>
                    </a:lnTo>
                    <a:lnTo>
                      <a:pt x="1421" y="591"/>
                    </a:lnTo>
                    <a:lnTo>
                      <a:pt x="1421" y="601"/>
                    </a:lnTo>
                    <a:lnTo>
                      <a:pt x="1421" y="611"/>
                    </a:lnTo>
                    <a:lnTo>
                      <a:pt x="1418" y="621"/>
                    </a:lnTo>
                    <a:lnTo>
                      <a:pt x="1413" y="629"/>
                    </a:lnTo>
                    <a:lnTo>
                      <a:pt x="1409" y="633"/>
                    </a:lnTo>
                    <a:lnTo>
                      <a:pt x="1406" y="636"/>
                    </a:lnTo>
                    <a:lnTo>
                      <a:pt x="1401" y="639"/>
                    </a:lnTo>
                    <a:lnTo>
                      <a:pt x="1394" y="641"/>
                    </a:lnTo>
                    <a:lnTo>
                      <a:pt x="1394" y="641"/>
                    </a:lnTo>
                    <a:lnTo>
                      <a:pt x="1339" y="655"/>
                    </a:lnTo>
                    <a:lnTo>
                      <a:pt x="1228" y="680"/>
                    </a:lnTo>
                    <a:lnTo>
                      <a:pt x="1104" y="706"/>
                    </a:lnTo>
                    <a:lnTo>
                      <a:pt x="1053" y="716"/>
                    </a:lnTo>
                    <a:lnTo>
                      <a:pt x="1014" y="722"/>
                    </a:lnTo>
                    <a:lnTo>
                      <a:pt x="1014" y="722"/>
                    </a:lnTo>
                    <a:lnTo>
                      <a:pt x="990" y="726"/>
                    </a:lnTo>
                    <a:lnTo>
                      <a:pt x="982" y="726"/>
                    </a:lnTo>
                    <a:lnTo>
                      <a:pt x="976" y="726"/>
                    </a:lnTo>
                    <a:lnTo>
                      <a:pt x="971" y="723"/>
                    </a:lnTo>
                    <a:lnTo>
                      <a:pt x="967" y="721"/>
                    </a:lnTo>
                    <a:lnTo>
                      <a:pt x="956" y="711"/>
                    </a:lnTo>
                    <a:lnTo>
                      <a:pt x="956" y="711"/>
                    </a:lnTo>
                    <a:lnTo>
                      <a:pt x="946" y="701"/>
                    </a:lnTo>
                    <a:lnTo>
                      <a:pt x="943" y="696"/>
                    </a:lnTo>
                    <a:lnTo>
                      <a:pt x="942" y="691"/>
                    </a:lnTo>
                    <a:lnTo>
                      <a:pt x="941" y="684"/>
                    </a:lnTo>
                    <a:lnTo>
                      <a:pt x="942" y="677"/>
                    </a:lnTo>
                    <a:lnTo>
                      <a:pt x="944" y="654"/>
                    </a:lnTo>
                    <a:lnTo>
                      <a:pt x="944" y="654"/>
                    </a:lnTo>
                    <a:lnTo>
                      <a:pt x="951" y="615"/>
                    </a:lnTo>
                    <a:lnTo>
                      <a:pt x="961" y="562"/>
                    </a:lnTo>
                    <a:lnTo>
                      <a:pt x="987" y="440"/>
                    </a:lnTo>
                    <a:lnTo>
                      <a:pt x="1012" y="328"/>
                    </a:lnTo>
                    <a:lnTo>
                      <a:pt x="1025" y="272"/>
                    </a:lnTo>
                    <a:lnTo>
                      <a:pt x="1025" y="272"/>
                    </a:lnTo>
                    <a:close/>
                    <a:moveTo>
                      <a:pt x="457" y="315"/>
                    </a:moveTo>
                    <a:lnTo>
                      <a:pt x="457" y="315"/>
                    </a:lnTo>
                    <a:lnTo>
                      <a:pt x="467" y="306"/>
                    </a:lnTo>
                    <a:lnTo>
                      <a:pt x="482" y="294"/>
                    </a:lnTo>
                    <a:lnTo>
                      <a:pt x="502" y="280"/>
                    </a:lnTo>
                    <a:lnTo>
                      <a:pt x="527" y="265"/>
                    </a:lnTo>
                    <a:lnTo>
                      <a:pt x="556" y="250"/>
                    </a:lnTo>
                    <a:lnTo>
                      <a:pt x="589" y="235"/>
                    </a:lnTo>
                    <a:lnTo>
                      <a:pt x="626" y="222"/>
                    </a:lnTo>
                    <a:lnTo>
                      <a:pt x="665" y="209"/>
                    </a:lnTo>
                    <a:lnTo>
                      <a:pt x="665" y="209"/>
                    </a:lnTo>
                    <a:lnTo>
                      <a:pt x="705" y="199"/>
                    </a:lnTo>
                    <a:lnTo>
                      <a:pt x="744" y="193"/>
                    </a:lnTo>
                    <a:lnTo>
                      <a:pt x="781" y="190"/>
                    </a:lnTo>
                    <a:lnTo>
                      <a:pt x="812" y="189"/>
                    </a:lnTo>
                    <a:lnTo>
                      <a:pt x="841" y="189"/>
                    </a:lnTo>
                    <a:lnTo>
                      <a:pt x="865" y="190"/>
                    </a:lnTo>
                    <a:lnTo>
                      <a:pt x="885" y="194"/>
                    </a:lnTo>
                    <a:lnTo>
                      <a:pt x="898" y="197"/>
                    </a:lnTo>
                    <a:lnTo>
                      <a:pt x="898" y="197"/>
                    </a:lnTo>
                    <a:lnTo>
                      <a:pt x="917" y="204"/>
                    </a:lnTo>
                    <a:lnTo>
                      <a:pt x="926" y="208"/>
                    </a:lnTo>
                    <a:lnTo>
                      <a:pt x="933" y="214"/>
                    </a:lnTo>
                    <a:lnTo>
                      <a:pt x="941" y="221"/>
                    </a:lnTo>
                    <a:lnTo>
                      <a:pt x="946" y="229"/>
                    </a:lnTo>
                    <a:lnTo>
                      <a:pt x="947" y="235"/>
                    </a:lnTo>
                    <a:lnTo>
                      <a:pt x="948" y="240"/>
                    </a:lnTo>
                    <a:lnTo>
                      <a:pt x="948" y="246"/>
                    </a:lnTo>
                    <a:lnTo>
                      <a:pt x="947" y="252"/>
                    </a:lnTo>
                    <a:lnTo>
                      <a:pt x="947" y="252"/>
                    </a:lnTo>
                    <a:lnTo>
                      <a:pt x="931" y="306"/>
                    </a:lnTo>
                    <a:lnTo>
                      <a:pt x="897" y="415"/>
                    </a:lnTo>
                    <a:lnTo>
                      <a:pt x="858" y="534"/>
                    </a:lnTo>
                    <a:lnTo>
                      <a:pt x="840" y="585"/>
                    </a:lnTo>
                    <a:lnTo>
                      <a:pt x="826" y="621"/>
                    </a:lnTo>
                    <a:lnTo>
                      <a:pt x="826" y="621"/>
                    </a:lnTo>
                    <a:lnTo>
                      <a:pt x="817" y="644"/>
                    </a:lnTo>
                    <a:lnTo>
                      <a:pt x="813" y="650"/>
                    </a:lnTo>
                    <a:lnTo>
                      <a:pt x="810" y="655"/>
                    </a:lnTo>
                    <a:lnTo>
                      <a:pt x="806" y="659"/>
                    </a:lnTo>
                    <a:lnTo>
                      <a:pt x="802" y="662"/>
                    </a:lnTo>
                    <a:lnTo>
                      <a:pt x="787" y="665"/>
                    </a:lnTo>
                    <a:lnTo>
                      <a:pt x="787" y="665"/>
                    </a:lnTo>
                    <a:lnTo>
                      <a:pt x="773" y="669"/>
                    </a:lnTo>
                    <a:lnTo>
                      <a:pt x="768" y="669"/>
                    </a:lnTo>
                    <a:lnTo>
                      <a:pt x="763" y="668"/>
                    </a:lnTo>
                    <a:lnTo>
                      <a:pt x="758" y="665"/>
                    </a:lnTo>
                    <a:lnTo>
                      <a:pt x="750" y="662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1" y="623"/>
                    </a:lnTo>
                    <a:lnTo>
                      <a:pt x="661" y="587"/>
                    </a:lnTo>
                    <a:lnTo>
                      <a:pt x="568" y="503"/>
                    </a:lnTo>
                    <a:lnTo>
                      <a:pt x="485" y="426"/>
                    </a:lnTo>
                    <a:lnTo>
                      <a:pt x="443" y="387"/>
                    </a:lnTo>
                    <a:lnTo>
                      <a:pt x="443" y="387"/>
                    </a:lnTo>
                    <a:lnTo>
                      <a:pt x="439" y="382"/>
                    </a:lnTo>
                    <a:lnTo>
                      <a:pt x="435" y="377"/>
                    </a:lnTo>
                    <a:lnTo>
                      <a:pt x="434" y="372"/>
                    </a:lnTo>
                    <a:lnTo>
                      <a:pt x="433" y="367"/>
                    </a:lnTo>
                    <a:lnTo>
                      <a:pt x="433" y="357"/>
                    </a:lnTo>
                    <a:lnTo>
                      <a:pt x="435" y="348"/>
                    </a:lnTo>
                    <a:lnTo>
                      <a:pt x="439" y="339"/>
                    </a:lnTo>
                    <a:lnTo>
                      <a:pt x="446" y="330"/>
                    </a:lnTo>
                    <a:lnTo>
                      <a:pt x="457" y="315"/>
                    </a:lnTo>
                    <a:lnTo>
                      <a:pt x="457" y="315"/>
                    </a:lnTo>
                    <a:close/>
                    <a:moveTo>
                      <a:pt x="313" y="459"/>
                    </a:moveTo>
                    <a:lnTo>
                      <a:pt x="313" y="459"/>
                    </a:lnTo>
                    <a:lnTo>
                      <a:pt x="328" y="447"/>
                    </a:lnTo>
                    <a:lnTo>
                      <a:pt x="337" y="441"/>
                    </a:lnTo>
                    <a:lnTo>
                      <a:pt x="346" y="437"/>
                    </a:lnTo>
                    <a:lnTo>
                      <a:pt x="355" y="435"/>
                    </a:lnTo>
                    <a:lnTo>
                      <a:pt x="365" y="435"/>
                    </a:lnTo>
                    <a:lnTo>
                      <a:pt x="370" y="436"/>
                    </a:lnTo>
                    <a:lnTo>
                      <a:pt x="375" y="437"/>
                    </a:lnTo>
                    <a:lnTo>
                      <a:pt x="380" y="440"/>
                    </a:lnTo>
                    <a:lnTo>
                      <a:pt x="385" y="445"/>
                    </a:lnTo>
                    <a:lnTo>
                      <a:pt x="385" y="445"/>
                    </a:lnTo>
                    <a:lnTo>
                      <a:pt x="424" y="485"/>
                    </a:lnTo>
                    <a:lnTo>
                      <a:pt x="501" y="570"/>
                    </a:lnTo>
                    <a:lnTo>
                      <a:pt x="585" y="663"/>
                    </a:lnTo>
                    <a:lnTo>
                      <a:pt x="621" y="703"/>
                    </a:lnTo>
                    <a:lnTo>
                      <a:pt x="646" y="733"/>
                    </a:lnTo>
                    <a:lnTo>
                      <a:pt x="646" y="733"/>
                    </a:lnTo>
                    <a:lnTo>
                      <a:pt x="660" y="752"/>
                    </a:lnTo>
                    <a:lnTo>
                      <a:pt x="664" y="759"/>
                    </a:lnTo>
                    <a:lnTo>
                      <a:pt x="666" y="765"/>
                    </a:lnTo>
                    <a:lnTo>
                      <a:pt x="667" y="770"/>
                    </a:lnTo>
                    <a:lnTo>
                      <a:pt x="667" y="775"/>
                    </a:lnTo>
                    <a:lnTo>
                      <a:pt x="665" y="789"/>
                    </a:lnTo>
                    <a:lnTo>
                      <a:pt x="665" y="789"/>
                    </a:lnTo>
                    <a:lnTo>
                      <a:pt x="660" y="803"/>
                    </a:lnTo>
                    <a:lnTo>
                      <a:pt x="657" y="808"/>
                    </a:lnTo>
                    <a:lnTo>
                      <a:pt x="653" y="811"/>
                    </a:lnTo>
                    <a:lnTo>
                      <a:pt x="648" y="815"/>
                    </a:lnTo>
                    <a:lnTo>
                      <a:pt x="642" y="819"/>
                    </a:lnTo>
                    <a:lnTo>
                      <a:pt x="621" y="828"/>
                    </a:lnTo>
                    <a:lnTo>
                      <a:pt x="621" y="828"/>
                    </a:lnTo>
                    <a:lnTo>
                      <a:pt x="583" y="842"/>
                    </a:lnTo>
                    <a:lnTo>
                      <a:pt x="532" y="859"/>
                    </a:lnTo>
                    <a:lnTo>
                      <a:pt x="414" y="898"/>
                    </a:lnTo>
                    <a:lnTo>
                      <a:pt x="304" y="932"/>
                    </a:lnTo>
                    <a:lnTo>
                      <a:pt x="250" y="949"/>
                    </a:lnTo>
                    <a:lnTo>
                      <a:pt x="250" y="949"/>
                    </a:lnTo>
                    <a:lnTo>
                      <a:pt x="244" y="949"/>
                    </a:lnTo>
                    <a:lnTo>
                      <a:pt x="238" y="949"/>
                    </a:lnTo>
                    <a:lnTo>
                      <a:pt x="233" y="949"/>
                    </a:lnTo>
                    <a:lnTo>
                      <a:pt x="228" y="948"/>
                    </a:lnTo>
                    <a:lnTo>
                      <a:pt x="219" y="942"/>
                    </a:lnTo>
                    <a:lnTo>
                      <a:pt x="212" y="935"/>
                    </a:lnTo>
                    <a:lnTo>
                      <a:pt x="206" y="927"/>
                    </a:lnTo>
                    <a:lnTo>
                      <a:pt x="202" y="917"/>
                    </a:lnTo>
                    <a:lnTo>
                      <a:pt x="196" y="900"/>
                    </a:lnTo>
                    <a:lnTo>
                      <a:pt x="196" y="900"/>
                    </a:lnTo>
                    <a:lnTo>
                      <a:pt x="192" y="887"/>
                    </a:lnTo>
                    <a:lnTo>
                      <a:pt x="190" y="867"/>
                    </a:lnTo>
                    <a:lnTo>
                      <a:pt x="187" y="843"/>
                    </a:lnTo>
                    <a:lnTo>
                      <a:pt x="187" y="814"/>
                    </a:lnTo>
                    <a:lnTo>
                      <a:pt x="189" y="781"/>
                    </a:lnTo>
                    <a:lnTo>
                      <a:pt x="192" y="746"/>
                    </a:lnTo>
                    <a:lnTo>
                      <a:pt x="199" y="707"/>
                    </a:lnTo>
                    <a:lnTo>
                      <a:pt x="207" y="667"/>
                    </a:lnTo>
                    <a:lnTo>
                      <a:pt x="207" y="667"/>
                    </a:lnTo>
                    <a:lnTo>
                      <a:pt x="220" y="628"/>
                    </a:lnTo>
                    <a:lnTo>
                      <a:pt x="234" y="591"/>
                    </a:lnTo>
                    <a:lnTo>
                      <a:pt x="248" y="558"/>
                    </a:lnTo>
                    <a:lnTo>
                      <a:pt x="263" y="529"/>
                    </a:lnTo>
                    <a:lnTo>
                      <a:pt x="278" y="504"/>
                    </a:lnTo>
                    <a:lnTo>
                      <a:pt x="292" y="484"/>
                    </a:lnTo>
                    <a:lnTo>
                      <a:pt x="304" y="469"/>
                    </a:lnTo>
                    <a:lnTo>
                      <a:pt x="313" y="459"/>
                    </a:lnTo>
                    <a:lnTo>
                      <a:pt x="313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5511213" y="5709120"/>
                <a:ext cx="711435" cy="710142"/>
              </a:xfrm>
              <a:custGeom>
                <a:avLst/>
                <a:gdLst>
                  <a:gd name="T0" fmla="*/ 1097 w 1098"/>
                  <a:gd name="T1" fmla="*/ 492 h 1098"/>
                  <a:gd name="T2" fmla="*/ 1083 w 1098"/>
                  <a:gd name="T3" fmla="*/ 414 h 1098"/>
                  <a:gd name="T4" fmla="*/ 1055 w 1098"/>
                  <a:gd name="T5" fmla="*/ 391 h 1098"/>
                  <a:gd name="T6" fmla="*/ 1045 w 1098"/>
                  <a:gd name="T7" fmla="*/ 310 h 1098"/>
                  <a:gd name="T8" fmla="*/ 1005 w 1098"/>
                  <a:gd name="T9" fmla="*/ 239 h 1098"/>
                  <a:gd name="T10" fmla="*/ 934 w 1098"/>
                  <a:gd name="T11" fmla="*/ 203 h 1098"/>
                  <a:gd name="T12" fmla="*/ 933 w 1098"/>
                  <a:gd name="T13" fmla="*/ 155 h 1098"/>
                  <a:gd name="T14" fmla="*/ 873 w 1098"/>
                  <a:gd name="T15" fmla="*/ 103 h 1098"/>
                  <a:gd name="T16" fmla="*/ 835 w 1098"/>
                  <a:gd name="T17" fmla="*/ 103 h 1098"/>
                  <a:gd name="T18" fmla="*/ 780 w 1098"/>
                  <a:gd name="T19" fmla="*/ 49 h 1098"/>
                  <a:gd name="T20" fmla="*/ 704 w 1098"/>
                  <a:gd name="T21" fmla="*/ 25 h 1098"/>
                  <a:gd name="T22" fmla="*/ 680 w 1098"/>
                  <a:gd name="T23" fmla="*/ 16 h 1098"/>
                  <a:gd name="T24" fmla="*/ 598 w 1098"/>
                  <a:gd name="T25" fmla="*/ 0 h 1098"/>
                  <a:gd name="T26" fmla="*/ 517 w 1098"/>
                  <a:gd name="T27" fmla="*/ 6 h 1098"/>
                  <a:gd name="T28" fmla="*/ 491 w 1098"/>
                  <a:gd name="T29" fmla="*/ 2 h 1098"/>
                  <a:gd name="T30" fmla="*/ 414 w 1098"/>
                  <a:gd name="T31" fmla="*/ 15 h 1098"/>
                  <a:gd name="T32" fmla="*/ 371 w 1098"/>
                  <a:gd name="T33" fmla="*/ 89 h 1098"/>
                  <a:gd name="T34" fmla="*/ 311 w 1098"/>
                  <a:gd name="T35" fmla="*/ 53 h 1098"/>
                  <a:gd name="T36" fmla="*/ 244 w 1098"/>
                  <a:gd name="T37" fmla="*/ 93 h 1098"/>
                  <a:gd name="T38" fmla="*/ 225 w 1098"/>
                  <a:gd name="T39" fmla="*/ 113 h 1098"/>
                  <a:gd name="T40" fmla="*/ 158 w 1098"/>
                  <a:gd name="T41" fmla="*/ 162 h 1098"/>
                  <a:gd name="T42" fmla="*/ 108 w 1098"/>
                  <a:gd name="T43" fmla="*/ 225 h 1098"/>
                  <a:gd name="T44" fmla="*/ 94 w 1098"/>
                  <a:gd name="T45" fmla="*/ 248 h 1098"/>
                  <a:gd name="T46" fmla="*/ 50 w 1098"/>
                  <a:gd name="T47" fmla="*/ 316 h 1098"/>
                  <a:gd name="T48" fmla="*/ 24 w 1098"/>
                  <a:gd name="T49" fmla="*/ 395 h 1098"/>
                  <a:gd name="T50" fmla="*/ 20 w 1098"/>
                  <a:gd name="T51" fmla="*/ 423 h 1098"/>
                  <a:gd name="T52" fmla="*/ 1 w 1098"/>
                  <a:gd name="T53" fmla="*/ 501 h 1098"/>
                  <a:gd name="T54" fmla="*/ 7 w 1098"/>
                  <a:gd name="T55" fmla="*/ 582 h 1098"/>
                  <a:gd name="T56" fmla="*/ 5 w 1098"/>
                  <a:gd name="T57" fmla="*/ 609 h 1098"/>
                  <a:gd name="T58" fmla="*/ 16 w 1098"/>
                  <a:gd name="T59" fmla="*/ 689 h 1098"/>
                  <a:gd name="T60" fmla="*/ 61 w 1098"/>
                  <a:gd name="T61" fmla="*/ 753 h 1098"/>
                  <a:gd name="T62" fmla="*/ 58 w 1098"/>
                  <a:gd name="T63" fmla="*/ 792 h 1098"/>
                  <a:gd name="T64" fmla="*/ 97 w 1098"/>
                  <a:gd name="T65" fmla="*/ 864 h 1098"/>
                  <a:gd name="T66" fmla="*/ 153 w 1098"/>
                  <a:gd name="T67" fmla="*/ 926 h 1098"/>
                  <a:gd name="T68" fmla="*/ 171 w 1098"/>
                  <a:gd name="T69" fmla="*/ 946 h 1098"/>
                  <a:gd name="T70" fmla="*/ 231 w 1098"/>
                  <a:gd name="T71" fmla="*/ 999 h 1098"/>
                  <a:gd name="T72" fmla="*/ 306 w 1098"/>
                  <a:gd name="T73" fmla="*/ 1039 h 1098"/>
                  <a:gd name="T74" fmla="*/ 328 w 1098"/>
                  <a:gd name="T75" fmla="*/ 1052 h 1098"/>
                  <a:gd name="T76" fmla="*/ 403 w 1098"/>
                  <a:gd name="T77" fmla="*/ 1081 h 1098"/>
                  <a:gd name="T78" fmla="*/ 487 w 1098"/>
                  <a:gd name="T79" fmla="*/ 1089 h 1098"/>
                  <a:gd name="T80" fmla="*/ 512 w 1098"/>
                  <a:gd name="T81" fmla="*/ 1098 h 1098"/>
                  <a:gd name="T82" fmla="*/ 591 w 1098"/>
                  <a:gd name="T83" fmla="*/ 1098 h 1098"/>
                  <a:gd name="T84" fmla="*/ 646 w 1098"/>
                  <a:gd name="T85" fmla="*/ 1034 h 1098"/>
                  <a:gd name="T86" fmla="*/ 699 w 1098"/>
                  <a:gd name="T87" fmla="*/ 1079 h 1098"/>
                  <a:gd name="T88" fmla="*/ 776 w 1098"/>
                  <a:gd name="T89" fmla="*/ 1052 h 1098"/>
                  <a:gd name="T90" fmla="*/ 787 w 1098"/>
                  <a:gd name="T91" fmla="*/ 982 h 1098"/>
                  <a:gd name="T92" fmla="*/ 873 w 1098"/>
                  <a:gd name="T93" fmla="*/ 995 h 1098"/>
                  <a:gd name="T94" fmla="*/ 934 w 1098"/>
                  <a:gd name="T95" fmla="*/ 943 h 1098"/>
                  <a:gd name="T96" fmla="*/ 934 w 1098"/>
                  <a:gd name="T97" fmla="*/ 859 h 1098"/>
                  <a:gd name="T98" fmla="*/ 1005 w 1098"/>
                  <a:gd name="T99" fmla="*/ 859 h 1098"/>
                  <a:gd name="T100" fmla="*/ 1045 w 1098"/>
                  <a:gd name="T101" fmla="*/ 790 h 1098"/>
                  <a:gd name="T102" fmla="*/ 1023 w 1098"/>
                  <a:gd name="T103" fmla="*/ 737 h 1098"/>
                  <a:gd name="T104" fmla="*/ 1083 w 1098"/>
                  <a:gd name="T105" fmla="*/ 686 h 1098"/>
                  <a:gd name="T106" fmla="*/ 1096 w 1098"/>
                  <a:gd name="T107" fmla="*/ 607 h 1098"/>
                  <a:gd name="T108" fmla="*/ 1093 w 1098"/>
                  <a:gd name="T109" fmla="*/ 582 h 1098"/>
                  <a:gd name="T110" fmla="*/ 919 w 1098"/>
                  <a:gd name="T111" fmla="*/ 423 h 1098"/>
                  <a:gd name="T112" fmla="*/ 621 w 1098"/>
                  <a:gd name="T113" fmla="*/ 145 h 1098"/>
                  <a:gd name="T114" fmla="*/ 511 w 1098"/>
                  <a:gd name="T115" fmla="*/ 599 h 1098"/>
                  <a:gd name="T116" fmla="*/ 235 w 1098"/>
                  <a:gd name="T117" fmla="*/ 286 h 1098"/>
                  <a:gd name="T118" fmla="*/ 342 w 1098"/>
                  <a:gd name="T119" fmla="*/ 921 h 1098"/>
                  <a:gd name="T120" fmla="*/ 797 w 1098"/>
                  <a:gd name="T121" fmla="*/ 892 h 1098"/>
                  <a:gd name="T122" fmla="*/ 806 w 1098"/>
                  <a:gd name="T123" fmla="*/ 844 h 1098"/>
                  <a:gd name="T124" fmla="*/ 826 w 1098"/>
                  <a:gd name="T125" fmla="*/ 507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8" h="1098">
                    <a:moveTo>
                      <a:pt x="1093" y="517"/>
                    </a:moveTo>
                    <a:lnTo>
                      <a:pt x="1093" y="517"/>
                    </a:lnTo>
                    <a:lnTo>
                      <a:pt x="1093" y="516"/>
                    </a:lnTo>
                    <a:lnTo>
                      <a:pt x="1093" y="516"/>
                    </a:lnTo>
                    <a:lnTo>
                      <a:pt x="1095" y="515"/>
                    </a:lnTo>
                    <a:lnTo>
                      <a:pt x="1095" y="515"/>
                    </a:lnTo>
                    <a:lnTo>
                      <a:pt x="1096" y="515"/>
                    </a:lnTo>
                    <a:lnTo>
                      <a:pt x="1096" y="515"/>
                    </a:lnTo>
                    <a:lnTo>
                      <a:pt x="1097" y="514"/>
                    </a:lnTo>
                    <a:lnTo>
                      <a:pt x="1097" y="514"/>
                    </a:lnTo>
                    <a:lnTo>
                      <a:pt x="1097" y="514"/>
                    </a:lnTo>
                    <a:lnTo>
                      <a:pt x="1097" y="514"/>
                    </a:lnTo>
                    <a:lnTo>
                      <a:pt x="1098" y="511"/>
                    </a:lnTo>
                    <a:lnTo>
                      <a:pt x="1098" y="511"/>
                    </a:lnTo>
                    <a:lnTo>
                      <a:pt x="1098" y="511"/>
                    </a:lnTo>
                    <a:lnTo>
                      <a:pt x="1098" y="511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10"/>
                    </a:lnTo>
                    <a:lnTo>
                      <a:pt x="1098" y="509"/>
                    </a:lnTo>
                    <a:lnTo>
                      <a:pt x="1098" y="509"/>
                    </a:lnTo>
                    <a:lnTo>
                      <a:pt x="1098" y="509"/>
                    </a:lnTo>
                    <a:lnTo>
                      <a:pt x="1098" y="509"/>
                    </a:lnTo>
                    <a:lnTo>
                      <a:pt x="1098" y="506"/>
                    </a:lnTo>
                    <a:lnTo>
                      <a:pt x="1098" y="506"/>
                    </a:lnTo>
                    <a:lnTo>
                      <a:pt x="1098" y="506"/>
                    </a:lnTo>
                    <a:lnTo>
                      <a:pt x="1098" y="506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098" y="504"/>
                    </a:lnTo>
                    <a:lnTo>
                      <a:pt x="1098" y="501"/>
                    </a:lnTo>
                    <a:lnTo>
                      <a:pt x="1098" y="501"/>
                    </a:lnTo>
                    <a:lnTo>
                      <a:pt x="1098" y="499"/>
                    </a:lnTo>
                    <a:lnTo>
                      <a:pt x="1098" y="499"/>
                    </a:lnTo>
                    <a:lnTo>
                      <a:pt x="1098" y="499"/>
                    </a:lnTo>
                    <a:lnTo>
                      <a:pt x="1098" y="499"/>
                    </a:lnTo>
                    <a:lnTo>
                      <a:pt x="1098" y="496"/>
                    </a:lnTo>
                    <a:lnTo>
                      <a:pt x="1098" y="496"/>
                    </a:lnTo>
                    <a:lnTo>
                      <a:pt x="1098" y="496"/>
                    </a:lnTo>
                    <a:lnTo>
                      <a:pt x="1098" y="496"/>
                    </a:lnTo>
                    <a:lnTo>
                      <a:pt x="1098" y="495"/>
                    </a:lnTo>
                    <a:lnTo>
                      <a:pt x="1098" y="495"/>
                    </a:lnTo>
                    <a:lnTo>
                      <a:pt x="1097" y="494"/>
                    </a:lnTo>
                    <a:lnTo>
                      <a:pt x="1097" y="494"/>
                    </a:lnTo>
                    <a:lnTo>
                      <a:pt x="1097" y="492"/>
                    </a:lnTo>
                    <a:lnTo>
                      <a:pt x="1097" y="492"/>
                    </a:lnTo>
                    <a:lnTo>
                      <a:pt x="1097" y="492"/>
                    </a:lnTo>
                    <a:lnTo>
                      <a:pt x="1097" y="492"/>
                    </a:lnTo>
                    <a:lnTo>
                      <a:pt x="1096" y="491"/>
                    </a:lnTo>
                    <a:lnTo>
                      <a:pt x="1096" y="491"/>
                    </a:lnTo>
                    <a:lnTo>
                      <a:pt x="1096" y="491"/>
                    </a:lnTo>
                    <a:lnTo>
                      <a:pt x="1096" y="491"/>
                    </a:lnTo>
                    <a:lnTo>
                      <a:pt x="1095" y="490"/>
                    </a:lnTo>
                    <a:lnTo>
                      <a:pt x="1095" y="490"/>
                    </a:lnTo>
                    <a:lnTo>
                      <a:pt x="1095" y="490"/>
                    </a:lnTo>
                    <a:lnTo>
                      <a:pt x="1095" y="490"/>
                    </a:lnTo>
                    <a:lnTo>
                      <a:pt x="1093" y="488"/>
                    </a:lnTo>
                    <a:lnTo>
                      <a:pt x="1093" y="488"/>
                    </a:lnTo>
                    <a:lnTo>
                      <a:pt x="1093" y="488"/>
                    </a:lnTo>
                    <a:lnTo>
                      <a:pt x="1093" y="488"/>
                    </a:lnTo>
                    <a:lnTo>
                      <a:pt x="1091" y="487"/>
                    </a:lnTo>
                    <a:lnTo>
                      <a:pt x="1091" y="487"/>
                    </a:lnTo>
                    <a:lnTo>
                      <a:pt x="1091" y="487"/>
                    </a:lnTo>
                    <a:lnTo>
                      <a:pt x="1091" y="487"/>
                    </a:lnTo>
                    <a:lnTo>
                      <a:pt x="1074" y="481"/>
                    </a:lnTo>
                    <a:lnTo>
                      <a:pt x="1074" y="481"/>
                    </a:lnTo>
                    <a:lnTo>
                      <a:pt x="1063" y="478"/>
                    </a:lnTo>
                    <a:lnTo>
                      <a:pt x="1053" y="476"/>
                    </a:lnTo>
                    <a:lnTo>
                      <a:pt x="1038" y="475"/>
                    </a:lnTo>
                    <a:lnTo>
                      <a:pt x="1038" y="475"/>
                    </a:lnTo>
                    <a:lnTo>
                      <a:pt x="1034" y="453"/>
                    </a:lnTo>
                    <a:lnTo>
                      <a:pt x="1034" y="453"/>
                    </a:lnTo>
                    <a:lnTo>
                      <a:pt x="1048" y="446"/>
                    </a:lnTo>
                    <a:lnTo>
                      <a:pt x="1067" y="433"/>
                    </a:lnTo>
                    <a:lnTo>
                      <a:pt x="1067" y="433"/>
                    </a:lnTo>
                    <a:lnTo>
                      <a:pt x="1079" y="423"/>
                    </a:lnTo>
                    <a:lnTo>
                      <a:pt x="1079" y="423"/>
                    </a:lnTo>
                    <a:lnTo>
                      <a:pt x="1079" y="423"/>
                    </a:lnTo>
                    <a:lnTo>
                      <a:pt x="1079" y="423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82" y="419"/>
                    </a:lnTo>
                    <a:lnTo>
                      <a:pt x="1082" y="419"/>
                    </a:lnTo>
                    <a:lnTo>
                      <a:pt x="1082" y="419"/>
                    </a:lnTo>
                    <a:lnTo>
                      <a:pt x="1082" y="419"/>
                    </a:lnTo>
                    <a:lnTo>
                      <a:pt x="1083" y="417"/>
                    </a:lnTo>
                    <a:lnTo>
                      <a:pt x="1083" y="417"/>
                    </a:lnTo>
                    <a:lnTo>
                      <a:pt x="1083" y="417"/>
                    </a:lnTo>
                    <a:lnTo>
                      <a:pt x="1083" y="417"/>
                    </a:lnTo>
                    <a:lnTo>
                      <a:pt x="1083" y="415"/>
                    </a:lnTo>
                    <a:lnTo>
                      <a:pt x="1083" y="415"/>
                    </a:lnTo>
                    <a:lnTo>
                      <a:pt x="1083" y="415"/>
                    </a:lnTo>
                    <a:lnTo>
                      <a:pt x="1083" y="415"/>
                    </a:lnTo>
                    <a:lnTo>
                      <a:pt x="1083" y="414"/>
                    </a:lnTo>
                    <a:lnTo>
                      <a:pt x="1083" y="414"/>
                    </a:lnTo>
                    <a:lnTo>
                      <a:pt x="1083" y="413"/>
                    </a:lnTo>
                    <a:lnTo>
                      <a:pt x="1083" y="413"/>
                    </a:lnTo>
                    <a:lnTo>
                      <a:pt x="1083" y="412"/>
                    </a:lnTo>
                    <a:lnTo>
                      <a:pt x="1083" y="412"/>
                    </a:lnTo>
                    <a:lnTo>
                      <a:pt x="1083" y="412"/>
                    </a:lnTo>
                    <a:lnTo>
                      <a:pt x="1083" y="412"/>
                    </a:lnTo>
                    <a:lnTo>
                      <a:pt x="1083" y="409"/>
                    </a:lnTo>
                    <a:lnTo>
                      <a:pt x="1083" y="409"/>
                    </a:lnTo>
                    <a:lnTo>
                      <a:pt x="1082" y="409"/>
                    </a:lnTo>
                    <a:lnTo>
                      <a:pt x="1082" y="409"/>
                    </a:lnTo>
                    <a:lnTo>
                      <a:pt x="1082" y="407"/>
                    </a:lnTo>
                    <a:lnTo>
                      <a:pt x="1082" y="407"/>
                    </a:lnTo>
                    <a:lnTo>
                      <a:pt x="1082" y="404"/>
                    </a:lnTo>
                    <a:lnTo>
                      <a:pt x="1082" y="404"/>
                    </a:lnTo>
                    <a:lnTo>
                      <a:pt x="1081" y="404"/>
                    </a:lnTo>
                    <a:lnTo>
                      <a:pt x="1081" y="404"/>
                    </a:lnTo>
                    <a:lnTo>
                      <a:pt x="1081" y="402"/>
                    </a:lnTo>
                    <a:lnTo>
                      <a:pt x="1081" y="402"/>
                    </a:lnTo>
                    <a:lnTo>
                      <a:pt x="1081" y="402"/>
                    </a:lnTo>
                    <a:lnTo>
                      <a:pt x="1081" y="402"/>
                    </a:lnTo>
                    <a:lnTo>
                      <a:pt x="1079" y="400"/>
                    </a:lnTo>
                    <a:lnTo>
                      <a:pt x="1079" y="400"/>
                    </a:lnTo>
                    <a:lnTo>
                      <a:pt x="1079" y="399"/>
                    </a:lnTo>
                    <a:lnTo>
                      <a:pt x="1079" y="399"/>
                    </a:lnTo>
                    <a:lnTo>
                      <a:pt x="1079" y="399"/>
                    </a:lnTo>
                    <a:lnTo>
                      <a:pt x="1079" y="399"/>
                    </a:lnTo>
                    <a:lnTo>
                      <a:pt x="1079" y="398"/>
                    </a:lnTo>
                    <a:lnTo>
                      <a:pt x="1079" y="398"/>
                    </a:lnTo>
                    <a:lnTo>
                      <a:pt x="1078" y="397"/>
                    </a:lnTo>
                    <a:lnTo>
                      <a:pt x="1078" y="397"/>
                    </a:lnTo>
                    <a:lnTo>
                      <a:pt x="1078" y="397"/>
                    </a:lnTo>
                    <a:lnTo>
                      <a:pt x="1078" y="397"/>
                    </a:lnTo>
                    <a:lnTo>
                      <a:pt x="1076" y="395"/>
                    </a:lnTo>
                    <a:lnTo>
                      <a:pt x="1076" y="395"/>
                    </a:lnTo>
                    <a:lnTo>
                      <a:pt x="1076" y="395"/>
                    </a:lnTo>
                    <a:lnTo>
                      <a:pt x="1076" y="395"/>
                    </a:lnTo>
                    <a:lnTo>
                      <a:pt x="1074" y="395"/>
                    </a:lnTo>
                    <a:lnTo>
                      <a:pt x="1074" y="395"/>
                    </a:lnTo>
                    <a:lnTo>
                      <a:pt x="1073" y="394"/>
                    </a:lnTo>
                    <a:lnTo>
                      <a:pt x="1073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71" y="394"/>
                    </a:lnTo>
                    <a:lnTo>
                      <a:pt x="1055" y="391"/>
                    </a:lnTo>
                    <a:lnTo>
                      <a:pt x="1055" y="391"/>
                    </a:lnTo>
                    <a:lnTo>
                      <a:pt x="1043" y="390"/>
                    </a:lnTo>
                    <a:lnTo>
                      <a:pt x="1033" y="390"/>
                    </a:lnTo>
                    <a:lnTo>
                      <a:pt x="1018" y="390"/>
                    </a:lnTo>
                    <a:lnTo>
                      <a:pt x="1018" y="390"/>
                    </a:lnTo>
                    <a:lnTo>
                      <a:pt x="1010" y="370"/>
                    </a:lnTo>
                    <a:lnTo>
                      <a:pt x="1010" y="370"/>
                    </a:lnTo>
                    <a:lnTo>
                      <a:pt x="1021" y="361"/>
                    </a:lnTo>
                    <a:lnTo>
                      <a:pt x="1030" y="355"/>
                    </a:lnTo>
                    <a:lnTo>
                      <a:pt x="1038" y="346"/>
                    </a:lnTo>
                    <a:lnTo>
                      <a:pt x="1038" y="346"/>
                    </a:lnTo>
                    <a:lnTo>
                      <a:pt x="1049" y="334"/>
                    </a:lnTo>
                    <a:lnTo>
                      <a:pt x="1049" y="334"/>
                    </a:lnTo>
                    <a:lnTo>
                      <a:pt x="1049" y="334"/>
                    </a:lnTo>
                    <a:lnTo>
                      <a:pt x="1049" y="334"/>
                    </a:lnTo>
                    <a:lnTo>
                      <a:pt x="1050" y="331"/>
                    </a:lnTo>
                    <a:lnTo>
                      <a:pt x="1050" y="331"/>
                    </a:lnTo>
                    <a:lnTo>
                      <a:pt x="1050" y="331"/>
                    </a:lnTo>
                    <a:lnTo>
                      <a:pt x="1050" y="331"/>
                    </a:lnTo>
                    <a:lnTo>
                      <a:pt x="1052" y="328"/>
                    </a:lnTo>
                    <a:lnTo>
                      <a:pt x="1052" y="328"/>
                    </a:lnTo>
                    <a:lnTo>
                      <a:pt x="1052" y="328"/>
                    </a:lnTo>
                    <a:lnTo>
                      <a:pt x="1052" y="328"/>
                    </a:lnTo>
                    <a:lnTo>
                      <a:pt x="1052" y="325"/>
                    </a:lnTo>
                    <a:lnTo>
                      <a:pt x="1052" y="325"/>
                    </a:lnTo>
                    <a:lnTo>
                      <a:pt x="1052" y="325"/>
                    </a:lnTo>
                    <a:lnTo>
                      <a:pt x="1052" y="325"/>
                    </a:lnTo>
                    <a:lnTo>
                      <a:pt x="1052" y="323"/>
                    </a:lnTo>
                    <a:lnTo>
                      <a:pt x="1052" y="323"/>
                    </a:lnTo>
                    <a:lnTo>
                      <a:pt x="1052" y="322"/>
                    </a:lnTo>
                    <a:lnTo>
                      <a:pt x="1052" y="322"/>
                    </a:lnTo>
                    <a:lnTo>
                      <a:pt x="1052" y="321"/>
                    </a:lnTo>
                    <a:lnTo>
                      <a:pt x="1052" y="321"/>
                    </a:lnTo>
                    <a:lnTo>
                      <a:pt x="1050" y="321"/>
                    </a:lnTo>
                    <a:lnTo>
                      <a:pt x="1050" y="321"/>
                    </a:lnTo>
                    <a:lnTo>
                      <a:pt x="1050" y="318"/>
                    </a:lnTo>
                    <a:lnTo>
                      <a:pt x="1050" y="318"/>
                    </a:lnTo>
                    <a:lnTo>
                      <a:pt x="1050" y="318"/>
                    </a:lnTo>
                    <a:lnTo>
                      <a:pt x="1050" y="318"/>
                    </a:lnTo>
                    <a:lnTo>
                      <a:pt x="1049" y="316"/>
                    </a:lnTo>
                    <a:lnTo>
                      <a:pt x="1049" y="316"/>
                    </a:lnTo>
                    <a:lnTo>
                      <a:pt x="1048" y="315"/>
                    </a:lnTo>
                    <a:lnTo>
                      <a:pt x="1048" y="315"/>
                    </a:lnTo>
                    <a:lnTo>
                      <a:pt x="1048" y="313"/>
                    </a:lnTo>
                    <a:lnTo>
                      <a:pt x="1048" y="313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7" y="312"/>
                    </a:lnTo>
                    <a:lnTo>
                      <a:pt x="1045" y="310"/>
                    </a:lnTo>
                    <a:lnTo>
                      <a:pt x="1045" y="310"/>
                    </a:lnTo>
                    <a:lnTo>
                      <a:pt x="1045" y="310"/>
                    </a:lnTo>
                    <a:lnTo>
                      <a:pt x="1045" y="310"/>
                    </a:lnTo>
                    <a:lnTo>
                      <a:pt x="1044" y="308"/>
                    </a:lnTo>
                    <a:lnTo>
                      <a:pt x="1044" y="308"/>
                    </a:lnTo>
                    <a:lnTo>
                      <a:pt x="1044" y="308"/>
                    </a:lnTo>
                    <a:lnTo>
                      <a:pt x="1044" y="308"/>
                    </a:lnTo>
                    <a:lnTo>
                      <a:pt x="1042" y="307"/>
                    </a:lnTo>
                    <a:lnTo>
                      <a:pt x="1042" y="307"/>
                    </a:lnTo>
                    <a:lnTo>
                      <a:pt x="1042" y="306"/>
                    </a:lnTo>
                    <a:lnTo>
                      <a:pt x="1042" y="306"/>
                    </a:lnTo>
                    <a:lnTo>
                      <a:pt x="1039" y="306"/>
                    </a:lnTo>
                    <a:lnTo>
                      <a:pt x="1039" y="306"/>
                    </a:lnTo>
                    <a:lnTo>
                      <a:pt x="1039" y="306"/>
                    </a:lnTo>
                    <a:lnTo>
                      <a:pt x="1039" y="306"/>
                    </a:lnTo>
                    <a:lnTo>
                      <a:pt x="1037" y="306"/>
                    </a:lnTo>
                    <a:lnTo>
                      <a:pt x="1037" y="306"/>
                    </a:lnTo>
                    <a:lnTo>
                      <a:pt x="1037" y="306"/>
                    </a:lnTo>
                    <a:lnTo>
                      <a:pt x="1037" y="306"/>
                    </a:lnTo>
                    <a:lnTo>
                      <a:pt x="1020" y="306"/>
                    </a:lnTo>
                    <a:lnTo>
                      <a:pt x="1020" y="306"/>
                    </a:lnTo>
                    <a:lnTo>
                      <a:pt x="1008" y="307"/>
                    </a:lnTo>
                    <a:lnTo>
                      <a:pt x="997" y="308"/>
                    </a:lnTo>
                    <a:lnTo>
                      <a:pt x="982" y="312"/>
                    </a:lnTo>
                    <a:lnTo>
                      <a:pt x="982" y="312"/>
                    </a:lnTo>
                    <a:lnTo>
                      <a:pt x="971" y="293"/>
                    </a:lnTo>
                    <a:lnTo>
                      <a:pt x="971" y="293"/>
                    </a:lnTo>
                    <a:lnTo>
                      <a:pt x="982" y="282"/>
                    </a:lnTo>
                    <a:lnTo>
                      <a:pt x="989" y="274"/>
                    </a:lnTo>
                    <a:lnTo>
                      <a:pt x="995" y="264"/>
                    </a:lnTo>
                    <a:lnTo>
                      <a:pt x="995" y="264"/>
                    </a:lnTo>
                    <a:lnTo>
                      <a:pt x="1004" y="250"/>
                    </a:lnTo>
                    <a:lnTo>
                      <a:pt x="1004" y="250"/>
                    </a:lnTo>
                    <a:lnTo>
                      <a:pt x="1004" y="250"/>
                    </a:lnTo>
                    <a:lnTo>
                      <a:pt x="1004" y="250"/>
                    </a:lnTo>
                    <a:lnTo>
                      <a:pt x="1005" y="247"/>
                    </a:lnTo>
                    <a:lnTo>
                      <a:pt x="1005" y="247"/>
                    </a:lnTo>
                    <a:lnTo>
                      <a:pt x="1005" y="247"/>
                    </a:lnTo>
                    <a:lnTo>
                      <a:pt x="1005" y="247"/>
                    </a:lnTo>
                    <a:lnTo>
                      <a:pt x="1005" y="245"/>
                    </a:lnTo>
                    <a:lnTo>
                      <a:pt x="1005" y="245"/>
                    </a:lnTo>
                    <a:lnTo>
                      <a:pt x="1005" y="244"/>
                    </a:lnTo>
                    <a:lnTo>
                      <a:pt x="1005" y="244"/>
                    </a:lnTo>
                    <a:lnTo>
                      <a:pt x="1005" y="242"/>
                    </a:lnTo>
                    <a:lnTo>
                      <a:pt x="1005" y="242"/>
                    </a:lnTo>
                    <a:lnTo>
                      <a:pt x="1005" y="240"/>
                    </a:lnTo>
                    <a:lnTo>
                      <a:pt x="1005" y="240"/>
                    </a:lnTo>
                    <a:lnTo>
                      <a:pt x="1005" y="239"/>
                    </a:lnTo>
                    <a:lnTo>
                      <a:pt x="1005" y="239"/>
                    </a:lnTo>
                    <a:lnTo>
                      <a:pt x="1005" y="239"/>
                    </a:lnTo>
                    <a:lnTo>
                      <a:pt x="1005" y="239"/>
                    </a:lnTo>
                    <a:lnTo>
                      <a:pt x="1004" y="238"/>
                    </a:lnTo>
                    <a:lnTo>
                      <a:pt x="1004" y="238"/>
                    </a:lnTo>
                    <a:lnTo>
                      <a:pt x="1004" y="237"/>
                    </a:lnTo>
                    <a:lnTo>
                      <a:pt x="1004" y="237"/>
                    </a:lnTo>
                    <a:lnTo>
                      <a:pt x="1003" y="235"/>
                    </a:lnTo>
                    <a:lnTo>
                      <a:pt x="1003" y="235"/>
                    </a:lnTo>
                    <a:lnTo>
                      <a:pt x="1003" y="235"/>
                    </a:lnTo>
                    <a:lnTo>
                      <a:pt x="1003" y="235"/>
                    </a:lnTo>
                    <a:lnTo>
                      <a:pt x="1001" y="233"/>
                    </a:lnTo>
                    <a:lnTo>
                      <a:pt x="1001" y="233"/>
                    </a:lnTo>
                    <a:lnTo>
                      <a:pt x="1000" y="232"/>
                    </a:lnTo>
                    <a:lnTo>
                      <a:pt x="1000" y="232"/>
                    </a:lnTo>
                    <a:lnTo>
                      <a:pt x="999" y="230"/>
                    </a:lnTo>
                    <a:lnTo>
                      <a:pt x="999" y="230"/>
                    </a:lnTo>
                    <a:lnTo>
                      <a:pt x="999" y="229"/>
                    </a:lnTo>
                    <a:lnTo>
                      <a:pt x="999" y="229"/>
                    </a:lnTo>
                    <a:lnTo>
                      <a:pt x="997" y="229"/>
                    </a:lnTo>
                    <a:lnTo>
                      <a:pt x="997" y="229"/>
                    </a:lnTo>
                    <a:lnTo>
                      <a:pt x="996" y="228"/>
                    </a:lnTo>
                    <a:lnTo>
                      <a:pt x="996" y="228"/>
                    </a:lnTo>
                    <a:lnTo>
                      <a:pt x="996" y="228"/>
                    </a:lnTo>
                    <a:lnTo>
                      <a:pt x="996" y="228"/>
                    </a:lnTo>
                    <a:lnTo>
                      <a:pt x="995" y="226"/>
                    </a:lnTo>
                    <a:lnTo>
                      <a:pt x="995" y="226"/>
                    </a:lnTo>
                    <a:lnTo>
                      <a:pt x="995" y="226"/>
                    </a:lnTo>
                    <a:lnTo>
                      <a:pt x="995" y="226"/>
                    </a:lnTo>
                    <a:lnTo>
                      <a:pt x="991" y="225"/>
                    </a:lnTo>
                    <a:lnTo>
                      <a:pt x="991" y="225"/>
                    </a:lnTo>
                    <a:lnTo>
                      <a:pt x="991" y="225"/>
                    </a:lnTo>
                    <a:lnTo>
                      <a:pt x="991" y="225"/>
                    </a:lnTo>
                    <a:lnTo>
                      <a:pt x="990" y="225"/>
                    </a:lnTo>
                    <a:lnTo>
                      <a:pt x="990" y="225"/>
                    </a:lnTo>
                    <a:lnTo>
                      <a:pt x="989" y="225"/>
                    </a:lnTo>
                    <a:lnTo>
                      <a:pt x="989" y="225"/>
                    </a:lnTo>
                    <a:lnTo>
                      <a:pt x="986" y="225"/>
                    </a:lnTo>
                    <a:lnTo>
                      <a:pt x="986" y="225"/>
                    </a:lnTo>
                    <a:lnTo>
                      <a:pt x="986" y="225"/>
                    </a:lnTo>
                    <a:lnTo>
                      <a:pt x="970" y="228"/>
                    </a:lnTo>
                    <a:lnTo>
                      <a:pt x="970" y="228"/>
                    </a:lnTo>
                    <a:lnTo>
                      <a:pt x="958" y="232"/>
                    </a:lnTo>
                    <a:lnTo>
                      <a:pt x="948" y="234"/>
                    </a:lnTo>
                    <a:lnTo>
                      <a:pt x="934" y="240"/>
                    </a:lnTo>
                    <a:lnTo>
                      <a:pt x="934" y="240"/>
                    </a:lnTo>
                    <a:lnTo>
                      <a:pt x="921" y="224"/>
                    </a:lnTo>
                    <a:lnTo>
                      <a:pt x="921" y="224"/>
                    </a:lnTo>
                    <a:lnTo>
                      <a:pt x="929" y="211"/>
                    </a:lnTo>
                    <a:lnTo>
                      <a:pt x="934" y="203"/>
                    </a:lnTo>
                    <a:lnTo>
                      <a:pt x="940" y="191"/>
                    </a:lnTo>
                    <a:lnTo>
                      <a:pt x="940" y="191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45" y="176"/>
                    </a:lnTo>
                    <a:lnTo>
                      <a:pt x="945" y="175"/>
                    </a:lnTo>
                    <a:lnTo>
                      <a:pt x="945" y="175"/>
                    </a:lnTo>
                    <a:lnTo>
                      <a:pt x="946" y="172"/>
                    </a:lnTo>
                    <a:lnTo>
                      <a:pt x="946" y="172"/>
                    </a:lnTo>
                    <a:lnTo>
                      <a:pt x="946" y="172"/>
                    </a:lnTo>
                    <a:lnTo>
                      <a:pt x="946" y="172"/>
                    </a:lnTo>
                    <a:lnTo>
                      <a:pt x="946" y="171"/>
                    </a:lnTo>
                    <a:lnTo>
                      <a:pt x="946" y="171"/>
                    </a:lnTo>
                    <a:lnTo>
                      <a:pt x="946" y="170"/>
                    </a:lnTo>
                    <a:lnTo>
                      <a:pt x="946" y="170"/>
                    </a:lnTo>
                    <a:lnTo>
                      <a:pt x="946" y="169"/>
                    </a:lnTo>
                    <a:lnTo>
                      <a:pt x="946" y="169"/>
                    </a:lnTo>
                    <a:lnTo>
                      <a:pt x="946" y="169"/>
                    </a:lnTo>
                    <a:lnTo>
                      <a:pt x="946" y="169"/>
                    </a:lnTo>
                    <a:lnTo>
                      <a:pt x="945" y="166"/>
                    </a:lnTo>
                    <a:lnTo>
                      <a:pt x="945" y="166"/>
                    </a:lnTo>
                    <a:lnTo>
                      <a:pt x="945" y="166"/>
                    </a:lnTo>
                    <a:lnTo>
                      <a:pt x="945" y="166"/>
                    </a:lnTo>
                    <a:lnTo>
                      <a:pt x="945" y="165"/>
                    </a:lnTo>
                    <a:lnTo>
                      <a:pt x="945" y="165"/>
                    </a:lnTo>
                    <a:lnTo>
                      <a:pt x="945" y="165"/>
                    </a:lnTo>
                    <a:lnTo>
                      <a:pt x="945" y="165"/>
                    </a:lnTo>
                    <a:lnTo>
                      <a:pt x="943" y="163"/>
                    </a:lnTo>
                    <a:lnTo>
                      <a:pt x="943" y="163"/>
                    </a:lnTo>
                    <a:lnTo>
                      <a:pt x="942" y="163"/>
                    </a:lnTo>
                    <a:lnTo>
                      <a:pt x="942" y="163"/>
                    </a:lnTo>
                    <a:lnTo>
                      <a:pt x="941" y="162"/>
                    </a:lnTo>
                    <a:lnTo>
                      <a:pt x="941" y="162"/>
                    </a:lnTo>
                    <a:lnTo>
                      <a:pt x="941" y="161"/>
                    </a:lnTo>
                    <a:lnTo>
                      <a:pt x="941" y="161"/>
                    </a:lnTo>
                    <a:lnTo>
                      <a:pt x="940" y="160"/>
                    </a:lnTo>
                    <a:lnTo>
                      <a:pt x="940" y="160"/>
                    </a:lnTo>
                    <a:lnTo>
                      <a:pt x="937" y="158"/>
                    </a:lnTo>
                    <a:lnTo>
                      <a:pt x="937" y="158"/>
                    </a:lnTo>
                    <a:lnTo>
                      <a:pt x="937" y="157"/>
                    </a:lnTo>
                    <a:lnTo>
                      <a:pt x="937" y="157"/>
                    </a:lnTo>
                    <a:lnTo>
                      <a:pt x="936" y="156"/>
                    </a:lnTo>
                    <a:lnTo>
                      <a:pt x="936" y="156"/>
                    </a:lnTo>
                    <a:lnTo>
                      <a:pt x="936" y="156"/>
                    </a:lnTo>
                    <a:lnTo>
                      <a:pt x="936" y="156"/>
                    </a:lnTo>
                    <a:lnTo>
                      <a:pt x="934" y="155"/>
                    </a:lnTo>
                    <a:lnTo>
                      <a:pt x="934" y="155"/>
                    </a:lnTo>
                    <a:lnTo>
                      <a:pt x="933" y="155"/>
                    </a:lnTo>
                    <a:lnTo>
                      <a:pt x="933" y="155"/>
                    </a:lnTo>
                    <a:lnTo>
                      <a:pt x="932" y="153"/>
                    </a:lnTo>
                    <a:lnTo>
                      <a:pt x="932" y="153"/>
                    </a:lnTo>
                    <a:lnTo>
                      <a:pt x="932" y="153"/>
                    </a:lnTo>
                    <a:lnTo>
                      <a:pt x="932" y="153"/>
                    </a:lnTo>
                    <a:lnTo>
                      <a:pt x="928" y="153"/>
                    </a:lnTo>
                    <a:lnTo>
                      <a:pt x="928" y="153"/>
                    </a:lnTo>
                    <a:lnTo>
                      <a:pt x="928" y="153"/>
                    </a:lnTo>
                    <a:lnTo>
                      <a:pt x="928" y="153"/>
                    </a:lnTo>
                    <a:lnTo>
                      <a:pt x="926" y="153"/>
                    </a:lnTo>
                    <a:lnTo>
                      <a:pt x="926" y="153"/>
                    </a:lnTo>
                    <a:lnTo>
                      <a:pt x="926" y="153"/>
                    </a:lnTo>
                    <a:lnTo>
                      <a:pt x="926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23" y="153"/>
                    </a:lnTo>
                    <a:lnTo>
                      <a:pt x="908" y="160"/>
                    </a:lnTo>
                    <a:lnTo>
                      <a:pt x="908" y="160"/>
                    </a:lnTo>
                    <a:lnTo>
                      <a:pt x="888" y="170"/>
                    </a:lnTo>
                    <a:lnTo>
                      <a:pt x="875" y="179"/>
                    </a:lnTo>
                    <a:lnTo>
                      <a:pt x="875" y="179"/>
                    </a:lnTo>
                    <a:lnTo>
                      <a:pt x="859" y="165"/>
                    </a:lnTo>
                    <a:lnTo>
                      <a:pt x="859" y="165"/>
                    </a:lnTo>
                    <a:lnTo>
                      <a:pt x="864" y="151"/>
                    </a:lnTo>
                    <a:lnTo>
                      <a:pt x="868" y="141"/>
                    </a:lnTo>
                    <a:lnTo>
                      <a:pt x="872" y="128"/>
                    </a:lnTo>
                    <a:lnTo>
                      <a:pt x="872" y="128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13"/>
                    </a:lnTo>
                    <a:lnTo>
                      <a:pt x="874" y="109"/>
                    </a:lnTo>
                    <a:lnTo>
                      <a:pt x="874" y="109"/>
                    </a:lnTo>
                    <a:lnTo>
                      <a:pt x="874" y="109"/>
                    </a:lnTo>
                    <a:lnTo>
                      <a:pt x="874" y="109"/>
                    </a:lnTo>
                    <a:lnTo>
                      <a:pt x="874" y="108"/>
                    </a:lnTo>
                    <a:lnTo>
                      <a:pt x="874" y="108"/>
                    </a:lnTo>
                    <a:lnTo>
                      <a:pt x="874" y="107"/>
                    </a:lnTo>
                    <a:lnTo>
                      <a:pt x="874" y="107"/>
                    </a:lnTo>
                    <a:lnTo>
                      <a:pt x="874" y="106"/>
                    </a:lnTo>
                    <a:lnTo>
                      <a:pt x="874" y="106"/>
                    </a:lnTo>
                    <a:lnTo>
                      <a:pt x="874" y="106"/>
                    </a:lnTo>
                    <a:lnTo>
                      <a:pt x="873" y="104"/>
                    </a:lnTo>
                    <a:lnTo>
                      <a:pt x="873" y="104"/>
                    </a:lnTo>
                    <a:lnTo>
                      <a:pt x="873" y="103"/>
                    </a:lnTo>
                    <a:lnTo>
                      <a:pt x="873" y="103"/>
                    </a:lnTo>
                    <a:lnTo>
                      <a:pt x="872" y="102"/>
                    </a:lnTo>
                    <a:lnTo>
                      <a:pt x="872" y="102"/>
                    </a:lnTo>
                    <a:lnTo>
                      <a:pt x="872" y="102"/>
                    </a:lnTo>
                    <a:lnTo>
                      <a:pt x="872" y="102"/>
                    </a:lnTo>
                    <a:lnTo>
                      <a:pt x="870" y="100"/>
                    </a:lnTo>
                    <a:lnTo>
                      <a:pt x="870" y="100"/>
                    </a:lnTo>
                    <a:lnTo>
                      <a:pt x="869" y="100"/>
                    </a:lnTo>
                    <a:lnTo>
                      <a:pt x="869" y="100"/>
                    </a:lnTo>
                    <a:lnTo>
                      <a:pt x="868" y="99"/>
                    </a:lnTo>
                    <a:lnTo>
                      <a:pt x="868" y="99"/>
                    </a:lnTo>
                    <a:lnTo>
                      <a:pt x="868" y="99"/>
                    </a:lnTo>
                    <a:lnTo>
                      <a:pt x="868" y="99"/>
                    </a:lnTo>
                    <a:lnTo>
                      <a:pt x="865" y="98"/>
                    </a:lnTo>
                    <a:lnTo>
                      <a:pt x="865" y="98"/>
                    </a:lnTo>
                    <a:lnTo>
                      <a:pt x="864" y="97"/>
                    </a:lnTo>
                    <a:lnTo>
                      <a:pt x="864" y="97"/>
                    </a:lnTo>
                    <a:lnTo>
                      <a:pt x="863" y="97"/>
                    </a:lnTo>
                    <a:lnTo>
                      <a:pt x="863" y="97"/>
                    </a:lnTo>
                    <a:lnTo>
                      <a:pt x="861" y="95"/>
                    </a:lnTo>
                    <a:lnTo>
                      <a:pt x="861" y="95"/>
                    </a:lnTo>
                    <a:lnTo>
                      <a:pt x="861" y="95"/>
                    </a:lnTo>
                    <a:lnTo>
                      <a:pt x="861" y="95"/>
                    </a:lnTo>
                    <a:lnTo>
                      <a:pt x="860" y="94"/>
                    </a:lnTo>
                    <a:lnTo>
                      <a:pt x="860" y="94"/>
                    </a:lnTo>
                    <a:lnTo>
                      <a:pt x="859" y="94"/>
                    </a:lnTo>
                    <a:lnTo>
                      <a:pt x="859" y="94"/>
                    </a:lnTo>
                    <a:lnTo>
                      <a:pt x="858" y="93"/>
                    </a:lnTo>
                    <a:lnTo>
                      <a:pt x="858" y="93"/>
                    </a:lnTo>
                    <a:lnTo>
                      <a:pt x="858" y="93"/>
                    </a:lnTo>
                    <a:lnTo>
                      <a:pt x="858" y="93"/>
                    </a:lnTo>
                    <a:lnTo>
                      <a:pt x="856" y="93"/>
                    </a:lnTo>
                    <a:lnTo>
                      <a:pt x="856" y="93"/>
                    </a:lnTo>
                    <a:lnTo>
                      <a:pt x="854" y="93"/>
                    </a:lnTo>
                    <a:lnTo>
                      <a:pt x="854" y="93"/>
                    </a:lnTo>
                    <a:lnTo>
                      <a:pt x="854" y="93"/>
                    </a:lnTo>
                    <a:lnTo>
                      <a:pt x="854" y="93"/>
                    </a:lnTo>
                    <a:lnTo>
                      <a:pt x="851" y="94"/>
                    </a:lnTo>
                    <a:lnTo>
                      <a:pt x="851" y="94"/>
                    </a:lnTo>
                    <a:lnTo>
                      <a:pt x="851" y="94"/>
                    </a:lnTo>
                    <a:lnTo>
                      <a:pt x="851" y="94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49" y="95"/>
                    </a:lnTo>
                    <a:lnTo>
                      <a:pt x="835" y="103"/>
                    </a:lnTo>
                    <a:lnTo>
                      <a:pt x="835" y="103"/>
                    </a:lnTo>
                    <a:lnTo>
                      <a:pt x="825" y="111"/>
                    </a:lnTo>
                    <a:lnTo>
                      <a:pt x="816" y="117"/>
                    </a:lnTo>
                    <a:lnTo>
                      <a:pt x="806" y="127"/>
                    </a:lnTo>
                    <a:lnTo>
                      <a:pt x="806" y="127"/>
                    </a:lnTo>
                    <a:lnTo>
                      <a:pt x="787" y="117"/>
                    </a:lnTo>
                    <a:lnTo>
                      <a:pt x="787" y="117"/>
                    </a:lnTo>
                    <a:lnTo>
                      <a:pt x="791" y="102"/>
                    </a:lnTo>
                    <a:lnTo>
                      <a:pt x="792" y="92"/>
                    </a:lnTo>
                    <a:lnTo>
                      <a:pt x="793" y="79"/>
                    </a:lnTo>
                    <a:lnTo>
                      <a:pt x="793" y="79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3"/>
                    </a:lnTo>
                    <a:lnTo>
                      <a:pt x="793" y="60"/>
                    </a:lnTo>
                    <a:lnTo>
                      <a:pt x="793" y="60"/>
                    </a:lnTo>
                    <a:lnTo>
                      <a:pt x="793" y="60"/>
                    </a:lnTo>
                    <a:lnTo>
                      <a:pt x="793" y="60"/>
                    </a:lnTo>
                    <a:lnTo>
                      <a:pt x="792" y="58"/>
                    </a:lnTo>
                    <a:lnTo>
                      <a:pt x="792" y="58"/>
                    </a:lnTo>
                    <a:lnTo>
                      <a:pt x="792" y="58"/>
                    </a:lnTo>
                    <a:lnTo>
                      <a:pt x="792" y="58"/>
                    </a:lnTo>
                    <a:lnTo>
                      <a:pt x="792" y="56"/>
                    </a:lnTo>
                    <a:lnTo>
                      <a:pt x="792" y="56"/>
                    </a:lnTo>
                    <a:lnTo>
                      <a:pt x="791" y="55"/>
                    </a:lnTo>
                    <a:lnTo>
                      <a:pt x="791" y="55"/>
                    </a:lnTo>
                    <a:lnTo>
                      <a:pt x="791" y="54"/>
                    </a:lnTo>
                    <a:lnTo>
                      <a:pt x="791" y="54"/>
                    </a:lnTo>
                    <a:lnTo>
                      <a:pt x="790" y="54"/>
                    </a:lnTo>
                    <a:lnTo>
                      <a:pt x="790" y="54"/>
                    </a:lnTo>
                    <a:lnTo>
                      <a:pt x="790" y="54"/>
                    </a:lnTo>
                    <a:lnTo>
                      <a:pt x="790" y="54"/>
                    </a:lnTo>
                    <a:lnTo>
                      <a:pt x="788" y="53"/>
                    </a:lnTo>
                    <a:lnTo>
                      <a:pt x="788" y="53"/>
                    </a:lnTo>
                    <a:lnTo>
                      <a:pt x="787" y="53"/>
                    </a:lnTo>
                    <a:lnTo>
                      <a:pt x="787" y="53"/>
                    </a:lnTo>
                    <a:lnTo>
                      <a:pt x="787" y="51"/>
                    </a:lnTo>
                    <a:lnTo>
                      <a:pt x="787" y="51"/>
                    </a:lnTo>
                    <a:lnTo>
                      <a:pt x="785" y="51"/>
                    </a:lnTo>
                    <a:lnTo>
                      <a:pt x="785" y="51"/>
                    </a:lnTo>
                    <a:lnTo>
                      <a:pt x="785" y="51"/>
                    </a:lnTo>
                    <a:lnTo>
                      <a:pt x="785" y="51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0" y="49"/>
                    </a:lnTo>
                    <a:lnTo>
                      <a:pt x="780" y="49"/>
                    </a:lnTo>
                    <a:lnTo>
                      <a:pt x="778" y="48"/>
                    </a:lnTo>
                    <a:lnTo>
                      <a:pt x="778" y="48"/>
                    </a:lnTo>
                    <a:lnTo>
                      <a:pt x="778" y="48"/>
                    </a:lnTo>
                    <a:lnTo>
                      <a:pt x="778" y="48"/>
                    </a:lnTo>
                    <a:lnTo>
                      <a:pt x="776" y="48"/>
                    </a:lnTo>
                    <a:lnTo>
                      <a:pt x="776" y="48"/>
                    </a:lnTo>
                    <a:lnTo>
                      <a:pt x="776" y="48"/>
                    </a:lnTo>
                    <a:lnTo>
                      <a:pt x="776" y="48"/>
                    </a:lnTo>
                    <a:lnTo>
                      <a:pt x="774" y="46"/>
                    </a:lnTo>
                    <a:lnTo>
                      <a:pt x="774" y="46"/>
                    </a:lnTo>
                    <a:lnTo>
                      <a:pt x="773" y="46"/>
                    </a:lnTo>
                    <a:lnTo>
                      <a:pt x="773" y="46"/>
                    </a:lnTo>
                    <a:lnTo>
                      <a:pt x="772" y="46"/>
                    </a:lnTo>
                    <a:lnTo>
                      <a:pt x="772" y="46"/>
                    </a:lnTo>
                    <a:lnTo>
                      <a:pt x="772" y="46"/>
                    </a:lnTo>
                    <a:lnTo>
                      <a:pt x="772" y="46"/>
                    </a:lnTo>
                    <a:lnTo>
                      <a:pt x="771" y="48"/>
                    </a:lnTo>
                    <a:lnTo>
                      <a:pt x="771" y="48"/>
                    </a:lnTo>
                    <a:lnTo>
                      <a:pt x="769" y="48"/>
                    </a:lnTo>
                    <a:lnTo>
                      <a:pt x="769" y="48"/>
                    </a:lnTo>
                    <a:lnTo>
                      <a:pt x="768" y="49"/>
                    </a:lnTo>
                    <a:lnTo>
                      <a:pt x="768" y="49"/>
                    </a:lnTo>
                    <a:lnTo>
                      <a:pt x="768" y="49"/>
                    </a:lnTo>
                    <a:lnTo>
                      <a:pt x="768" y="49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66" y="50"/>
                    </a:lnTo>
                    <a:lnTo>
                      <a:pt x="753" y="60"/>
                    </a:lnTo>
                    <a:lnTo>
                      <a:pt x="753" y="60"/>
                    </a:lnTo>
                    <a:lnTo>
                      <a:pt x="744" y="69"/>
                    </a:lnTo>
                    <a:lnTo>
                      <a:pt x="737" y="78"/>
                    </a:lnTo>
                    <a:lnTo>
                      <a:pt x="728" y="89"/>
                    </a:lnTo>
                    <a:lnTo>
                      <a:pt x="728" y="89"/>
                    </a:lnTo>
                    <a:lnTo>
                      <a:pt x="708" y="82"/>
                    </a:lnTo>
                    <a:lnTo>
                      <a:pt x="708" y="82"/>
                    </a:lnTo>
                    <a:lnTo>
                      <a:pt x="709" y="66"/>
                    </a:lnTo>
                    <a:lnTo>
                      <a:pt x="709" y="56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5" y="29"/>
                    </a:lnTo>
                    <a:lnTo>
                      <a:pt x="704" y="25"/>
                    </a:lnTo>
                    <a:lnTo>
                      <a:pt x="704" y="25"/>
                    </a:lnTo>
                    <a:lnTo>
                      <a:pt x="704" y="24"/>
                    </a:lnTo>
                    <a:lnTo>
                      <a:pt x="704" y="24"/>
                    </a:lnTo>
                    <a:lnTo>
                      <a:pt x="703" y="22"/>
                    </a:lnTo>
                    <a:lnTo>
                      <a:pt x="703" y="22"/>
                    </a:lnTo>
                    <a:lnTo>
                      <a:pt x="703" y="21"/>
                    </a:lnTo>
                    <a:lnTo>
                      <a:pt x="703" y="21"/>
                    </a:lnTo>
                    <a:lnTo>
                      <a:pt x="703" y="21"/>
                    </a:lnTo>
                    <a:lnTo>
                      <a:pt x="703" y="21"/>
                    </a:lnTo>
                    <a:lnTo>
                      <a:pt x="701" y="20"/>
                    </a:lnTo>
                    <a:lnTo>
                      <a:pt x="701" y="20"/>
                    </a:lnTo>
                    <a:lnTo>
                      <a:pt x="700" y="20"/>
                    </a:lnTo>
                    <a:lnTo>
                      <a:pt x="700" y="20"/>
                    </a:lnTo>
                    <a:lnTo>
                      <a:pt x="699" y="19"/>
                    </a:lnTo>
                    <a:lnTo>
                      <a:pt x="699" y="19"/>
                    </a:lnTo>
                    <a:lnTo>
                      <a:pt x="699" y="19"/>
                    </a:lnTo>
                    <a:lnTo>
                      <a:pt x="699" y="19"/>
                    </a:lnTo>
                    <a:lnTo>
                      <a:pt x="698" y="19"/>
                    </a:lnTo>
                    <a:lnTo>
                      <a:pt x="698" y="19"/>
                    </a:lnTo>
                    <a:lnTo>
                      <a:pt x="696" y="19"/>
                    </a:lnTo>
                    <a:lnTo>
                      <a:pt x="696" y="19"/>
                    </a:lnTo>
                    <a:lnTo>
                      <a:pt x="695" y="17"/>
                    </a:lnTo>
                    <a:lnTo>
                      <a:pt x="695" y="17"/>
                    </a:lnTo>
                    <a:lnTo>
                      <a:pt x="694" y="17"/>
                    </a:lnTo>
                    <a:lnTo>
                      <a:pt x="694" y="17"/>
                    </a:lnTo>
                    <a:lnTo>
                      <a:pt x="693" y="17"/>
                    </a:lnTo>
                    <a:lnTo>
                      <a:pt x="693" y="17"/>
                    </a:lnTo>
                    <a:lnTo>
                      <a:pt x="690" y="16"/>
                    </a:lnTo>
                    <a:lnTo>
                      <a:pt x="690" y="16"/>
                    </a:lnTo>
                    <a:lnTo>
                      <a:pt x="689" y="16"/>
                    </a:lnTo>
                    <a:lnTo>
                      <a:pt x="689" y="16"/>
                    </a:lnTo>
                    <a:lnTo>
                      <a:pt x="688" y="16"/>
                    </a:lnTo>
                    <a:lnTo>
                      <a:pt x="688" y="16"/>
                    </a:lnTo>
                    <a:lnTo>
                      <a:pt x="688" y="16"/>
                    </a:lnTo>
                    <a:lnTo>
                      <a:pt x="688" y="16"/>
                    </a:lnTo>
                    <a:lnTo>
                      <a:pt x="685" y="15"/>
                    </a:lnTo>
                    <a:lnTo>
                      <a:pt x="685" y="15"/>
                    </a:lnTo>
                    <a:lnTo>
                      <a:pt x="685" y="15"/>
                    </a:lnTo>
                    <a:lnTo>
                      <a:pt x="685" y="15"/>
                    </a:lnTo>
                    <a:lnTo>
                      <a:pt x="684" y="15"/>
                    </a:lnTo>
                    <a:lnTo>
                      <a:pt x="684" y="15"/>
                    </a:lnTo>
                    <a:lnTo>
                      <a:pt x="683" y="15"/>
                    </a:lnTo>
                    <a:lnTo>
                      <a:pt x="683" y="15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1" y="16"/>
                    </a:lnTo>
                    <a:lnTo>
                      <a:pt x="680" y="16"/>
                    </a:lnTo>
                    <a:lnTo>
                      <a:pt x="680" y="16"/>
                    </a:lnTo>
                    <a:lnTo>
                      <a:pt x="679" y="17"/>
                    </a:lnTo>
                    <a:lnTo>
                      <a:pt x="679" y="17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75" y="20"/>
                    </a:lnTo>
                    <a:lnTo>
                      <a:pt x="665" y="32"/>
                    </a:lnTo>
                    <a:lnTo>
                      <a:pt x="665" y="32"/>
                    </a:lnTo>
                    <a:lnTo>
                      <a:pt x="659" y="43"/>
                    </a:lnTo>
                    <a:lnTo>
                      <a:pt x="652" y="51"/>
                    </a:lnTo>
                    <a:lnTo>
                      <a:pt x="646" y="65"/>
                    </a:lnTo>
                    <a:lnTo>
                      <a:pt x="646" y="65"/>
                    </a:lnTo>
                    <a:lnTo>
                      <a:pt x="625" y="61"/>
                    </a:lnTo>
                    <a:lnTo>
                      <a:pt x="625" y="61"/>
                    </a:lnTo>
                    <a:lnTo>
                      <a:pt x="623" y="46"/>
                    </a:lnTo>
                    <a:lnTo>
                      <a:pt x="621" y="36"/>
                    </a:lnTo>
                    <a:lnTo>
                      <a:pt x="618" y="24"/>
                    </a:lnTo>
                    <a:lnTo>
                      <a:pt x="618" y="24"/>
                    </a:lnTo>
                    <a:lnTo>
                      <a:pt x="612" y="10"/>
                    </a:lnTo>
                    <a:lnTo>
                      <a:pt x="612" y="10"/>
                    </a:lnTo>
                    <a:lnTo>
                      <a:pt x="612" y="10"/>
                    </a:lnTo>
                    <a:lnTo>
                      <a:pt x="612" y="9"/>
                    </a:lnTo>
                    <a:lnTo>
                      <a:pt x="612" y="9"/>
                    </a:lnTo>
                    <a:lnTo>
                      <a:pt x="609" y="5"/>
                    </a:lnTo>
                    <a:lnTo>
                      <a:pt x="609" y="5"/>
                    </a:lnTo>
                    <a:lnTo>
                      <a:pt x="609" y="5"/>
                    </a:lnTo>
                    <a:lnTo>
                      <a:pt x="609" y="5"/>
                    </a:lnTo>
                    <a:lnTo>
                      <a:pt x="608" y="4"/>
                    </a:lnTo>
                    <a:lnTo>
                      <a:pt x="608" y="4"/>
                    </a:lnTo>
                    <a:lnTo>
                      <a:pt x="608" y="4"/>
                    </a:lnTo>
                    <a:lnTo>
                      <a:pt x="608" y="4"/>
                    </a:lnTo>
                    <a:lnTo>
                      <a:pt x="607" y="2"/>
                    </a:lnTo>
                    <a:lnTo>
                      <a:pt x="607" y="2"/>
                    </a:lnTo>
                    <a:lnTo>
                      <a:pt x="607" y="2"/>
                    </a:lnTo>
                    <a:lnTo>
                      <a:pt x="607" y="2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1"/>
                    </a:lnTo>
                    <a:lnTo>
                      <a:pt x="601" y="1"/>
                    </a:lnTo>
                    <a:lnTo>
                      <a:pt x="601" y="1"/>
                    </a:lnTo>
                    <a:lnTo>
                      <a:pt x="599" y="1"/>
                    </a:lnTo>
                    <a:lnTo>
                      <a:pt x="599" y="1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93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9" y="0"/>
                    </a:lnTo>
                    <a:lnTo>
                      <a:pt x="589" y="0"/>
                    </a:lnTo>
                    <a:lnTo>
                      <a:pt x="588" y="1"/>
                    </a:lnTo>
                    <a:lnTo>
                      <a:pt x="588" y="1"/>
                    </a:lnTo>
                    <a:lnTo>
                      <a:pt x="587" y="1"/>
                    </a:lnTo>
                    <a:lnTo>
                      <a:pt x="587" y="1"/>
                    </a:lnTo>
                    <a:lnTo>
                      <a:pt x="587" y="1"/>
                    </a:lnTo>
                    <a:lnTo>
                      <a:pt x="587" y="1"/>
                    </a:lnTo>
                    <a:lnTo>
                      <a:pt x="586" y="2"/>
                    </a:lnTo>
                    <a:lnTo>
                      <a:pt x="586" y="2"/>
                    </a:lnTo>
                    <a:lnTo>
                      <a:pt x="586" y="2"/>
                    </a:lnTo>
                    <a:lnTo>
                      <a:pt x="586" y="2"/>
                    </a:lnTo>
                    <a:lnTo>
                      <a:pt x="583" y="4"/>
                    </a:lnTo>
                    <a:lnTo>
                      <a:pt x="583" y="4"/>
                    </a:lnTo>
                    <a:lnTo>
                      <a:pt x="583" y="4"/>
                    </a:lnTo>
                    <a:lnTo>
                      <a:pt x="583" y="4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82" y="6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68" y="31"/>
                    </a:lnTo>
                    <a:lnTo>
                      <a:pt x="564" y="41"/>
                    </a:lnTo>
                    <a:lnTo>
                      <a:pt x="560" y="56"/>
                    </a:lnTo>
                    <a:lnTo>
                      <a:pt x="560" y="56"/>
                    </a:lnTo>
                    <a:lnTo>
                      <a:pt x="539" y="56"/>
                    </a:lnTo>
                    <a:lnTo>
                      <a:pt x="539" y="56"/>
                    </a:lnTo>
                    <a:lnTo>
                      <a:pt x="535" y="41"/>
                    </a:lnTo>
                    <a:lnTo>
                      <a:pt x="531" y="31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17" y="6"/>
                    </a:lnTo>
                    <a:lnTo>
                      <a:pt x="517" y="6"/>
                    </a:lnTo>
                    <a:lnTo>
                      <a:pt x="517" y="6"/>
                    </a:lnTo>
                    <a:lnTo>
                      <a:pt x="517" y="6"/>
                    </a:lnTo>
                    <a:lnTo>
                      <a:pt x="516" y="4"/>
                    </a:lnTo>
                    <a:lnTo>
                      <a:pt x="516" y="4"/>
                    </a:lnTo>
                    <a:lnTo>
                      <a:pt x="516" y="4"/>
                    </a:lnTo>
                    <a:lnTo>
                      <a:pt x="516" y="4"/>
                    </a:lnTo>
                    <a:lnTo>
                      <a:pt x="514" y="2"/>
                    </a:lnTo>
                    <a:lnTo>
                      <a:pt x="514" y="2"/>
                    </a:lnTo>
                    <a:lnTo>
                      <a:pt x="514" y="2"/>
                    </a:lnTo>
                    <a:lnTo>
                      <a:pt x="514" y="2"/>
                    </a:lnTo>
                    <a:lnTo>
                      <a:pt x="512" y="1"/>
                    </a:lnTo>
                    <a:lnTo>
                      <a:pt x="512" y="1"/>
                    </a:lnTo>
                    <a:lnTo>
                      <a:pt x="512" y="1"/>
                    </a:lnTo>
                    <a:lnTo>
                      <a:pt x="512" y="1"/>
                    </a:lnTo>
                    <a:lnTo>
                      <a:pt x="511" y="1"/>
                    </a:lnTo>
                    <a:lnTo>
                      <a:pt x="511" y="1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505" y="0"/>
                    </a:lnTo>
                    <a:lnTo>
                      <a:pt x="505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00" y="1"/>
                    </a:lnTo>
                    <a:lnTo>
                      <a:pt x="500" y="1"/>
                    </a:lnTo>
                    <a:lnTo>
                      <a:pt x="499" y="1"/>
                    </a:lnTo>
                    <a:lnTo>
                      <a:pt x="499" y="1"/>
                    </a:lnTo>
                    <a:lnTo>
                      <a:pt x="497" y="1"/>
                    </a:lnTo>
                    <a:lnTo>
                      <a:pt x="497" y="1"/>
                    </a:lnTo>
                    <a:lnTo>
                      <a:pt x="496" y="1"/>
                    </a:lnTo>
                    <a:lnTo>
                      <a:pt x="496" y="1"/>
                    </a:lnTo>
                    <a:lnTo>
                      <a:pt x="495" y="1"/>
                    </a:lnTo>
                    <a:lnTo>
                      <a:pt x="495" y="1"/>
                    </a:lnTo>
                    <a:lnTo>
                      <a:pt x="495" y="1"/>
                    </a:lnTo>
                    <a:lnTo>
                      <a:pt x="495" y="1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492" y="2"/>
                    </a:lnTo>
                    <a:lnTo>
                      <a:pt x="491" y="2"/>
                    </a:lnTo>
                    <a:lnTo>
                      <a:pt x="491" y="2"/>
                    </a:lnTo>
                    <a:lnTo>
                      <a:pt x="491" y="4"/>
                    </a:lnTo>
                    <a:lnTo>
                      <a:pt x="491" y="4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8" y="6"/>
                    </a:lnTo>
                    <a:lnTo>
                      <a:pt x="487" y="9"/>
                    </a:lnTo>
                    <a:lnTo>
                      <a:pt x="487" y="9"/>
                    </a:lnTo>
                    <a:lnTo>
                      <a:pt x="487" y="10"/>
                    </a:lnTo>
                    <a:lnTo>
                      <a:pt x="487" y="10"/>
                    </a:lnTo>
                    <a:lnTo>
                      <a:pt x="487" y="10"/>
                    </a:lnTo>
                    <a:lnTo>
                      <a:pt x="487" y="10"/>
                    </a:lnTo>
                    <a:lnTo>
                      <a:pt x="481" y="24"/>
                    </a:lnTo>
                    <a:lnTo>
                      <a:pt x="481" y="24"/>
                    </a:lnTo>
                    <a:lnTo>
                      <a:pt x="478" y="36"/>
                    </a:lnTo>
                    <a:lnTo>
                      <a:pt x="476" y="46"/>
                    </a:lnTo>
                    <a:lnTo>
                      <a:pt x="475" y="61"/>
                    </a:lnTo>
                    <a:lnTo>
                      <a:pt x="475" y="61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47" y="51"/>
                    </a:lnTo>
                    <a:lnTo>
                      <a:pt x="441" y="43"/>
                    </a:lnTo>
                    <a:lnTo>
                      <a:pt x="434" y="32"/>
                    </a:lnTo>
                    <a:lnTo>
                      <a:pt x="434" y="32"/>
                    </a:lnTo>
                    <a:lnTo>
                      <a:pt x="424" y="20"/>
                    </a:lnTo>
                    <a:lnTo>
                      <a:pt x="424" y="20"/>
                    </a:lnTo>
                    <a:lnTo>
                      <a:pt x="424" y="20"/>
                    </a:lnTo>
                    <a:lnTo>
                      <a:pt x="424" y="20"/>
                    </a:lnTo>
                    <a:lnTo>
                      <a:pt x="420" y="17"/>
                    </a:lnTo>
                    <a:lnTo>
                      <a:pt x="420" y="17"/>
                    </a:lnTo>
                    <a:lnTo>
                      <a:pt x="419" y="16"/>
                    </a:lnTo>
                    <a:lnTo>
                      <a:pt x="419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8" y="16"/>
                    </a:lnTo>
                    <a:lnTo>
                      <a:pt x="415" y="15"/>
                    </a:lnTo>
                    <a:lnTo>
                      <a:pt x="415" y="15"/>
                    </a:lnTo>
                    <a:lnTo>
                      <a:pt x="415" y="15"/>
                    </a:lnTo>
                    <a:lnTo>
                      <a:pt x="415" y="15"/>
                    </a:lnTo>
                    <a:lnTo>
                      <a:pt x="414" y="15"/>
                    </a:lnTo>
                    <a:lnTo>
                      <a:pt x="414" y="15"/>
                    </a:lnTo>
                    <a:lnTo>
                      <a:pt x="414" y="15"/>
                    </a:lnTo>
                    <a:lnTo>
                      <a:pt x="414" y="15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2" y="16"/>
                    </a:lnTo>
                    <a:lnTo>
                      <a:pt x="410" y="16"/>
                    </a:lnTo>
                    <a:lnTo>
                      <a:pt x="410" y="16"/>
                    </a:lnTo>
                    <a:lnTo>
                      <a:pt x="409" y="16"/>
                    </a:lnTo>
                    <a:lnTo>
                      <a:pt x="409" y="16"/>
                    </a:lnTo>
                    <a:lnTo>
                      <a:pt x="407" y="17"/>
                    </a:lnTo>
                    <a:lnTo>
                      <a:pt x="407" y="17"/>
                    </a:lnTo>
                    <a:lnTo>
                      <a:pt x="405" y="17"/>
                    </a:lnTo>
                    <a:lnTo>
                      <a:pt x="405" y="17"/>
                    </a:lnTo>
                    <a:lnTo>
                      <a:pt x="404" y="17"/>
                    </a:lnTo>
                    <a:lnTo>
                      <a:pt x="404" y="17"/>
                    </a:lnTo>
                    <a:lnTo>
                      <a:pt x="403" y="19"/>
                    </a:lnTo>
                    <a:lnTo>
                      <a:pt x="403" y="19"/>
                    </a:lnTo>
                    <a:lnTo>
                      <a:pt x="402" y="19"/>
                    </a:lnTo>
                    <a:lnTo>
                      <a:pt x="402" y="19"/>
                    </a:lnTo>
                    <a:lnTo>
                      <a:pt x="400" y="19"/>
                    </a:lnTo>
                    <a:lnTo>
                      <a:pt x="400" y="19"/>
                    </a:lnTo>
                    <a:lnTo>
                      <a:pt x="400" y="20"/>
                    </a:lnTo>
                    <a:lnTo>
                      <a:pt x="400" y="20"/>
                    </a:lnTo>
                    <a:lnTo>
                      <a:pt x="399" y="20"/>
                    </a:lnTo>
                    <a:lnTo>
                      <a:pt x="399" y="20"/>
                    </a:lnTo>
                    <a:lnTo>
                      <a:pt x="398" y="20"/>
                    </a:lnTo>
                    <a:lnTo>
                      <a:pt x="398" y="20"/>
                    </a:lnTo>
                    <a:lnTo>
                      <a:pt x="397" y="21"/>
                    </a:lnTo>
                    <a:lnTo>
                      <a:pt x="397" y="21"/>
                    </a:lnTo>
                    <a:lnTo>
                      <a:pt x="397" y="21"/>
                    </a:lnTo>
                    <a:lnTo>
                      <a:pt x="397" y="21"/>
                    </a:lnTo>
                    <a:lnTo>
                      <a:pt x="397" y="22"/>
                    </a:lnTo>
                    <a:lnTo>
                      <a:pt x="397" y="22"/>
                    </a:lnTo>
                    <a:lnTo>
                      <a:pt x="395" y="24"/>
                    </a:lnTo>
                    <a:lnTo>
                      <a:pt x="395" y="24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394" y="29"/>
                    </a:lnTo>
                    <a:lnTo>
                      <a:pt x="391" y="44"/>
                    </a:lnTo>
                    <a:lnTo>
                      <a:pt x="391" y="44"/>
                    </a:lnTo>
                    <a:lnTo>
                      <a:pt x="390" y="56"/>
                    </a:lnTo>
                    <a:lnTo>
                      <a:pt x="390" y="68"/>
                    </a:lnTo>
                    <a:lnTo>
                      <a:pt x="391" y="83"/>
                    </a:lnTo>
                    <a:lnTo>
                      <a:pt x="391" y="83"/>
                    </a:lnTo>
                    <a:lnTo>
                      <a:pt x="371" y="89"/>
                    </a:lnTo>
                    <a:lnTo>
                      <a:pt x="371" y="89"/>
                    </a:lnTo>
                    <a:lnTo>
                      <a:pt x="363" y="78"/>
                    </a:lnTo>
                    <a:lnTo>
                      <a:pt x="355" y="69"/>
                    </a:lnTo>
                    <a:lnTo>
                      <a:pt x="346" y="60"/>
                    </a:lnTo>
                    <a:lnTo>
                      <a:pt x="346" y="60"/>
                    </a:lnTo>
                    <a:lnTo>
                      <a:pt x="334" y="50"/>
                    </a:lnTo>
                    <a:lnTo>
                      <a:pt x="335" y="50"/>
                    </a:lnTo>
                    <a:lnTo>
                      <a:pt x="335" y="50"/>
                    </a:lnTo>
                    <a:lnTo>
                      <a:pt x="334" y="50"/>
                    </a:lnTo>
                    <a:lnTo>
                      <a:pt x="334" y="50"/>
                    </a:lnTo>
                    <a:lnTo>
                      <a:pt x="332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1" y="49"/>
                    </a:lnTo>
                    <a:lnTo>
                      <a:pt x="330" y="48"/>
                    </a:lnTo>
                    <a:lnTo>
                      <a:pt x="330" y="48"/>
                    </a:lnTo>
                    <a:lnTo>
                      <a:pt x="328" y="48"/>
                    </a:lnTo>
                    <a:lnTo>
                      <a:pt x="328" y="48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25" y="46"/>
                    </a:lnTo>
                    <a:lnTo>
                      <a:pt x="325" y="46"/>
                    </a:lnTo>
                    <a:lnTo>
                      <a:pt x="325" y="46"/>
                    </a:lnTo>
                    <a:lnTo>
                      <a:pt x="325" y="46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3" y="48"/>
                    </a:lnTo>
                    <a:lnTo>
                      <a:pt x="321" y="48"/>
                    </a:lnTo>
                    <a:lnTo>
                      <a:pt x="321" y="48"/>
                    </a:lnTo>
                    <a:lnTo>
                      <a:pt x="321" y="48"/>
                    </a:lnTo>
                    <a:lnTo>
                      <a:pt x="321" y="48"/>
                    </a:lnTo>
                    <a:lnTo>
                      <a:pt x="320" y="49"/>
                    </a:lnTo>
                    <a:lnTo>
                      <a:pt x="320" y="49"/>
                    </a:lnTo>
                    <a:lnTo>
                      <a:pt x="318" y="49"/>
                    </a:lnTo>
                    <a:lnTo>
                      <a:pt x="318" y="49"/>
                    </a:lnTo>
                    <a:lnTo>
                      <a:pt x="317" y="50"/>
                    </a:lnTo>
                    <a:lnTo>
                      <a:pt x="317" y="50"/>
                    </a:lnTo>
                    <a:lnTo>
                      <a:pt x="315" y="51"/>
                    </a:lnTo>
                    <a:lnTo>
                      <a:pt x="315" y="51"/>
                    </a:lnTo>
                    <a:lnTo>
                      <a:pt x="313" y="51"/>
                    </a:lnTo>
                    <a:lnTo>
                      <a:pt x="313" y="51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2" y="53"/>
                    </a:lnTo>
                    <a:lnTo>
                      <a:pt x="312" y="53"/>
                    </a:lnTo>
                    <a:lnTo>
                      <a:pt x="311" y="53"/>
                    </a:lnTo>
                    <a:lnTo>
                      <a:pt x="311" y="53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10" y="54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306" y="60"/>
                    </a:lnTo>
                    <a:lnTo>
                      <a:pt x="306" y="60"/>
                    </a:lnTo>
                    <a:lnTo>
                      <a:pt x="306" y="60"/>
                    </a:lnTo>
                    <a:lnTo>
                      <a:pt x="306" y="60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6" y="64"/>
                    </a:lnTo>
                    <a:lnTo>
                      <a:pt x="306" y="64"/>
                    </a:lnTo>
                    <a:lnTo>
                      <a:pt x="306" y="79"/>
                    </a:lnTo>
                    <a:lnTo>
                      <a:pt x="306" y="79"/>
                    </a:lnTo>
                    <a:lnTo>
                      <a:pt x="307" y="92"/>
                    </a:lnTo>
                    <a:lnTo>
                      <a:pt x="308" y="102"/>
                    </a:lnTo>
                    <a:lnTo>
                      <a:pt x="312" y="117"/>
                    </a:lnTo>
                    <a:lnTo>
                      <a:pt x="312" y="117"/>
                    </a:lnTo>
                    <a:lnTo>
                      <a:pt x="294" y="128"/>
                    </a:lnTo>
                    <a:lnTo>
                      <a:pt x="294" y="128"/>
                    </a:lnTo>
                    <a:lnTo>
                      <a:pt x="283" y="117"/>
                    </a:lnTo>
                    <a:lnTo>
                      <a:pt x="274" y="111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50" y="95"/>
                    </a:lnTo>
                    <a:lnTo>
                      <a:pt x="250" y="95"/>
                    </a:lnTo>
                    <a:lnTo>
                      <a:pt x="250" y="95"/>
                    </a:lnTo>
                    <a:lnTo>
                      <a:pt x="250" y="95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5" y="93"/>
                    </a:lnTo>
                    <a:lnTo>
                      <a:pt x="245" y="93"/>
                    </a:lnTo>
                    <a:lnTo>
                      <a:pt x="245" y="93"/>
                    </a:lnTo>
                    <a:lnTo>
                      <a:pt x="245" y="93"/>
                    </a:lnTo>
                    <a:lnTo>
                      <a:pt x="244" y="93"/>
                    </a:lnTo>
                    <a:lnTo>
                      <a:pt x="244" y="93"/>
                    </a:lnTo>
                    <a:lnTo>
                      <a:pt x="243" y="93"/>
                    </a:lnTo>
                    <a:lnTo>
                      <a:pt x="243" y="93"/>
                    </a:lnTo>
                    <a:lnTo>
                      <a:pt x="242" y="93"/>
                    </a:lnTo>
                    <a:lnTo>
                      <a:pt x="242" y="93"/>
                    </a:lnTo>
                    <a:lnTo>
                      <a:pt x="242" y="93"/>
                    </a:lnTo>
                    <a:lnTo>
                      <a:pt x="242" y="93"/>
                    </a:lnTo>
                    <a:lnTo>
                      <a:pt x="240" y="94"/>
                    </a:lnTo>
                    <a:lnTo>
                      <a:pt x="240" y="94"/>
                    </a:lnTo>
                    <a:lnTo>
                      <a:pt x="239" y="94"/>
                    </a:lnTo>
                    <a:lnTo>
                      <a:pt x="239" y="94"/>
                    </a:lnTo>
                    <a:lnTo>
                      <a:pt x="238" y="95"/>
                    </a:lnTo>
                    <a:lnTo>
                      <a:pt x="238" y="95"/>
                    </a:lnTo>
                    <a:lnTo>
                      <a:pt x="238" y="95"/>
                    </a:lnTo>
                    <a:lnTo>
                      <a:pt x="238" y="95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5" y="97"/>
                    </a:lnTo>
                    <a:lnTo>
                      <a:pt x="235" y="97"/>
                    </a:lnTo>
                    <a:lnTo>
                      <a:pt x="234" y="98"/>
                    </a:lnTo>
                    <a:lnTo>
                      <a:pt x="234" y="98"/>
                    </a:lnTo>
                    <a:lnTo>
                      <a:pt x="231" y="99"/>
                    </a:lnTo>
                    <a:lnTo>
                      <a:pt x="231" y="99"/>
                    </a:lnTo>
                    <a:lnTo>
                      <a:pt x="231" y="99"/>
                    </a:lnTo>
                    <a:lnTo>
                      <a:pt x="231" y="99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28" y="102"/>
                    </a:lnTo>
                    <a:lnTo>
                      <a:pt x="228" y="102"/>
                    </a:lnTo>
                    <a:lnTo>
                      <a:pt x="228" y="103"/>
                    </a:lnTo>
                    <a:lnTo>
                      <a:pt x="228" y="103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6"/>
                    </a:lnTo>
                    <a:lnTo>
                      <a:pt x="225" y="107"/>
                    </a:lnTo>
                    <a:lnTo>
                      <a:pt x="225" y="107"/>
                    </a:lnTo>
                    <a:lnTo>
                      <a:pt x="225" y="108"/>
                    </a:lnTo>
                    <a:lnTo>
                      <a:pt x="225" y="108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5" y="113"/>
                    </a:lnTo>
                    <a:lnTo>
                      <a:pt x="225" y="113"/>
                    </a:lnTo>
                    <a:lnTo>
                      <a:pt x="225" y="113"/>
                    </a:lnTo>
                    <a:lnTo>
                      <a:pt x="225" y="113"/>
                    </a:lnTo>
                    <a:lnTo>
                      <a:pt x="228" y="128"/>
                    </a:lnTo>
                    <a:lnTo>
                      <a:pt x="228" y="128"/>
                    </a:lnTo>
                    <a:lnTo>
                      <a:pt x="231" y="141"/>
                    </a:lnTo>
                    <a:lnTo>
                      <a:pt x="235" y="151"/>
                    </a:lnTo>
                    <a:lnTo>
                      <a:pt x="240" y="165"/>
                    </a:lnTo>
                    <a:lnTo>
                      <a:pt x="240" y="165"/>
                    </a:lnTo>
                    <a:lnTo>
                      <a:pt x="224" y="179"/>
                    </a:lnTo>
                    <a:lnTo>
                      <a:pt x="224" y="179"/>
                    </a:lnTo>
                    <a:lnTo>
                      <a:pt x="211" y="170"/>
                    </a:lnTo>
                    <a:lnTo>
                      <a:pt x="203" y="165"/>
                    </a:lnTo>
                    <a:lnTo>
                      <a:pt x="191" y="160"/>
                    </a:lnTo>
                    <a:lnTo>
                      <a:pt x="191" y="160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71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8" y="153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7" y="153"/>
                    </a:lnTo>
                    <a:lnTo>
                      <a:pt x="166" y="155"/>
                    </a:lnTo>
                    <a:lnTo>
                      <a:pt x="166" y="155"/>
                    </a:lnTo>
                    <a:lnTo>
                      <a:pt x="165" y="155"/>
                    </a:lnTo>
                    <a:lnTo>
                      <a:pt x="165" y="155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2" y="157"/>
                    </a:lnTo>
                    <a:lnTo>
                      <a:pt x="162" y="157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58" y="161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2"/>
                    </a:lnTo>
                    <a:lnTo>
                      <a:pt x="157" y="163"/>
                    </a:lnTo>
                    <a:lnTo>
                      <a:pt x="157" y="163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55" y="165"/>
                    </a:lnTo>
                    <a:lnTo>
                      <a:pt x="155" y="165"/>
                    </a:lnTo>
                    <a:lnTo>
                      <a:pt x="155" y="165"/>
                    </a:lnTo>
                    <a:lnTo>
                      <a:pt x="155" y="165"/>
                    </a:lnTo>
                    <a:lnTo>
                      <a:pt x="155" y="166"/>
                    </a:lnTo>
                    <a:lnTo>
                      <a:pt x="155" y="166"/>
                    </a:lnTo>
                    <a:lnTo>
                      <a:pt x="155" y="167"/>
                    </a:lnTo>
                    <a:lnTo>
                      <a:pt x="155" y="167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3" y="170"/>
                    </a:lnTo>
                    <a:lnTo>
                      <a:pt x="153" y="170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55" y="176"/>
                    </a:lnTo>
                    <a:lnTo>
                      <a:pt x="160" y="191"/>
                    </a:lnTo>
                    <a:lnTo>
                      <a:pt x="160" y="191"/>
                    </a:lnTo>
                    <a:lnTo>
                      <a:pt x="165" y="203"/>
                    </a:lnTo>
                    <a:lnTo>
                      <a:pt x="170" y="211"/>
                    </a:lnTo>
                    <a:lnTo>
                      <a:pt x="179" y="224"/>
                    </a:lnTo>
                    <a:lnTo>
                      <a:pt x="179" y="224"/>
                    </a:lnTo>
                    <a:lnTo>
                      <a:pt x="165" y="240"/>
                    </a:lnTo>
                    <a:lnTo>
                      <a:pt x="165" y="240"/>
                    </a:lnTo>
                    <a:lnTo>
                      <a:pt x="151" y="234"/>
                    </a:lnTo>
                    <a:lnTo>
                      <a:pt x="141" y="232"/>
                    </a:lnTo>
                    <a:lnTo>
                      <a:pt x="129" y="228"/>
                    </a:lnTo>
                    <a:lnTo>
                      <a:pt x="129" y="228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1" y="225"/>
                    </a:lnTo>
                    <a:lnTo>
                      <a:pt x="111" y="225"/>
                    </a:lnTo>
                    <a:lnTo>
                      <a:pt x="111" y="225"/>
                    </a:lnTo>
                    <a:lnTo>
                      <a:pt x="111" y="225"/>
                    </a:lnTo>
                    <a:lnTo>
                      <a:pt x="108" y="225"/>
                    </a:lnTo>
                    <a:lnTo>
                      <a:pt x="108" y="225"/>
                    </a:lnTo>
                    <a:lnTo>
                      <a:pt x="108" y="225"/>
                    </a:lnTo>
                    <a:lnTo>
                      <a:pt x="108" y="225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3" y="228"/>
                    </a:lnTo>
                    <a:lnTo>
                      <a:pt x="103" y="228"/>
                    </a:lnTo>
                    <a:lnTo>
                      <a:pt x="103" y="228"/>
                    </a:lnTo>
                    <a:lnTo>
                      <a:pt x="103" y="228"/>
                    </a:lnTo>
                    <a:lnTo>
                      <a:pt x="102" y="229"/>
                    </a:lnTo>
                    <a:lnTo>
                      <a:pt x="102" y="229"/>
                    </a:lnTo>
                    <a:lnTo>
                      <a:pt x="100" y="229"/>
                    </a:lnTo>
                    <a:lnTo>
                      <a:pt x="100" y="229"/>
                    </a:lnTo>
                    <a:lnTo>
                      <a:pt x="100" y="230"/>
                    </a:lnTo>
                    <a:lnTo>
                      <a:pt x="100" y="230"/>
                    </a:lnTo>
                    <a:lnTo>
                      <a:pt x="99" y="232"/>
                    </a:lnTo>
                    <a:lnTo>
                      <a:pt x="99" y="232"/>
                    </a:lnTo>
                    <a:lnTo>
                      <a:pt x="98" y="233"/>
                    </a:lnTo>
                    <a:lnTo>
                      <a:pt x="98" y="233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5" y="237"/>
                    </a:lnTo>
                    <a:lnTo>
                      <a:pt x="95" y="237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4" y="239"/>
                    </a:lnTo>
                    <a:lnTo>
                      <a:pt x="94" y="240"/>
                    </a:lnTo>
                    <a:lnTo>
                      <a:pt x="94" y="240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3" y="243"/>
                    </a:lnTo>
                    <a:lnTo>
                      <a:pt x="93" y="243"/>
                    </a:lnTo>
                    <a:lnTo>
                      <a:pt x="93" y="243"/>
                    </a:lnTo>
                    <a:lnTo>
                      <a:pt x="93" y="243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4" y="245"/>
                    </a:lnTo>
                    <a:lnTo>
                      <a:pt x="94" y="245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5" y="250"/>
                    </a:lnTo>
                    <a:lnTo>
                      <a:pt x="95" y="250"/>
                    </a:lnTo>
                    <a:lnTo>
                      <a:pt x="95" y="250"/>
                    </a:lnTo>
                    <a:lnTo>
                      <a:pt x="95" y="250"/>
                    </a:lnTo>
                    <a:lnTo>
                      <a:pt x="103" y="264"/>
                    </a:lnTo>
                    <a:lnTo>
                      <a:pt x="103" y="264"/>
                    </a:lnTo>
                    <a:lnTo>
                      <a:pt x="111" y="274"/>
                    </a:lnTo>
                    <a:lnTo>
                      <a:pt x="117" y="282"/>
                    </a:lnTo>
                    <a:lnTo>
                      <a:pt x="128" y="293"/>
                    </a:lnTo>
                    <a:lnTo>
                      <a:pt x="128" y="293"/>
                    </a:lnTo>
                    <a:lnTo>
                      <a:pt x="117" y="312"/>
                    </a:lnTo>
                    <a:lnTo>
                      <a:pt x="117" y="312"/>
                    </a:lnTo>
                    <a:lnTo>
                      <a:pt x="103" y="308"/>
                    </a:lnTo>
                    <a:lnTo>
                      <a:pt x="92" y="307"/>
                    </a:lnTo>
                    <a:lnTo>
                      <a:pt x="79" y="306"/>
                    </a:lnTo>
                    <a:lnTo>
                      <a:pt x="79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59" y="306"/>
                    </a:lnTo>
                    <a:lnTo>
                      <a:pt x="59" y="306"/>
                    </a:lnTo>
                    <a:lnTo>
                      <a:pt x="58" y="307"/>
                    </a:lnTo>
                    <a:lnTo>
                      <a:pt x="58" y="307"/>
                    </a:lnTo>
                    <a:lnTo>
                      <a:pt x="56" y="307"/>
                    </a:lnTo>
                    <a:lnTo>
                      <a:pt x="56" y="307"/>
                    </a:lnTo>
                    <a:lnTo>
                      <a:pt x="56" y="307"/>
                    </a:lnTo>
                    <a:lnTo>
                      <a:pt x="56" y="307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3" y="312"/>
                    </a:lnTo>
                    <a:lnTo>
                      <a:pt x="53" y="312"/>
                    </a:lnTo>
                    <a:lnTo>
                      <a:pt x="53" y="312"/>
                    </a:lnTo>
                    <a:lnTo>
                      <a:pt x="53" y="312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1" y="315"/>
                    </a:lnTo>
                    <a:lnTo>
                      <a:pt x="51" y="315"/>
                    </a:lnTo>
                    <a:lnTo>
                      <a:pt x="50" y="316"/>
                    </a:lnTo>
                    <a:lnTo>
                      <a:pt x="50" y="316"/>
                    </a:lnTo>
                    <a:lnTo>
                      <a:pt x="49" y="318"/>
                    </a:lnTo>
                    <a:lnTo>
                      <a:pt x="49" y="318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49" y="321"/>
                    </a:lnTo>
                    <a:lnTo>
                      <a:pt x="49" y="321"/>
                    </a:lnTo>
                    <a:lnTo>
                      <a:pt x="48" y="321"/>
                    </a:lnTo>
                    <a:lnTo>
                      <a:pt x="48" y="321"/>
                    </a:lnTo>
                    <a:lnTo>
                      <a:pt x="48" y="322"/>
                    </a:lnTo>
                    <a:lnTo>
                      <a:pt x="48" y="322"/>
                    </a:lnTo>
                    <a:lnTo>
                      <a:pt x="48" y="323"/>
                    </a:lnTo>
                    <a:lnTo>
                      <a:pt x="48" y="323"/>
                    </a:lnTo>
                    <a:lnTo>
                      <a:pt x="48" y="325"/>
                    </a:lnTo>
                    <a:lnTo>
                      <a:pt x="48" y="325"/>
                    </a:lnTo>
                    <a:lnTo>
                      <a:pt x="48" y="325"/>
                    </a:lnTo>
                    <a:lnTo>
                      <a:pt x="48" y="325"/>
                    </a:lnTo>
                    <a:lnTo>
                      <a:pt x="48" y="327"/>
                    </a:lnTo>
                    <a:lnTo>
                      <a:pt x="48" y="327"/>
                    </a:lnTo>
                    <a:lnTo>
                      <a:pt x="48" y="327"/>
                    </a:lnTo>
                    <a:lnTo>
                      <a:pt x="48" y="327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61" y="346"/>
                    </a:lnTo>
                    <a:lnTo>
                      <a:pt x="61" y="346"/>
                    </a:lnTo>
                    <a:lnTo>
                      <a:pt x="70" y="355"/>
                    </a:lnTo>
                    <a:lnTo>
                      <a:pt x="78" y="361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83" y="390"/>
                    </a:lnTo>
                    <a:lnTo>
                      <a:pt x="83" y="390"/>
                    </a:lnTo>
                    <a:lnTo>
                      <a:pt x="68" y="390"/>
                    </a:lnTo>
                    <a:lnTo>
                      <a:pt x="56" y="390"/>
                    </a:lnTo>
                    <a:lnTo>
                      <a:pt x="44" y="391"/>
                    </a:lnTo>
                    <a:lnTo>
                      <a:pt x="44" y="391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9" y="394"/>
                    </a:lnTo>
                    <a:lnTo>
                      <a:pt x="24" y="395"/>
                    </a:lnTo>
                    <a:lnTo>
                      <a:pt x="24" y="395"/>
                    </a:lnTo>
                    <a:lnTo>
                      <a:pt x="24" y="395"/>
                    </a:lnTo>
                    <a:lnTo>
                      <a:pt x="24" y="395"/>
                    </a:lnTo>
                    <a:lnTo>
                      <a:pt x="22" y="397"/>
                    </a:lnTo>
                    <a:lnTo>
                      <a:pt x="22" y="397"/>
                    </a:lnTo>
                    <a:lnTo>
                      <a:pt x="21" y="397"/>
                    </a:lnTo>
                    <a:lnTo>
                      <a:pt x="21" y="397"/>
                    </a:lnTo>
                    <a:lnTo>
                      <a:pt x="21" y="398"/>
                    </a:lnTo>
                    <a:lnTo>
                      <a:pt x="21" y="398"/>
                    </a:lnTo>
                    <a:lnTo>
                      <a:pt x="20" y="398"/>
                    </a:lnTo>
                    <a:lnTo>
                      <a:pt x="20" y="398"/>
                    </a:lnTo>
                    <a:lnTo>
                      <a:pt x="20" y="399"/>
                    </a:lnTo>
                    <a:lnTo>
                      <a:pt x="20" y="399"/>
                    </a:lnTo>
                    <a:lnTo>
                      <a:pt x="20" y="400"/>
                    </a:lnTo>
                    <a:lnTo>
                      <a:pt x="20" y="400"/>
                    </a:lnTo>
                    <a:lnTo>
                      <a:pt x="19" y="402"/>
                    </a:lnTo>
                    <a:lnTo>
                      <a:pt x="19" y="402"/>
                    </a:lnTo>
                    <a:lnTo>
                      <a:pt x="19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19" y="404"/>
                    </a:lnTo>
                    <a:lnTo>
                      <a:pt x="17" y="404"/>
                    </a:lnTo>
                    <a:lnTo>
                      <a:pt x="17" y="404"/>
                    </a:lnTo>
                    <a:lnTo>
                      <a:pt x="17" y="407"/>
                    </a:lnTo>
                    <a:lnTo>
                      <a:pt x="17" y="407"/>
                    </a:lnTo>
                    <a:lnTo>
                      <a:pt x="17" y="409"/>
                    </a:lnTo>
                    <a:lnTo>
                      <a:pt x="17" y="409"/>
                    </a:lnTo>
                    <a:lnTo>
                      <a:pt x="16" y="409"/>
                    </a:lnTo>
                    <a:lnTo>
                      <a:pt x="16" y="409"/>
                    </a:lnTo>
                    <a:lnTo>
                      <a:pt x="16" y="412"/>
                    </a:lnTo>
                    <a:lnTo>
                      <a:pt x="16" y="412"/>
                    </a:lnTo>
                    <a:lnTo>
                      <a:pt x="16" y="412"/>
                    </a:lnTo>
                    <a:lnTo>
                      <a:pt x="16" y="412"/>
                    </a:lnTo>
                    <a:lnTo>
                      <a:pt x="16" y="413"/>
                    </a:lnTo>
                    <a:lnTo>
                      <a:pt x="16" y="413"/>
                    </a:lnTo>
                    <a:lnTo>
                      <a:pt x="16" y="414"/>
                    </a:lnTo>
                    <a:lnTo>
                      <a:pt x="16" y="414"/>
                    </a:lnTo>
                    <a:lnTo>
                      <a:pt x="16" y="415"/>
                    </a:lnTo>
                    <a:lnTo>
                      <a:pt x="16" y="415"/>
                    </a:lnTo>
                    <a:lnTo>
                      <a:pt x="16" y="415"/>
                    </a:lnTo>
                    <a:lnTo>
                      <a:pt x="16" y="415"/>
                    </a:lnTo>
                    <a:lnTo>
                      <a:pt x="16" y="418"/>
                    </a:lnTo>
                    <a:lnTo>
                      <a:pt x="16" y="418"/>
                    </a:lnTo>
                    <a:lnTo>
                      <a:pt x="16" y="418"/>
                    </a:lnTo>
                    <a:lnTo>
                      <a:pt x="16" y="418"/>
                    </a:lnTo>
                    <a:lnTo>
                      <a:pt x="17" y="419"/>
                    </a:lnTo>
                    <a:lnTo>
                      <a:pt x="17" y="419"/>
                    </a:lnTo>
                    <a:lnTo>
                      <a:pt x="17" y="419"/>
                    </a:lnTo>
                    <a:lnTo>
                      <a:pt x="17" y="419"/>
                    </a:lnTo>
                    <a:lnTo>
                      <a:pt x="20" y="423"/>
                    </a:lnTo>
                    <a:lnTo>
                      <a:pt x="20" y="423"/>
                    </a:lnTo>
                    <a:lnTo>
                      <a:pt x="21" y="423"/>
                    </a:lnTo>
                    <a:lnTo>
                      <a:pt x="21" y="423"/>
                    </a:lnTo>
                    <a:lnTo>
                      <a:pt x="32" y="433"/>
                    </a:lnTo>
                    <a:lnTo>
                      <a:pt x="32" y="433"/>
                    </a:lnTo>
                    <a:lnTo>
                      <a:pt x="44" y="441"/>
                    </a:lnTo>
                    <a:lnTo>
                      <a:pt x="53" y="447"/>
                    </a:lnTo>
                    <a:lnTo>
                      <a:pt x="65" y="453"/>
                    </a:lnTo>
                    <a:lnTo>
                      <a:pt x="65" y="453"/>
                    </a:lnTo>
                    <a:lnTo>
                      <a:pt x="61" y="475"/>
                    </a:lnTo>
                    <a:lnTo>
                      <a:pt x="61" y="475"/>
                    </a:lnTo>
                    <a:lnTo>
                      <a:pt x="48" y="476"/>
                    </a:lnTo>
                    <a:lnTo>
                      <a:pt x="36" y="478"/>
                    </a:lnTo>
                    <a:lnTo>
                      <a:pt x="25" y="481"/>
                    </a:lnTo>
                    <a:lnTo>
                      <a:pt x="25" y="481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10" y="486"/>
                    </a:lnTo>
                    <a:lnTo>
                      <a:pt x="7" y="487"/>
                    </a:lnTo>
                    <a:lnTo>
                      <a:pt x="7" y="487"/>
                    </a:lnTo>
                    <a:lnTo>
                      <a:pt x="7" y="487"/>
                    </a:lnTo>
                    <a:lnTo>
                      <a:pt x="7" y="487"/>
                    </a:lnTo>
                    <a:lnTo>
                      <a:pt x="5" y="488"/>
                    </a:lnTo>
                    <a:lnTo>
                      <a:pt x="5" y="488"/>
                    </a:lnTo>
                    <a:lnTo>
                      <a:pt x="5" y="490"/>
                    </a:lnTo>
                    <a:lnTo>
                      <a:pt x="5" y="490"/>
                    </a:lnTo>
                    <a:lnTo>
                      <a:pt x="3" y="491"/>
                    </a:lnTo>
                    <a:lnTo>
                      <a:pt x="3" y="491"/>
                    </a:lnTo>
                    <a:lnTo>
                      <a:pt x="3" y="491"/>
                    </a:lnTo>
                    <a:lnTo>
                      <a:pt x="3" y="491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2" y="492"/>
                    </a:lnTo>
                    <a:lnTo>
                      <a:pt x="2" y="494"/>
                    </a:lnTo>
                    <a:lnTo>
                      <a:pt x="2" y="494"/>
                    </a:lnTo>
                    <a:lnTo>
                      <a:pt x="1" y="495"/>
                    </a:lnTo>
                    <a:lnTo>
                      <a:pt x="1" y="495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499"/>
                    </a:lnTo>
                    <a:lnTo>
                      <a:pt x="1" y="499"/>
                    </a:lnTo>
                    <a:lnTo>
                      <a:pt x="1" y="499"/>
                    </a:lnTo>
                    <a:lnTo>
                      <a:pt x="1" y="499"/>
                    </a:lnTo>
                    <a:lnTo>
                      <a:pt x="1" y="501"/>
                    </a:lnTo>
                    <a:lnTo>
                      <a:pt x="1" y="501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" y="509"/>
                    </a:lnTo>
                    <a:lnTo>
                      <a:pt x="1" y="509"/>
                    </a:lnTo>
                    <a:lnTo>
                      <a:pt x="1" y="510"/>
                    </a:lnTo>
                    <a:lnTo>
                      <a:pt x="1" y="510"/>
                    </a:lnTo>
                    <a:lnTo>
                      <a:pt x="1" y="510"/>
                    </a:lnTo>
                    <a:lnTo>
                      <a:pt x="1" y="510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2" y="514"/>
                    </a:lnTo>
                    <a:lnTo>
                      <a:pt x="2" y="514"/>
                    </a:lnTo>
                    <a:lnTo>
                      <a:pt x="2" y="514"/>
                    </a:lnTo>
                    <a:lnTo>
                      <a:pt x="2" y="514"/>
                    </a:lnTo>
                    <a:lnTo>
                      <a:pt x="5" y="515"/>
                    </a:lnTo>
                    <a:lnTo>
                      <a:pt x="5" y="515"/>
                    </a:lnTo>
                    <a:lnTo>
                      <a:pt x="5" y="515"/>
                    </a:lnTo>
                    <a:lnTo>
                      <a:pt x="5" y="515"/>
                    </a:lnTo>
                    <a:lnTo>
                      <a:pt x="6" y="517"/>
                    </a:lnTo>
                    <a:lnTo>
                      <a:pt x="6" y="517"/>
                    </a:lnTo>
                    <a:lnTo>
                      <a:pt x="7" y="517"/>
                    </a:lnTo>
                    <a:lnTo>
                      <a:pt x="7" y="517"/>
                    </a:lnTo>
                    <a:lnTo>
                      <a:pt x="7" y="517"/>
                    </a:lnTo>
                    <a:lnTo>
                      <a:pt x="21" y="525"/>
                    </a:lnTo>
                    <a:lnTo>
                      <a:pt x="21" y="525"/>
                    </a:lnTo>
                    <a:lnTo>
                      <a:pt x="32" y="530"/>
                    </a:lnTo>
                    <a:lnTo>
                      <a:pt x="41" y="534"/>
                    </a:lnTo>
                    <a:lnTo>
                      <a:pt x="56" y="539"/>
                    </a:lnTo>
                    <a:lnTo>
                      <a:pt x="56" y="539"/>
                    </a:lnTo>
                    <a:lnTo>
                      <a:pt x="56" y="560"/>
                    </a:lnTo>
                    <a:lnTo>
                      <a:pt x="56" y="560"/>
                    </a:lnTo>
                    <a:lnTo>
                      <a:pt x="41" y="564"/>
                    </a:lnTo>
                    <a:lnTo>
                      <a:pt x="32" y="568"/>
                    </a:lnTo>
                    <a:lnTo>
                      <a:pt x="21" y="573"/>
                    </a:lnTo>
                    <a:lnTo>
                      <a:pt x="21" y="573"/>
                    </a:lnTo>
                    <a:lnTo>
                      <a:pt x="7" y="582"/>
                    </a:lnTo>
                    <a:lnTo>
                      <a:pt x="7" y="582"/>
                    </a:lnTo>
                    <a:lnTo>
                      <a:pt x="7" y="582"/>
                    </a:lnTo>
                    <a:lnTo>
                      <a:pt x="6" y="582"/>
                    </a:lnTo>
                    <a:lnTo>
                      <a:pt x="6" y="582"/>
                    </a:lnTo>
                    <a:lnTo>
                      <a:pt x="5" y="583"/>
                    </a:lnTo>
                    <a:lnTo>
                      <a:pt x="5" y="583"/>
                    </a:lnTo>
                    <a:lnTo>
                      <a:pt x="3" y="583"/>
                    </a:lnTo>
                    <a:lnTo>
                      <a:pt x="3" y="583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5"/>
                    </a:lnTo>
                    <a:lnTo>
                      <a:pt x="2" y="585"/>
                    </a:lnTo>
                    <a:lnTo>
                      <a:pt x="1" y="588"/>
                    </a:lnTo>
                    <a:lnTo>
                      <a:pt x="1" y="588"/>
                    </a:lnTo>
                    <a:lnTo>
                      <a:pt x="1" y="588"/>
                    </a:lnTo>
                    <a:lnTo>
                      <a:pt x="1" y="588"/>
                    </a:lnTo>
                    <a:lnTo>
                      <a:pt x="1" y="591"/>
                    </a:lnTo>
                    <a:lnTo>
                      <a:pt x="1" y="591"/>
                    </a:lnTo>
                    <a:lnTo>
                      <a:pt x="0" y="591"/>
                    </a:lnTo>
                    <a:lnTo>
                      <a:pt x="0" y="591"/>
                    </a:lnTo>
                    <a:lnTo>
                      <a:pt x="0" y="592"/>
                    </a:lnTo>
                    <a:lnTo>
                      <a:pt x="0" y="592"/>
                    </a:lnTo>
                    <a:lnTo>
                      <a:pt x="0" y="593"/>
                    </a:lnTo>
                    <a:lnTo>
                      <a:pt x="0" y="593"/>
                    </a:lnTo>
                    <a:lnTo>
                      <a:pt x="1" y="594"/>
                    </a:lnTo>
                    <a:lnTo>
                      <a:pt x="1" y="594"/>
                    </a:lnTo>
                    <a:lnTo>
                      <a:pt x="1" y="596"/>
                    </a:lnTo>
                    <a:lnTo>
                      <a:pt x="1" y="596"/>
                    </a:lnTo>
                    <a:lnTo>
                      <a:pt x="1" y="597"/>
                    </a:lnTo>
                    <a:lnTo>
                      <a:pt x="1" y="597"/>
                    </a:lnTo>
                    <a:lnTo>
                      <a:pt x="1" y="599"/>
                    </a:lnTo>
                    <a:lnTo>
                      <a:pt x="1" y="599"/>
                    </a:lnTo>
                    <a:lnTo>
                      <a:pt x="1" y="601"/>
                    </a:lnTo>
                    <a:lnTo>
                      <a:pt x="1" y="601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1" y="604"/>
                    </a:lnTo>
                    <a:lnTo>
                      <a:pt x="1" y="604"/>
                    </a:lnTo>
                    <a:lnTo>
                      <a:pt x="2" y="604"/>
                    </a:lnTo>
                    <a:lnTo>
                      <a:pt x="2" y="604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2" y="606"/>
                    </a:lnTo>
                    <a:lnTo>
                      <a:pt x="3" y="608"/>
                    </a:lnTo>
                    <a:lnTo>
                      <a:pt x="3" y="608"/>
                    </a:lnTo>
                    <a:lnTo>
                      <a:pt x="3" y="608"/>
                    </a:lnTo>
                    <a:lnTo>
                      <a:pt x="3" y="608"/>
                    </a:lnTo>
                    <a:lnTo>
                      <a:pt x="5" y="609"/>
                    </a:lnTo>
                    <a:lnTo>
                      <a:pt x="5" y="609"/>
                    </a:lnTo>
                    <a:lnTo>
                      <a:pt x="5" y="609"/>
                    </a:lnTo>
                    <a:lnTo>
                      <a:pt x="5" y="609"/>
                    </a:lnTo>
                    <a:lnTo>
                      <a:pt x="6" y="611"/>
                    </a:lnTo>
                    <a:lnTo>
                      <a:pt x="6" y="611"/>
                    </a:lnTo>
                    <a:lnTo>
                      <a:pt x="7" y="611"/>
                    </a:lnTo>
                    <a:lnTo>
                      <a:pt x="7" y="611"/>
                    </a:lnTo>
                    <a:lnTo>
                      <a:pt x="8" y="612"/>
                    </a:lnTo>
                    <a:lnTo>
                      <a:pt x="8" y="612"/>
                    </a:lnTo>
                    <a:lnTo>
                      <a:pt x="10" y="612"/>
                    </a:lnTo>
                    <a:lnTo>
                      <a:pt x="10" y="612"/>
                    </a:lnTo>
                    <a:lnTo>
                      <a:pt x="25" y="617"/>
                    </a:lnTo>
                    <a:lnTo>
                      <a:pt x="25" y="617"/>
                    </a:lnTo>
                    <a:lnTo>
                      <a:pt x="36" y="621"/>
                    </a:lnTo>
                    <a:lnTo>
                      <a:pt x="46" y="622"/>
                    </a:lnTo>
                    <a:lnTo>
                      <a:pt x="61" y="625"/>
                    </a:lnTo>
                    <a:lnTo>
                      <a:pt x="61" y="625"/>
                    </a:lnTo>
                    <a:lnTo>
                      <a:pt x="65" y="646"/>
                    </a:lnTo>
                    <a:lnTo>
                      <a:pt x="65" y="646"/>
                    </a:lnTo>
                    <a:lnTo>
                      <a:pt x="53" y="652"/>
                    </a:lnTo>
                    <a:lnTo>
                      <a:pt x="42" y="657"/>
                    </a:lnTo>
                    <a:lnTo>
                      <a:pt x="32" y="665"/>
                    </a:lnTo>
                    <a:lnTo>
                      <a:pt x="32" y="66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20" y="675"/>
                    </a:lnTo>
                    <a:lnTo>
                      <a:pt x="19" y="677"/>
                    </a:lnTo>
                    <a:lnTo>
                      <a:pt x="19" y="677"/>
                    </a:lnTo>
                    <a:lnTo>
                      <a:pt x="19" y="677"/>
                    </a:lnTo>
                    <a:lnTo>
                      <a:pt x="19" y="677"/>
                    </a:lnTo>
                    <a:lnTo>
                      <a:pt x="17" y="679"/>
                    </a:lnTo>
                    <a:lnTo>
                      <a:pt x="17" y="679"/>
                    </a:lnTo>
                    <a:lnTo>
                      <a:pt x="17" y="680"/>
                    </a:lnTo>
                    <a:lnTo>
                      <a:pt x="17" y="680"/>
                    </a:lnTo>
                    <a:lnTo>
                      <a:pt x="16" y="682"/>
                    </a:lnTo>
                    <a:lnTo>
                      <a:pt x="16" y="682"/>
                    </a:lnTo>
                    <a:lnTo>
                      <a:pt x="16" y="684"/>
                    </a:lnTo>
                    <a:lnTo>
                      <a:pt x="16" y="684"/>
                    </a:lnTo>
                    <a:lnTo>
                      <a:pt x="16" y="685"/>
                    </a:lnTo>
                    <a:lnTo>
                      <a:pt x="16" y="685"/>
                    </a:lnTo>
                    <a:lnTo>
                      <a:pt x="16" y="685"/>
                    </a:lnTo>
                    <a:lnTo>
                      <a:pt x="16" y="685"/>
                    </a:lnTo>
                    <a:lnTo>
                      <a:pt x="16" y="686"/>
                    </a:lnTo>
                    <a:lnTo>
                      <a:pt x="16" y="686"/>
                    </a:lnTo>
                    <a:lnTo>
                      <a:pt x="16" y="688"/>
                    </a:lnTo>
                    <a:lnTo>
                      <a:pt x="16" y="688"/>
                    </a:lnTo>
                    <a:lnTo>
                      <a:pt x="16" y="689"/>
                    </a:lnTo>
                    <a:lnTo>
                      <a:pt x="16" y="689"/>
                    </a:lnTo>
                    <a:lnTo>
                      <a:pt x="17" y="690"/>
                    </a:lnTo>
                    <a:lnTo>
                      <a:pt x="17" y="690"/>
                    </a:lnTo>
                    <a:lnTo>
                      <a:pt x="17" y="691"/>
                    </a:lnTo>
                    <a:lnTo>
                      <a:pt x="17" y="691"/>
                    </a:lnTo>
                    <a:lnTo>
                      <a:pt x="17" y="694"/>
                    </a:lnTo>
                    <a:lnTo>
                      <a:pt x="17" y="694"/>
                    </a:lnTo>
                    <a:lnTo>
                      <a:pt x="19" y="695"/>
                    </a:lnTo>
                    <a:lnTo>
                      <a:pt x="19" y="695"/>
                    </a:lnTo>
                    <a:lnTo>
                      <a:pt x="19" y="696"/>
                    </a:lnTo>
                    <a:lnTo>
                      <a:pt x="19" y="696"/>
                    </a:lnTo>
                    <a:lnTo>
                      <a:pt x="19" y="696"/>
                    </a:lnTo>
                    <a:lnTo>
                      <a:pt x="19" y="696"/>
                    </a:lnTo>
                    <a:lnTo>
                      <a:pt x="20" y="699"/>
                    </a:lnTo>
                    <a:lnTo>
                      <a:pt x="20" y="699"/>
                    </a:lnTo>
                    <a:lnTo>
                      <a:pt x="20" y="699"/>
                    </a:lnTo>
                    <a:lnTo>
                      <a:pt x="20" y="699"/>
                    </a:lnTo>
                    <a:lnTo>
                      <a:pt x="20" y="700"/>
                    </a:lnTo>
                    <a:lnTo>
                      <a:pt x="20" y="700"/>
                    </a:lnTo>
                    <a:lnTo>
                      <a:pt x="20" y="700"/>
                    </a:lnTo>
                    <a:lnTo>
                      <a:pt x="20" y="700"/>
                    </a:lnTo>
                    <a:lnTo>
                      <a:pt x="21" y="701"/>
                    </a:lnTo>
                    <a:lnTo>
                      <a:pt x="21" y="701"/>
                    </a:lnTo>
                    <a:lnTo>
                      <a:pt x="21" y="701"/>
                    </a:lnTo>
                    <a:lnTo>
                      <a:pt x="21" y="701"/>
                    </a:lnTo>
                    <a:lnTo>
                      <a:pt x="24" y="703"/>
                    </a:lnTo>
                    <a:lnTo>
                      <a:pt x="24" y="703"/>
                    </a:lnTo>
                    <a:lnTo>
                      <a:pt x="24" y="703"/>
                    </a:lnTo>
                    <a:lnTo>
                      <a:pt x="24" y="703"/>
                    </a:lnTo>
                    <a:lnTo>
                      <a:pt x="25" y="704"/>
                    </a:lnTo>
                    <a:lnTo>
                      <a:pt x="25" y="704"/>
                    </a:lnTo>
                    <a:lnTo>
                      <a:pt x="26" y="704"/>
                    </a:lnTo>
                    <a:lnTo>
                      <a:pt x="26" y="704"/>
                    </a:lnTo>
                    <a:lnTo>
                      <a:pt x="29" y="705"/>
                    </a:lnTo>
                    <a:lnTo>
                      <a:pt x="29" y="705"/>
                    </a:lnTo>
                    <a:lnTo>
                      <a:pt x="29" y="705"/>
                    </a:lnTo>
                    <a:lnTo>
                      <a:pt x="29" y="705"/>
                    </a:lnTo>
                    <a:lnTo>
                      <a:pt x="44" y="708"/>
                    </a:lnTo>
                    <a:lnTo>
                      <a:pt x="44" y="708"/>
                    </a:lnTo>
                    <a:lnTo>
                      <a:pt x="56" y="709"/>
                    </a:lnTo>
                    <a:lnTo>
                      <a:pt x="68" y="709"/>
                    </a:lnTo>
                    <a:lnTo>
                      <a:pt x="83" y="708"/>
                    </a:lnTo>
                    <a:lnTo>
                      <a:pt x="83" y="708"/>
                    </a:lnTo>
                    <a:lnTo>
                      <a:pt x="89" y="728"/>
                    </a:lnTo>
                    <a:lnTo>
                      <a:pt x="89" y="728"/>
                    </a:lnTo>
                    <a:lnTo>
                      <a:pt x="78" y="737"/>
                    </a:lnTo>
                    <a:lnTo>
                      <a:pt x="69" y="744"/>
                    </a:lnTo>
                    <a:lnTo>
                      <a:pt x="61" y="753"/>
                    </a:lnTo>
                    <a:lnTo>
                      <a:pt x="61" y="753"/>
                    </a:lnTo>
                    <a:lnTo>
                      <a:pt x="50" y="766"/>
                    </a:lnTo>
                    <a:lnTo>
                      <a:pt x="50" y="766"/>
                    </a:lnTo>
                    <a:lnTo>
                      <a:pt x="50" y="766"/>
                    </a:lnTo>
                    <a:lnTo>
                      <a:pt x="50" y="766"/>
                    </a:lnTo>
                    <a:lnTo>
                      <a:pt x="49" y="767"/>
                    </a:lnTo>
                    <a:lnTo>
                      <a:pt x="49" y="767"/>
                    </a:lnTo>
                    <a:lnTo>
                      <a:pt x="49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69"/>
                    </a:lnTo>
                    <a:lnTo>
                      <a:pt x="48" y="769"/>
                    </a:lnTo>
                    <a:lnTo>
                      <a:pt x="48" y="769"/>
                    </a:lnTo>
                    <a:lnTo>
                      <a:pt x="48" y="773"/>
                    </a:lnTo>
                    <a:lnTo>
                      <a:pt x="48" y="773"/>
                    </a:lnTo>
                    <a:lnTo>
                      <a:pt x="48" y="774"/>
                    </a:lnTo>
                    <a:lnTo>
                      <a:pt x="48" y="774"/>
                    </a:lnTo>
                    <a:lnTo>
                      <a:pt x="48" y="776"/>
                    </a:lnTo>
                    <a:lnTo>
                      <a:pt x="48" y="776"/>
                    </a:lnTo>
                    <a:lnTo>
                      <a:pt x="48" y="776"/>
                    </a:lnTo>
                    <a:lnTo>
                      <a:pt x="48" y="776"/>
                    </a:lnTo>
                    <a:lnTo>
                      <a:pt x="48" y="777"/>
                    </a:lnTo>
                    <a:lnTo>
                      <a:pt x="48" y="777"/>
                    </a:lnTo>
                    <a:lnTo>
                      <a:pt x="48" y="778"/>
                    </a:lnTo>
                    <a:lnTo>
                      <a:pt x="48" y="778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1" y="784"/>
                    </a:lnTo>
                    <a:lnTo>
                      <a:pt x="51" y="784"/>
                    </a:lnTo>
                    <a:lnTo>
                      <a:pt x="51" y="784"/>
                    </a:lnTo>
                    <a:lnTo>
                      <a:pt x="51" y="784"/>
                    </a:lnTo>
                    <a:lnTo>
                      <a:pt x="53" y="786"/>
                    </a:lnTo>
                    <a:lnTo>
                      <a:pt x="53" y="786"/>
                    </a:lnTo>
                    <a:lnTo>
                      <a:pt x="53" y="787"/>
                    </a:lnTo>
                    <a:lnTo>
                      <a:pt x="53" y="787"/>
                    </a:lnTo>
                    <a:lnTo>
                      <a:pt x="54" y="788"/>
                    </a:lnTo>
                    <a:lnTo>
                      <a:pt x="54" y="788"/>
                    </a:lnTo>
                    <a:lnTo>
                      <a:pt x="54" y="788"/>
                    </a:lnTo>
                    <a:lnTo>
                      <a:pt x="54" y="788"/>
                    </a:lnTo>
                    <a:lnTo>
                      <a:pt x="55" y="790"/>
                    </a:lnTo>
                    <a:lnTo>
                      <a:pt x="55" y="790"/>
                    </a:lnTo>
                    <a:lnTo>
                      <a:pt x="55" y="790"/>
                    </a:lnTo>
                    <a:lnTo>
                      <a:pt x="55" y="790"/>
                    </a:lnTo>
                    <a:lnTo>
                      <a:pt x="58" y="792"/>
                    </a:lnTo>
                    <a:lnTo>
                      <a:pt x="58" y="792"/>
                    </a:lnTo>
                    <a:lnTo>
                      <a:pt x="58" y="792"/>
                    </a:lnTo>
                    <a:lnTo>
                      <a:pt x="58" y="792"/>
                    </a:lnTo>
                    <a:lnTo>
                      <a:pt x="60" y="792"/>
                    </a:lnTo>
                    <a:lnTo>
                      <a:pt x="60" y="792"/>
                    </a:lnTo>
                    <a:lnTo>
                      <a:pt x="60" y="792"/>
                    </a:lnTo>
                    <a:lnTo>
                      <a:pt x="60" y="792"/>
                    </a:lnTo>
                    <a:lnTo>
                      <a:pt x="63" y="793"/>
                    </a:lnTo>
                    <a:lnTo>
                      <a:pt x="63" y="793"/>
                    </a:lnTo>
                    <a:lnTo>
                      <a:pt x="63" y="793"/>
                    </a:lnTo>
                    <a:lnTo>
                      <a:pt x="63" y="793"/>
                    </a:lnTo>
                    <a:lnTo>
                      <a:pt x="79" y="793"/>
                    </a:lnTo>
                    <a:lnTo>
                      <a:pt x="79" y="793"/>
                    </a:lnTo>
                    <a:lnTo>
                      <a:pt x="92" y="792"/>
                    </a:lnTo>
                    <a:lnTo>
                      <a:pt x="102" y="790"/>
                    </a:lnTo>
                    <a:lnTo>
                      <a:pt x="117" y="787"/>
                    </a:lnTo>
                    <a:lnTo>
                      <a:pt x="117" y="787"/>
                    </a:lnTo>
                    <a:lnTo>
                      <a:pt x="128" y="805"/>
                    </a:lnTo>
                    <a:lnTo>
                      <a:pt x="128" y="805"/>
                    </a:lnTo>
                    <a:lnTo>
                      <a:pt x="117" y="816"/>
                    </a:lnTo>
                    <a:lnTo>
                      <a:pt x="111" y="825"/>
                    </a:lnTo>
                    <a:lnTo>
                      <a:pt x="103" y="835"/>
                    </a:lnTo>
                    <a:lnTo>
                      <a:pt x="103" y="835"/>
                    </a:lnTo>
                    <a:lnTo>
                      <a:pt x="95" y="849"/>
                    </a:lnTo>
                    <a:lnTo>
                      <a:pt x="95" y="849"/>
                    </a:lnTo>
                    <a:lnTo>
                      <a:pt x="95" y="849"/>
                    </a:lnTo>
                    <a:lnTo>
                      <a:pt x="95" y="849"/>
                    </a:lnTo>
                    <a:lnTo>
                      <a:pt x="94" y="851"/>
                    </a:lnTo>
                    <a:lnTo>
                      <a:pt x="94" y="851"/>
                    </a:lnTo>
                    <a:lnTo>
                      <a:pt x="94" y="851"/>
                    </a:lnTo>
                    <a:lnTo>
                      <a:pt x="94" y="851"/>
                    </a:lnTo>
                    <a:lnTo>
                      <a:pt x="94" y="854"/>
                    </a:lnTo>
                    <a:lnTo>
                      <a:pt x="94" y="854"/>
                    </a:lnTo>
                    <a:lnTo>
                      <a:pt x="94" y="854"/>
                    </a:lnTo>
                    <a:lnTo>
                      <a:pt x="94" y="854"/>
                    </a:lnTo>
                    <a:lnTo>
                      <a:pt x="94" y="858"/>
                    </a:lnTo>
                    <a:lnTo>
                      <a:pt x="94" y="858"/>
                    </a:lnTo>
                    <a:lnTo>
                      <a:pt x="94" y="858"/>
                    </a:lnTo>
                    <a:lnTo>
                      <a:pt x="94" y="858"/>
                    </a:lnTo>
                    <a:lnTo>
                      <a:pt x="94" y="859"/>
                    </a:lnTo>
                    <a:lnTo>
                      <a:pt x="94" y="859"/>
                    </a:lnTo>
                    <a:lnTo>
                      <a:pt x="94" y="859"/>
                    </a:lnTo>
                    <a:lnTo>
                      <a:pt x="94" y="859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7" y="863"/>
                    </a:lnTo>
                    <a:lnTo>
                      <a:pt x="97" y="863"/>
                    </a:lnTo>
                    <a:lnTo>
                      <a:pt x="97" y="864"/>
                    </a:lnTo>
                    <a:lnTo>
                      <a:pt x="97" y="864"/>
                    </a:lnTo>
                    <a:lnTo>
                      <a:pt x="98" y="865"/>
                    </a:lnTo>
                    <a:lnTo>
                      <a:pt x="98" y="865"/>
                    </a:lnTo>
                    <a:lnTo>
                      <a:pt x="99" y="868"/>
                    </a:lnTo>
                    <a:lnTo>
                      <a:pt x="99" y="868"/>
                    </a:lnTo>
                    <a:lnTo>
                      <a:pt x="99" y="868"/>
                    </a:lnTo>
                    <a:lnTo>
                      <a:pt x="99" y="868"/>
                    </a:lnTo>
                    <a:lnTo>
                      <a:pt x="100" y="869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9"/>
                    </a:lnTo>
                    <a:lnTo>
                      <a:pt x="103" y="870"/>
                    </a:lnTo>
                    <a:lnTo>
                      <a:pt x="103" y="870"/>
                    </a:lnTo>
                    <a:lnTo>
                      <a:pt x="103" y="871"/>
                    </a:lnTo>
                    <a:lnTo>
                      <a:pt x="103" y="871"/>
                    </a:lnTo>
                    <a:lnTo>
                      <a:pt x="104" y="871"/>
                    </a:lnTo>
                    <a:lnTo>
                      <a:pt x="104" y="871"/>
                    </a:lnTo>
                    <a:lnTo>
                      <a:pt x="104" y="873"/>
                    </a:lnTo>
                    <a:lnTo>
                      <a:pt x="104" y="873"/>
                    </a:lnTo>
                    <a:lnTo>
                      <a:pt x="107" y="874"/>
                    </a:lnTo>
                    <a:lnTo>
                      <a:pt x="107" y="874"/>
                    </a:lnTo>
                    <a:lnTo>
                      <a:pt x="108" y="874"/>
                    </a:lnTo>
                    <a:lnTo>
                      <a:pt x="108" y="874"/>
                    </a:lnTo>
                    <a:lnTo>
                      <a:pt x="109" y="874"/>
                    </a:lnTo>
                    <a:lnTo>
                      <a:pt x="109" y="874"/>
                    </a:lnTo>
                    <a:lnTo>
                      <a:pt x="111" y="874"/>
                    </a:lnTo>
                    <a:lnTo>
                      <a:pt x="111" y="874"/>
                    </a:lnTo>
                    <a:lnTo>
                      <a:pt x="113" y="874"/>
                    </a:lnTo>
                    <a:lnTo>
                      <a:pt x="113" y="874"/>
                    </a:lnTo>
                    <a:lnTo>
                      <a:pt x="113" y="874"/>
                    </a:lnTo>
                    <a:lnTo>
                      <a:pt x="113" y="874"/>
                    </a:lnTo>
                    <a:lnTo>
                      <a:pt x="129" y="870"/>
                    </a:lnTo>
                    <a:lnTo>
                      <a:pt x="129" y="870"/>
                    </a:lnTo>
                    <a:lnTo>
                      <a:pt x="141" y="868"/>
                    </a:lnTo>
                    <a:lnTo>
                      <a:pt x="151" y="864"/>
                    </a:lnTo>
                    <a:lnTo>
                      <a:pt x="165" y="859"/>
                    </a:lnTo>
                    <a:lnTo>
                      <a:pt x="165" y="859"/>
                    </a:lnTo>
                    <a:lnTo>
                      <a:pt x="179" y="875"/>
                    </a:lnTo>
                    <a:lnTo>
                      <a:pt x="179" y="875"/>
                    </a:lnTo>
                    <a:lnTo>
                      <a:pt x="170" y="888"/>
                    </a:lnTo>
                    <a:lnTo>
                      <a:pt x="165" y="897"/>
                    </a:lnTo>
                    <a:lnTo>
                      <a:pt x="160" y="908"/>
                    </a:lnTo>
                    <a:lnTo>
                      <a:pt x="160" y="908"/>
                    </a:lnTo>
                    <a:lnTo>
                      <a:pt x="155" y="923"/>
                    </a:lnTo>
                    <a:lnTo>
                      <a:pt x="155" y="923"/>
                    </a:lnTo>
                    <a:lnTo>
                      <a:pt x="155" y="923"/>
                    </a:lnTo>
                    <a:lnTo>
                      <a:pt x="155" y="923"/>
                    </a:lnTo>
                    <a:lnTo>
                      <a:pt x="153" y="926"/>
                    </a:lnTo>
                    <a:lnTo>
                      <a:pt x="153" y="926"/>
                    </a:lnTo>
                    <a:lnTo>
                      <a:pt x="153" y="926"/>
                    </a:lnTo>
                    <a:lnTo>
                      <a:pt x="153" y="926"/>
                    </a:lnTo>
                    <a:lnTo>
                      <a:pt x="153" y="928"/>
                    </a:lnTo>
                    <a:lnTo>
                      <a:pt x="153" y="928"/>
                    </a:lnTo>
                    <a:lnTo>
                      <a:pt x="153" y="928"/>
                    </a:lnTo>
                    <a:lnTo>
                      <a:pt x="153" y="928"/>
                    </a:lnTo>
                    <a:lnTo>
                      <a:pt x="153" y="931"/>
                    </a:lnTo>
                    <a:lnTo>
                      <a:pt x="153" y="931"/>
                    </a:lnTo>
                    <a:lnTo>
                      <a:pt x="153" y="931"/>
                    </a:lnTo>
                    <a:lnTo>
                      <a:pt x="153" y="931"/>
                    </a:lnTo>
                    <a:lnTo>
                      <a:pt x="155" y="932"/>
                    </a:lnTo>
                    <a:lnTo>
                      <a:pt x="155" y="932"/>
                    </a:lnTo>
                    <a:lnTo>
                      <a:pt x="155" y="932"/>
                    </a:lnTo>
                    <a:lnTo>
                      <a:pt x="155" y="932"/>
                    </a:lnTo>
                    <a:lnTo>
                      <a:pt x="155" y="933"/>
                    </a:lnTo>
                    <a:lnTo>
                      <a:pt x="155" y="933"/>
                    </a:lnTo>
                    <a:lnTo>
                      <a:pt x="155" y="933"/>
                    </a:lnTo>
                    <a:lnTo>
                      <a:pt x="155" y="933"/>
                    </a:lnTo>
                    <a:lnTo>
                      <a:pt x="156" y="936"/>
                    </a:lnTo>
                    <a:lnTo>
                      <a:pt x="156" y="936"/>
                    </a:lnTo>
                    <a:lnTo>
                      <a:pt x="157" y="936"/>
                    </a:lnTo>
                    <a:lnTo>
                      <a:pt x="157" y="936"/>
                    </a:lnTo>
                    <a:lnTo>
                      <a:pt x="158" y="937"/>
                    </a:lnTo>
                    <a:lnTo>
                      <a:pt x="158" y="937"/>
                    </a:lnTo>
                    <a:lnTo>
                      <a:pt x="158" y="937"/>
                    </a:lnTo>
                    <a:lnTo>
                      <a:pt x="158" y="937"/>
                    </a:lnTo>
                    <a:lnTo>
                      <a:pt x="160" y="938"/>
                    </a:lnTo>
                    <a:lnTo>
                      <a:pt x="160" y="938"/>
                    </a:lnTo>
                    <a:lnTo>
                      <a:pt x="162" y="941"/>
                    </a:lnTo>
                    <a:lnTo>
                      <a:pt x="162" y="941"/>
                    </a:lnTo>
                    <a:lnTo>
                      <a:pt x="162" y="941"/>
                    </a:lnTo>
                    <a:lnTo>
                      <a:pt x="162" y="941"/>
                    </a:lnTo>
                    <a:lnTo>
                      <a:pt x="163" y="942"/>
                    </a:lnTo>
                    <a:lnTo>
                      <a:pt x="163" y="942"/>
                    </a:lnTo>
                    <a:lnTo>
                      <a:pt x="163" y="942"/>
                    </a:lnTo>
                    <a:lnTo>
                      <a:pt x="163" y="942"/>
                    </a:lnTo>
                    <a:lnTo>
                      <a:pt x="165" y="943"/>
                    </a:lnTo>
                    <a:lnTo>
                      <a:pt x="165" y="943"/>
                    </a:lnTo>
                    <a:lnTo>
                      <a:pt x="165" y="943"/>
                    </a:lnTo>
                    <a:lnTo>
                      <a:pt x="165" y="943"/>
                    </a:lnTo>
                    <a:lnTo>
                      <a:pt x="166" y="944"/>
                    </a:lnTo>
                    <a:lnTo>
                      <a:pt x="166" y="944"/>
                    </a:lnTo>
                    <a:lnTo>
                      <a:pt x="167" y="944"/>
                    </a:lnTo>
                    <a:lnTo>
                      <a:pt x="167" y="944"/>
                    </a:lnTo>
                    <a:lnTo>
                      <a:pt x="168" y="946"/>
                    </a:lnTo>
                    <a:lnTo>
                      <a:pt x="168" y="946"/>
                    </a:lnTo>
                    <a:lnTo>
                      <a:pt x="168" y="946"/>
                    </a:lnTo>
                    <a:lnTo>
                      <a:pt x="170" y="946"/>
                    </a:lnTo>
                    <a:lnTo>
                      <a:pt x="170" y="946"/>
                    </a:lnTo>
                    <a:lnTo>
                      <a:pt x="171" y="946"/>
                    </a:lnTo>
                    <a:lnTo>
                      <a:pt x="171" y="946"/>
                    </a:lnTo>
                    <a:lnTo>
                      <a:pt x="172" y="946"/>
                    </a:lnTo>
                    <a:lnTo>
                      <a:pt x="172" y="946"/>
                    </a:lnTo>
                    <a:lnTo>
                      <a:pt x="174" y="946"/>
                    </a:lnTo>
                    <a:lnTo>
                      <a:pt x="174" y="946"/>
                    </a:lnTo>
                    <a:lnTo>
                      <a:pt x="176" y="944"/>
                    </a:lnTo>
                    <a:lnTo>
                      <a:pt x="176" y="944"/>
                    </a:lnTo>
                    <a:lnTo>
                      <a:pt x="191" y="938"/>
                    </a:lnTo>
                    <a:lnTo>
                      <a:pt x="191" y="938"/>
                    </a:lnTo>
                    <a:lnTo>
                      <a:pt x="203" y="933"/>
                    </a:lnTo>
                    <a:lnTo>
                      <a:pt x="211" y="928"/>
                    </a:lnTo>
                    <a:lnTo>
                      <a:pt x="224" y="921"/>
                    </a:lnTo>
                    <a:lnTo>
                      <a:pt x="224" y="921"/>
                    </a:lnTo>
                    <a:lnTo>
                      <a:pt x="240" y="934"/>
                    </a:lnTo>
                    <a:lnTo>
                      <a:pt x="240" y="934"/>
                    </a:lnTo>
                    <a:lnTo>
                      <a:pt x="234" y="948"/>
                    </a:lnTo>
                    <a:lnTo>
                      <a:pt x="228" y="970"/>
                    </a:lnTo>
                    <a:lnTo>
                      <a:pt x="228" y="970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5" y="986"/>
                    </a:lnTo>
                    <a:lnTo>
                      <a:pt x="225" y="989"/>
                    </a:lnTo>
                    <a:lnTo>
                      <a:pt x="225" y="989"/>
                    </a:lnTo>
                    <a:lnTo>
                      <a:pt x="225" y="990"/>
                    </a:lnTo>
                    <a:lnTo>
                      <a:pt x="225" y="990"/>
                    </a:lnTo>
                    <a:lnTo>
                      <a:pt x="225" y="991"/>
                    </a:lnTo>
                    <a:lnTo>
                      <a:pt x="225" y="991"/>
                    </a:lnTo>
                    <a:lnTo>
                      <a:pt x="225" y="991"/>
                    </a:lnTo>
                    <a:lnTo>
                      <a:pt x="225" y="991"/>
                    </a:lnTo>
                    <a:lnTo>
                      <a:pt x="225" y="994"/>
                    </a:lnTo>
                    <a:lnTo>
                      <a:pt x="225" y="994"/>
                    </a:lnTo>
                    <a:lnTo>
                      <a:pt x="226" y="994"/>
                    </a:lnTo>
                    <a:lnTo>
                      <a:pt x="226" y="994"/>
                    </a:lnTo>
                    <a:lnTo>
                      <a:pt x="226" y="995"/>
                    </a:lnTo>
                    <a:lnTo>
                      <a:pt x="226" y="995"/>
                    </a:lnTo>
                    <a:lnTo>
                      <a:pt x="226" y="995"/>
                    </a:lnTo>
                    <a:lnTo>
                      <a:pt x="226" y="995"/>
                    </a:lnTo>
                    <a:lnTo>
                      <a:pt x="228" y="996"/>
                    </a:lnTo>
                    <a:lnTo>
                      <a:pt x="228" y="996"/>
                    </a:lnTo>
                    <a:lnTo>
                      <a:pt x="228" y="996"/>
                    </a:lnTo>
                    <a:lnTo>
                      <a:pt x="228" y="996"/>
                    </a:lnTo>
                    <a:lnTo>
                      <a:pt x="229" y="997"/>
                    </a:lnTo>
                    <a:lnTo>
                      <a:pt x="229" y="997"/>
                    </a:lnTo>
                    <a:lnTo>
                      <a:pt x="230" y="997"/>
                    </a:lnTo>
                    <a:lnTo>
                      <a:pt x="230" y="997"/>
                    </a:lnTo>
                    <a:lnTo>
                      <a:pt x="231" y="999"/>
                    </a:lnTo>
                    <a:lnTo>
                      <a:pt x="231" y="999"/>
                    </a:lnTo>
                    <a:lnTo>
                      <a:pt x="231" y="999"/>
                    </a:lnTo>
                    <a:lnTo>
                      <a:pt x="231" y="999"/>
                    </a:lnTo>
                    <a:lnTo>
                      <a:pt x="234" y="1000"/>
                    </a:lnTo>
                    <a:lnTo>
                      <a:pt x="234" y="1000"/>
                    </a:lnTo>
                    <a:lnTo>
                      <a:pt x="235" y="1001"/>
                    </a:lnTo>
                    <a:lnTo>
                      <a:pt x="235" y="1001"/>
                    </a:lnTo>
                    <a:lnTo>
                      <a:pt x="237" y="1002"/>
                    </a:lnTo>
                    <a:lnTo>
                      <a:pt x="237" y="1002"/>
                    </a:lnTo>
                    <a:lnTo>
                      <a:pt x="238" y="1004"/>
                    </a:lnTo>
                    <a:lnTo>
                      <a:pt x="238" y="1004"/>
                    </a:lnTo>
                    <a:lnTo>
                      <a:pt x="238" y="1004"/>
                    </a:lnTo>
                    <a:lnTo>
                      <a:pt x="238" y="1004"/>
                    </a:lnTo>
                    <a:lnTo>
                      <a:pt x="239" y="1004"/>
                    </a:lnTo>
                    <a:lnTo>
                      <a:pt x="239" y="1004"/>
                    </a:lnTo>
                    <a:lnTo>
                      <a:pt x="239" y="1005"/>
                    </a:lnTo>
                    <a:lnTo>
                      <a:pt x="239" y="1005"/>
                    </a:lnTo>
                    <a:lnTo>
                      <a:pt x="240" y="1005"/>
                    </a:lnTo>
                    <a:lnTo>
                      <a:pt x="240" y="1005"/>
                    </a:lnTo>
                    <a:lnTo>
                      <a:pt x="242" y="1005"/>
                    </a:lnTo>
                    <a:lnTo>
                      <a:pt x="242" y="1005"/>
                    </a:lnTo>
                    <a:lnTo>
                      <a:pt x="243" y="1005"/>
                    </a:lnTo>
                    <a:lnTo>
                      <a:pt x="243" y="1005"/>
                    </a:lnTo>
                    <a:lnTo>
                      <a:pt x="243" y="1005"/>
                    </a:lnTo>
                    <a:lnTo>
                      <a:pt x="243" y="1005"/>
                    </a:lnTo>
                    <a:lnTo>
                      <a:pt x="245" y="1005"/>
                    </a:lnTo>
                    <a:lnTo>
                      <a:pt x="245" y="1005"/>
                    </a:lnTo>
                    <a:lnTo>
                      <a:pt x="245" y="1005"/>
                    </a:lnTo>
                    <a:lnTo>
                      <a:pt x="245" y="1005"/>
                    </a:lnTo>
                    <a:lnTo>
                      <a:pt x="247" y="1005"/>
                    </a:lnTo>
                    <a:lnTo>
                      <a:pt x="247" y="1005"/>
                    </a:lnTo>
                    <a:lnTo>
                      <a:pt x="248" y="1005"/>
                    </a:lnTo>
                    <a:lnTo>
                      <a:pt x="248" y="1005"/>
                    </a:lnTo>
                    <a:lnTo>
                      <a:pt x="250" y="1004"/>
                    </a:lnTo>
                    <a:lnTo>
                      <a:pt x="250" y="1004"/>
                    </a:lnTo>
                    <a:lnTo>
                      <a:pt x="264" y="995"/>
                    </a:lnTo>
                    <a:lnTo>
                      <a:pt x="264" y="995"/>
                    </a:lnTo>
                    <a:lnTo>
                      <a:pt x="282" y="982"/>
                    </a:lnTo>
                    <a:lnTo>
                      <a:pt x="293" y="971"/>
                    </a:lnTo>
                    <a:lnTo>
                      <a:pt x="293" y="971"/>
                    </a:lnTo>
                    <a:lnTo>
                      <a:pt x="312" y="982"/>
                    </a:lnTo>
                    <a:lnTo>
                      <a:pt x="312" y="982"/>
                    </a:lnTo>
                    <a:lnTo>
                      <a:pt x="308" y="997"/>
                    </a:lnTo>
                    <a:lnTo>
                      <a:pt x="306" y="1019"/>
                    </a:lnTo>
                    <a:lnTo>
                      <a:pt x="306" y="1019"/>
                    </a:lnTo>
                    <a:lnTo>
                      <a:pt x="306" y="1036"/>
                    </a:lnTo>
                    <a:lnTo>
                      <a:pt x="306" y="1036"/>
                    </a:lnTo>
                    <a:lnTo>
                      <a:pt x="306" y="1036"/>
                    </a:lnTo>
                    <a:lnTo>
                      <a:pt x="306" y="1039"/>
                    </a:lnTo>
                    <a:lnTo>
                      <a:pt x="306" y="1039"/>
                    </a:lnTo>
                    <a:lnTo>
                      <a:pt x="306" y="1039"/>
                    </a:lnTo>
                    <a:lnTo>
                      <a:pt x="306" y="1039"/>
                    </a:lnTo>
                    <a:lnTo>
                      <a:pt x="307" y="1040"/>
                    </a:lnTo>
                    <a:lnTo>
                      <a:pt x="307" y="1040"/>
                    </a:lnTo>
                    <a:lnTo>
                      <a:pt x="307" y="1041"/>
                    </a:lnTo>
                    <a:lnTo>
                      <a:pt x="307" y="1041"/>
                    </a:lnTo>
                    <a:lnTo>
                      <a:pt x="308" y="1043"/>
                    </a:lnTo>
                    <a:lnTo>
                      <a:pt x="308" y="1043"/>
                    </a:lnTo>
                    <a:lnTo>
                      <a:pt x="308" y="1043"/>
                    </a:lnTo>
                    <a:lnTo>
                      <a:pt x="308" y="1043"/>
                    </a:lnTo>
                    <a:lnTo>
                      <a:pt x="308" y="1044"/>
                    </a:lnTo>
                    <a:lnTo>
                      <a:pt x="308" y="1044"/>
                    </a:lnTo>
                    <a:lnTo>
                      <a:pt x="310" y="1044"/>
                    </a:lnTo>
                    <a:lnTo>
                      <a:pt x="310" y="1044"/>
                    </a:lnTo>
                    <a:lnTo>
                      <a:pt x="311" y="1045"/>
                    </a:lnTo>
                    <a:lnTo>
                      <a:pt x="311" y="1045"/>
                    </a:lnTo>
                    <a:lnTo>
                      <a:pt x="311" y="1045"/>
                    </a:lnTo>
                    <a:lnTo>
                      <a:pt x="311" y="1045"/>
                    </a:lnTo>
                    <a:lnTo>
                      <a:pt x="312" y="1047"/>
                    </a:lnTo>
                    <a:lnTo>
                      <a:pt x="312" y="1047"/>
                    </a:lnTo>
                    <a:lnTo>
                      <a:pt x="312" y="1047"/>
                    </a:lnTo>
                    <a:lnTo>
                      <a:pt x="312" y="1047"/>
                    </a:lnTo>
                    <a:lnTo>
                      <a:pt x="315" y="1048"/>
                    </a:lnTo>
                    <a:lnTo>
                      <a:pt x="315" y="1048"/>
                    </a:lnTo>
                    <a:lnTo>
                      <a:pt x="315" y="1048"/>
                    </a:lnTo>
                    <a:lnTo>
                      <a:pt x="315" y="1048"/>
                    </a:lnTo>
                    <a:lnTo>
                      <a:pt x="317" y="1049"/>
                    </a:lnTo>
                    <a:lnTo>
                      <a:pt x="317" y="1049"/>
                    </a:lnTo>
                    <a:lnTo>
                      <a:pt x="318" y="1049"/>
                    </a:lnTo>
                    <a:lnTo>
                      <a:pt x="318" y="1049"/>
                    </a:lnTo>
                    <a:lnTo>
                      <a:pt x="320" y="1050"/>
                    </a:lnTo>
                    <a:lnTo>
                      <a:pt x="320" y="1050"/>
                    </a:lnTo>
                    <a:lnTo>
                      <a:pt x="321" y="1050"/>
                    </a:lnTo>
                    <a:lnTo>
                      <a:pt x="321" y="1050"/>
                    </a:lnTo>
                    <a:lnTo>
                      <a:pt x="321" y="1050"/>
                    </a:lnTo>
                    <a:lnTo>
                      <a:pt x="321" y="1050"/>
                    </a:lnTo>
                    <a:lnTo>
                      <a:pt x="323" y="1052"/>
                    </a:lnTo>
                    <a:lnTo>
                      <a:pt x="323" y="1052"/>
                    </a:lnTo>
                    <a:lnTo>
                      <a:pt x="323" y="1052"/>
                    </a:lnTo>
                    <a:lnTo>
                      <a:pt x="323" y="1052"/>
                    </a:lnTo>
                    <a:lnTo>
                      <a:pt x="325" y="1052"/>
                    </a:lnTo>
                    <a:lnTo>
                      <a:pt x="325" y="1052"/>
                    </a:lnTo>
                    <a:lnTo>
                      <a:pt x="325" y="1052"/>
                    </a:lnTo>
                    <a:lnTo>
                      <a:pt x="325" y="1052"/>
                    </a:lnTo>
                    <a:lnTo>
                      <a:pt x="327" y="1052"/>
                    </a:lnTo>
                    <a:lnTo>
                      <a:pt x="327" y="1052"/>
                    </a:lnTo>
                    <a:lnTo>
                      <a:pt x="327" y="1052"/>
                    </a:lnTo>
                    <a:lnTo>
                      <a:pt x="327" y="1052"/>
                    </a:lnTo>
                    <a:lnTo>
                      <a:pt x="328" y="1052"/>
                    </a:lnTo>
                    <a:lnTo>
                      <a:pt x="328" y="1052"/>
                    </a:lnTo>
                    <a:lnTo>
                      <a:pt x="328" y="1052"/>
                    </a:lnTo>
                    <a:lnTo>
                      <a:pt x="328" y="1052"/>
                    </a:lnTo>
                    <a:lnTo>
                      <a:pt x="331" y="1050"/>
                    </a:lnTo>
                    <a:lnTo>
                      <a:pt x="331" y="1050"/>
                    </a:lnTo>
                    <a:lnTo>
                      <a:pt x="331" y="1050"/>
                    </a:lnTo>
                    <a:lnTo>
                      <a:pt x="331" y="1050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34" y="1049"/>
                    </a:lnTo>
                    <a:lnTo>
                      <a:pt x="346" y="1038"/>
                    </a:lnTo>
                    <a:lnTo>
                      <a:pt x="346" y="1038"/>
                    </a:lnTo>
                    <a:lnTo>
                      <a:pt x="355" y="1029"/>
                    </a:lnTo>
                    <a:lnTo>
                      <a:pt x="361" y="1021"/>
                    </a:lnTo>
                    <a:lnTo>
                      <a:pt x="370" y="1010"/>
                    </a:lnTo>
                    <a:lnTo>
                      <a:pt x="370" y="1010"/>
                    </a:lnTo>
                    <a:lnTo>
                      <a:pt x="390" y="1016"/>
                    </a:lnTo>
                    <a:lnTo>
                      <a:pt x="390" y="1016"/>
                    </a:lnTo>
                    <a:lnTo>
                      <a:pt x="390" y="1031"/>
                    </a:lnTo>
                    <a:lnTo>
                      <a:pt x="391" y="1054"/>
                    </a:lnTo>
                    <a:lnTo>
                      <a:pt x="391" y="1054"/>
                    </a:lnTo>
                    <a:lnTo>
                      <a:pt x="394" y="1070"/>
                    </a:lnTo>
                    <a:lnTo>
                      <a:pt x="394" y="1070"/>
                    </a:lnTo>
                    <a:lnTo>
                      <a:pt x="394" y="1070"/>
                    </a:lnTo>
                    <a:lnTo>
                      <a:pt x="394" y="1070"/>
                    </a:lnTo>
                    <a:lnTo>
                      <a:pt x="395" y="1073"/>
                    </a:lnTo>
                    <a:lnTo>
                      <a:pt x="395" y="1073"/>
                    </a:lnTo>
                    <a:lnTo>
                      <a:pt x="395" y="1074"/>
                    </a:lnTo>
                    <a:lnTo>
                      <a:pt x="395" y="1074"/>
                    </a:lnTo>
                    <a:lnTo>
                      <a:pt x="395" y="1075"/>
                    </a:lnTo>
                    <a:lnTo>
                      <a:pt x="395" y="1075"/>
                    </a:lnTo>
                    <a:lnTo>
                      <a:pt x="397" y="1075"/>
                    </a:lnTo>
                    <a:lnTo>
                      <a:pt x="397" y="1075"/>
                    </a:lnTo>
                    <a:lnTo>
                      <a:pt x="398" y="1077"/>
                    </a:lnTo>
                    <a:lnTo>
                      <a:pt x="398" y="1077"/>
                    </a:lnTo>
                    <a:lnTo>
                      <a:pt x="398" y="1077"/>
                    </a:lnTo>
                    <a:lnTo>
                      <a:pt x="398" y="1077"/>
                    </a:lnTo>
                    <a:lnTo>
                      <a:pt x="399" y="1078"/>
                    </a:lnTo>
                    <a:lnTo>
                      <a:pt x="399" y="1078"/>
                    </a:lnTo>
                    <a:lnTo>
                      <a:pt x="399" y="1078"/>
                    </a:lnTo>
                    <a:lnTo>
                      <a:pt x="399" y="1078"/>
                    </a:lnTo>
                    <a:lnTo>
                      <a:pt x="400" y="1079"/>
                    </a:lnTo>
                    <a:lnTo>
                      <a:pt x="400" y="1079"/>
                    </a:lnTo>
                    <a:lnTo>
                      <a:pt x="400" y="1079"/>
                    </a:lnTo>
                    <a:lnTo>
                      <a:pt x="400" y="1079"/>
                    </a:lnTo>
                    <a:lnTo>
                      <a:pt x="402" y="1081"/>
                    </a:lnTo>
                    <a:lnTo>
                      <a:pt x="402" y="1081"/>
                    </a:lnTo>
                    <a:lnTo>
                      <a:pt x="403" y="1081"/>
                    </a:lnTo>
                    <a:lnTo>
                      <a:pt x="403" y="1081"/>
                    </a:lnTo>
                    <a:lnTo>
                      <a:pt x="404" y="1081"/>
                    </a:lnTo>
                    <a:lnTo>
                      <a:pt x="404" y="1081"/>
                    </a:lnTo>
                    <a:lnTo>
                      <a:pt x="405" y="1081"/>
                    </a:lnTo>
                    <a:lnTo>
                      <a:pt x="405" y="1081"/>
                    </a:lnTo>
                    <a:lnTo>
                      <a:pt x="407" y="1082"/>
                    </a:lnTo>
                    <a:lnTo>
                      <a:pt x="407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10" y="1082"/>
                    </a:lnTo>
                    <a:lnTo>
                      <a:pt x="410" y="1082"/>
                    </a:lnTo>
                    <a:lnTo>
                      <a:pt x="412" y="1083"/>
                    </a:lnTo>
                    <a:lnTo>
                      <a:pt x="412" y="1083"/>
                    </a:lnTo>
                    <a:lnTo>
                      <a:pt x="412" y="1083"/>
                    </a:lnTo>
                    <a:lnTo>
                      <a:pt x="412" y="1083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5" y="1083"/>
                    </a:lnTo>
                    <a:lnTo>
                      <a:pt x="415" y="1083"/>
                    </a:lnTo>
                    <a:lnTo>
                      <a:pt x="415" y="1083"/>
                    </a:lnTo>
                    <a:lnTo>
                      <a:pt x="415" y="1083"/>
                    </a:lnTo>
                    <a:lnTo>
                      <a:pt x="417" y="1083"/>
                    </a:lnTo>
                    <a:lnTo>
                      <a:pt x="417" y="1083"/>
                    </a:lnTo>
                    <a:lnTo>
                      <a:pt x="418" y="1083"/>
                    </a:lnTo>
                    <a:lnTo>
                      <a:pt x="418" y="1083"/>
                    </a:lnTo>
                    <a:lnTo>
                      <a:pt x="419" y="1082"/>
                    </a:lnTo>
                    <a:lnTo>
                      <a:pt x="419" y="1082"/>
                    </a:lnTo>
                    <a:lnTo>
                      <a:pt x="419" y="1082"/>
                    </a:lnTo>
                    <a:lnTo>
                      <a:pt x="419" y="1082"/>
                    </a:lnTo>
                    <a:lnTo>
                      <a:pt x="420" y="1081"/>
                    </a:lnTo>
                    <a:lnTo>
                      <a:pt x="420" y="1081"/>
                    </a:lnTo>
                    <a:lnTo>
                      <a:pt x="422" y="1081"/>
                    </a:lnTo>
                    <a:lnTo>
                      <a:pt x="422" y="1081"/>
                    </a:lnTo>
                    <a:lnTo>
                      <a:pt x="423" y="1079"/>
                    </a:lnTo>
                    <a:lnTo>
                      <a:pt x="423" y="1079"/>
                    </a:lnTo>
                    <a:lnTo>
                      <a:pt x="434" y="1065"/>
                    </a:lnTo>
                    <a:lnTo>
                      <a:pt x="434" y="1065"/>
                    </a:lnTo>
                    <a:lnTo>
                      <a:pt x="447" y="1047"/>
                    </a:lnTo>
                    <a:lnTo>
                      <a:pt x="453" y="1034"/>
                    </a:lnTo>
                    <a:lnTo>
                      <a:pt x="453" y="1034"/>
                    </a:lnTo>
                    <a:lnTo>
                      <a:pt x="475" y="1038"/>
                    </a:lnTo>
                    <a:lnTo>
                      <a:pt x="475" y="1038"/>
                    </a:lnTo>
                    <a:lnTo>
                      <a:pt x="476" y="1053"/>
                    </a:lnTo>
                    <a:lnTo>
                      <a:pt x="481" y="1074"/>
                    </a:lnTo>
                    <a:lnTo>
                      <a:pt x="481" y="1074"/>
                    </a:lnTo>
                    <a:lnTo>
                      <a:pt x="487" y="1089"/>
                    </a:lnTo>
                    <a:lnTo>
                      <a:pt x="487" y="1089"/>
                    </a:lnTo>
                    <a:lnTo>
                      <a:pt x="487" y="1091"/>
                    </a:lnTo>
                    <a:lnTo>
                      <a:pt x="487" y="1091"/>
                    </a:lnTo>
                    <a:lnTo>
                      <a:pt x="488" y="1092"/>
                    </a:lnTo>
                    <a:lnTo>
                      <a:pt x="488" y="1092"/>
                    </a:lnTo>
                    <a:lnTo>
                      <a:pt x="488" y="1093"/>
                    </a:lnTo>
                    <a:lnTo>
                      <a:pt x="488" y="1093"/>
                    </a:lnTo>
                    <a:lnTo>
                      <a:pt x="490" y="1094"/>
                    </a:lnTo>
                    <a:lnTo>
                      <a:pt x="490" y="1094"/>
                    </a:lnTo>
                    <a:lnTo>
                      <a:pt x="490" y="1094"/>
                    </a:lnTo>
                    <a:lnTo>
                      <a:pt x="490" y="1094"/>
                    </a:lnTo>
                    <a:lnTo>
                      <a:pt x="491" y="1096"/>
                    </a:lnTo>
                    <a:lnTo>
                      <a:pt x="491" y="1096"/>
                    </a:lnTo>
                    <a:lnTo>
                      <a:pt x="491" y="1096"/>
                    </a:lnTo>
                    <a:lnTo>
                      <a:pt x="491" y="1096"/>
                    </a:lnTo>
                    <a:lnTo>
                      <a:pt x="492" y="1097"/>
                    </a:lnTo>
                    <a:lnTo>
                      <a:pt x="492" y="1097"/>
                    </a:lnTo>
                    <a:lnTo>
                      <a:pt x="494" y="1097"/>
                    </a:lnTo>
                    <a:lnTo>
                      <a:pt x="494" y="1097"/>
                    </a:lnTo>
                    <a:lnTo>
                      <a:pt x="495" y="1097"/>
                    </a:lnTo>
                    <a:lnTo>
                      <a:pt x="495" y="1097"/>
                    </a:lnTo>
                    <a:lnTo>
                      <a:pt x="495" y="1097"/>
                    </a:lnTo>
                    <a:lnTo>
                      <a:pt x="495" y="1097"/>
                    </a:lnTo>
                    <a:lnTo>
                      <a:pt x="496" y="1097"/>
                    </a:lnTo>
                    <a:lnTo>
                      <a:pt x="496" y="1097"/>
                    </a:lnTo>
                    <a:lnTo>
                      <a:pt x="497" y="1098"/>
                    </a:lnTo>
                    <a:lnTo>
                      <a:pt x="497" y="1098"/>
                    </a:lnTo>
                    <a:lnTo>
                      <a:pt x="499" y="1098"/>
                    </a:lnTo>
                    <a:lnTo>
                      <a:pt x="499" y="1098"/>
                    </a:lnTo>
                    <a:lnTo>
                      <a:pt x="500" y="1098"/>
                    </a:lnTo>
                    <a:lnTo>
                      <a:pt x="500" y="1098"/>
                    </a:lnTo>
                    <a:lnTo>
                      <a:pt x="501" y="1098"/>
                    </a:lnTo>
                    <a:lnTo>
                      <a:pt x="501" y="1098"/>
                    </a:lnTo>
                    <a:lnTo>
                      <a:pt x="504" y="1098"/>
                    </a:lnTo>
                    <a:lnTo>
                      <a:pt x="504" y="1098"/>
                    </a:lnTo>
                    <a:lnTo>
                      <a:pt x="505" y="1098"/>
                    </a:lnTo>
                    <a:lnTo>
                      <a:pt x="505" y="1098"/>
                    </a:lnTo>
                    <a:lnTo>
                      <a:pt x="506" y="1098"/>
                    </a:lnTo>
                    <a:lnTo>
                      <a:pt x="506" y="1098"/>
                    </a:lnTo>
                    <a:lnTo>
                      <a:pt x="506" y="1098"/>
                    </a:lnTo>
                    <a:lnTo>
                      <a:pt x="506" y="1098"/>
                    </a:lnTo>
                    <a:lnTo>
                      <a:pt x="509" y="1098"/>
                    </a:lnTo>
                    <a:lnTo>
                      <a:pt x="509" y="1098"/>
                    </a:lnTo>
                    <a:lnTo>
                      <a:pt x="509" y="1098"/>
                    </a:lnTo>
                    <a:lnTo>
                      <a:pt x="509" y="1098"/>
                    </a:lnTo>
                    <a:lnTo>
                      <a:pt x="510" y="1098"/>
                    </a:lnTo>
                    <a:lnTo>
                      <a:pt x="510" y="1098"/>
                    </a:lnTo>
                    <a:lnTo>
                      <a:pt x="511" y="1098"/>
                    </a:lnTo>
                    <a:lnTo>
                      <a:pt x="511" y="1098"/>
                    </a:lnTo>
                    <a:lnTo>
                      <a:pt x="512" y="1098"/>
                    </a:lnTo>
                    <a:lnTo>
                      <a:pt x="512" y="1098"/>
                    </a:lnTo>
                    <a:lnTo>
                      <a:pt x="512" y="1097"/>
                    </a:lnTo>
                    <a:lnTo>
                      <a:pt x="512" y="1097"/>
                    </a:lnTo>
                    <a:lnTo>
                      <a:pt x="514" y="1097"/>
                    </a:lnTo>
                    <a:lnTo>
                      <a:pt x="514" y="1097"/>
                    </a:lnTo>
                    <a:lnTo>
                      <a:pt x="514" y="1096"/>
                    </a:lnTo>
                    <a:lnTo>
                      <a:pt x="514" y="1096"/>
                    </a:lnTo>
                    <a:lnTo>
                      <a:pt x="515" y="1096"/>
                    </a:lnTo>
                    <a:lnTo>
                      <a:pt x="515" y="1096"/>
                    </a:lnTo>
                    <a:lnTo>
                      <a:pt x="515" y="1094"/>
                    </a:lnTo>
                    <a:lnTo>
                      <a:pt x="515" y="1094"/>
                    </a:lnTo>
                    <a:lnTo>
                      <a:pt x="517" y="1093"/>
                    </a:lnTo>
                    <a:lnTo>
                      <a:pt x="517" y="1093"/>
                    </a:lnTo>
                    <a:lnTo>
                      <a:pt x="517" y="1093"/>
                    </a:lnTo>
                    <a:lnTo>
                      <a:pt x="517" y="1093"/>
                    </a:lnTo>
                    <a:lnTo>
                      <a:pt x="525" y="1078"/>
                    </a:lnTo>
                    <a:lnTo>
                      <a:pt x="525" y="1078"/>
                    </a:lnTo>
                    <a:lnTo>
                      <a:pt x="534" y="1058"/>
                    </a:lnTo>
                    <a:lnTo>
                      <a:pt x="539" y="1043"/>
                    </a:lnTo>
                    <a:lnTo>
                      <a:pt x="539" y="1043"/>
                    </a:lnTo>
                    <a:lnTo>
                      <a:pt x="560" y="1043"/>
                    </a:lnTo>
                    <a:lnTo>
                      <a:pt x="560" y="1043"/>
                    </a:lnTo>
                    <a:lnTo>
                      <a:pt x="565" y="1058"/>
                    </a:lnTo>
                    <a:lnTo>
                      <a:pt x="574" y="1078"/>
                    </a:lnTo>
                    <a:lnTo>
                      <a:pt x="574" y="1078"/>
                    </a:lnTo>
                    <a:lnTo>
                      <a:pt x="582" y="1093"/>
                    </a:lnTo>
                    <a:lnTo>
                      <a:pt x="582" y="1093"/>
                    </a:lnTo>
                    <a:lnTo>
                      <a:pt x="582" y="1093"/>
                    </a:lnTo>
                    <a:lnTo>
                      <a:pt x="582" y="1093"/>
                    </a:lnTo>
                    <a:lnTo>
                      <a:pt x="583" y="1094"/>
                    </a:lnTo>
                    <a:lnTo>
                      <a:pt x="583" y="1094"/>
                    </a:lnTo>
                    <a:lnTo>
                      <a:pt x="584" y="1096"/>
                    </a:lnTo>
                    <a:lnTo>
                      <a:pt x="584" y="1096"/>
                    </a:lnTo>
                    <a:lnTo>
                      <a:pt x="586" y="1096"/>
                    </a:lnTo>
                    <a:lnTo>
                      <a:pt x="586" y="1096"/>
                    </a:lnTo>
                    <a:lnTo>
                      <a:pt x="586" y="1097"/>
                    </a:lnTo>
                    <a:lnTo>
                      <a:pt x="586" y="1097"/>
                    </a:lnTo>
                    <a:lnTo>
                      <a:pt x="587" y="1097"/>
                    </a:lnTo>
                    <a:lnTo>
                      <a:pt x="587" y="1097"/>
                    </a:lnTo>
                    <a:lnTo>
                      <a:pt x="587" y="1098"/>
                    </a:lnTo>
                    <a:lnTo>
                      <a:pt x="587" y="1098"/>
                    </a:lnTo>
                    <a:lnTo>
                      <a:pt x="588" y="1098"/>
                    </a:lnTo>
                    <a:lnTo>
                      <a:pt x="588" y="1098"/>
                    </a:lnTo>
                    <a:lnTo>
                      <a:pt x="589" y="1098"/>
                    </a:lnTo>
                    <a:lnTo>
                      <a:pt x="589" y="1098"/>
                    </a:lnTo>
                    <a:lnTo>
                      <a:pt x="591" y="1098"/>
                    </a:lnTo>
                    <a:lnTo>
                      <a:pt x="591" y="1098"/>
                    </a:lnTo>
                    <a:lnTo>
                      <a:pt x="591" y="1098"/>
                    </a:lnTo>
                    <a:lnTo>
                      <a:pt x="591" y="1098"/>
                    </a:lnTo>
                    <a:lnTo>
                      <a:pt x="593" y="1098"/>
                    </a:lnTo>
                    <a:lnTo>
                      <a:pt x="593" y="1098"/>
                    </a:lnTo>
                    <a:lnTo>
                      <a:pt x="593" y="1098"/>
                    </a:lnTo>
                    <a:lnTo>
                      <a:pt x="593" y="1098"/>
                    </a:lnTo>
                    <a:lnTo>
                      <a:pt x="594" y="1098"/>
                    </a:lnTo>
                    <a:lnTo>
                      <a:pt x="594" y="1098"/>
                    </a:lnTo>
                    <a:lnTo>
                      <a:pt x="596" y="1098"/>
                    </a:lnTo>
                    <a:lnTo>
                      <a:pt x="596" y="1098"/>
                    </a:lnTo>
                    <a:lnTo>
                      <a:pt x="598" y="1098"/>
                    </a:lnTo>
                    <a:lnTo>
                      <a:pt x="598" y="1098"/>
                    </a:lnTo>
                    <a:lnTo>
                      <a:pt x="599" y="1098"/>
                    </a:lnTo>
                    <a:lnTo>
                      <a:pt x="599" y="1098"/>
                    </a:lnTo>
                    <a:lnTo>
                      <a:pt x="601" y="1098"/>
                    </a:lnTo>
                    <a:lnTo>
                      <a:pt x="601" y="1098"/>
                    </a:lnTo>
                    <a:lnTo>
                      <a:pt x="602" y="1098"/>
                    </a:lnTo>
                    <a:lnTo>
                      <a:pt x="602" y="1098"/>
                    </a:lnTo>
                    <a:lnTo>
                      <a:pt x="603" y="1098"/>
                    </a:lnTo>
                    <a:lnTo>
                      <a:pt x="603" y="1098"/>
                    </a:lnTo>
                    <a:lnTo>
                      <a:pt x="604" y="1097"/>
                    </a:lnTo>
                    <a:lnTo>
                      <a:pt x="604" y="1097"/>
                    </a:lnTo>
                    <a:lnTo>
                      <a:pt x="604" y="1097"/>
                    </a:lnTo>
                    <a:lnTo>
                      <a:pt x="604" y="1097"/>
                    </a:lnTo>
                    <a:lnTo>
                      <a:pt x="606" y="1097"/>
                    </a:lnTo>
                    <a:lnTo>
                      <a:pt x="606" y="1097"/>
                    </a:lnTo>
                    <a:lnTo>
                      <a:pt x="607" y="1097"/>
                    </a:lnTo>
                    <a:lnTo>
                      <a:pt x="607" y="1097"/>
                    </a:lnTo>
                    <a:lnTo>
                      <a:pt x="608" y="1096"/>
                    </a:lnTo>
                    <a:lnTo>
                      <a:pt x="608" y="1096"/>
                    </a:lnTo>
                    <a:lnTo>
                      <a:pt x="608" y="1096"/>
                    </a:lnTo>
                    <a:lnTo>
                      <a:pt x="608" y="1096"/>
                    </a:lnTo>
                    <a:lnTo>
                      <a:pt x="609" y="1094"/>
                    </a:lnTo>
                    <a:lnTo>
                      <a:pt x="609" y="1094"/>
                    </a:lnTo>
                    <a:lnTo>
                      <a:pt x="609" y="1094"/>
                    </a:lnTo>
                    <a:lnTo>
                      <a:pt x="609" y="1094"/>
                    </a:lnTo>
                    <a:lnTo>
                      <a:pt x="611" y="1093"/>
                    </a:lnTo>
                    <a:lnTo>
                      <a:pt x="611" y="1093"/>
                    </a:lnTo>
                    <a:lnTo>
                      <a:pt x="611" y="1092"/>
                    </a:lnTo>
                    <a:lnTo>
                      <a:pt x="611" y="1092"/>
                    </a:lnTo>
                    <a:lnTo>
                      <a:pt x="612" y="1091"/>
                    </a:lnTo>
                    <a:lnTo>
                      <a:pt x="612" y="1091"/>
                    </a:lnTo>
                    <a:lnTo>
                      <a:pt x="612" y="1091"/>
                    </a:lnTo>
                    <a:lnTo>
                      <a:pt x="612" y="1091"/>
                    </a:lnTo>
                    <a:lnTo>
                      <a:pt x="618" y="1074"/>
                    </a:lnTo>
                    <a:lnTo>
                      <a:pt x="618" y="1074"/>
                    </a:lnTo>
                    <a:lnTo>
                      <a:pt x="623" y="1053"/>
                    </a:lnTo>
                    <a:lnTo>
                      <a:pt x="625" y="1038"/>
                    </a:lnTo>
                    <a:lnTo>
                      <a:pt x="625" y="1038"/>
                    </a:lnTo>
                    <a:lnTo>
                      <a:pt x="646" y="1034"/>
                    </a:lnTo>
                    <a:lnTo>
                      <a:pt x="646" y="1034"/>
                    </a:lnTo>
                    <a:lnTo>
                      <a:pt x="652" y="1048"/>
                    </a:lnTo>
                    <a:lnTo>
                      <a:pt x="665" y="1065"/>
                    </a:lnTo>
                    <a:lnTo>
                      <a:pt x="665" y="1065"/>
                    </a:lnTo>
                    <a:lnTo>
                      <a:pt x="676" y="1079"/>
                    </a:lnTo>
                    <a:lnTo>
                      <a:pt x="676" y="1079"/>
                    </a:lnTo>
                    <a:lnTo>
                      <a:pt x="676" y="1079"/>
                    </a:lnTo>
                    <a:lnTo>
                      <a:pt x="676" y="1079"/>
                    </a:lnTo>
                    <a:lnTo>
                      <a:pt x="677" y="1081"/>
                    </a:lnTo>
                    <a:lnTo>
                      <a:pt x="677" y="1081"/>
                    </a:lnTo>
                    <a:lnTo>
                      <a:pt x="679" y="1081"/>
                    </a:lnTo>
                    <a:lnTo>
                      <a:pt x="679" y="1081"/>
                    </a:lnTo>
                    <a:lnTo>
                      <a:pt x="680" y="1082"/>
                    </a:lnTo>
                    <a:lnTo>
                      <a:pt x="680" y="1082"/>
                    </a:lnTo>
                    <a:lnTo>
                      <a:pt x="680" y="1082"/>
                    </a:lnTo>
                    <a:lnTo>
                      <a:pt x="680" y="1082"/>
                    </a:lnTo>
                    <a:lnTo>
                      <a:pt x="681" y="1083"/>
                    </a:lnTo>
                    <a:lnTo>
                      <a:pt x="681" y="1083"/>
                    </a:lnTo>
                    <a:lnTo>
                      <a:pt x="683" y="1083"/>
                    </a:lnTo>
                    <a:lnTo>
                      <a:pt x="683" y="1083"/>
                    </a:lnTo>
                    <a:lnTo>
                      <a:pt x="684" y="1083"/>
                    </a:lnTo>
                    <a:lnTo>
                      <a:pt x="684" y="1083"/>
                    </a:lnTo>
                    <a:lnTo>
                      <a:pt x="684" y="1083"/>
                    </a:lnTo>
                    <a:lnTo>
                      <a:pt x="684" y="1083"/>
                    </a:lnTo>
                    <a:lnTo>
                      <a:pt x="685" y="1083"/>
                    </a:lnTo>
                    <a:lnTo>
                      <a:pt x="685" y="1083"/>
                    </a:lnTo>
                    <a:lnTo>
                      <a:pt x="685" y="1083"/>
                    </a:lnTo>
                    <a:lnTo>
                      <a:pt x="685" y="1083"/>
                    </a:lnTo>
                    <a:lnTo>
                      <a:pt x="688" y="1083"/>
                    </a:lnTo>
                    <a:lnTo>
                      <a:pt x="688" y="1083"/>
                    </a:lnTo>
                    <a:lnTo>
                      <a:pt x="688" y="1083"/>
                    </a:lnTo>
                    <a:lnTo>
                      <a:pt x="688" y="1083"/>
                    </a:lnTo>
                    <a:lnTo>
                      <a:pt x="689" y="1082"/>
                    </a:lnTo>
                    <a:lnTo>
                      <a:pt x="689" y="1082"/>
                    </a:lnTo>
                    <a:lnTo>
                      <a:pt x="690" y="1082"/>
                    </a:lnTo>
                    <a:lnTo>
                      <a:pt x="690" y="1082"/>
                    </a:lnTo>
                    <a:lnTo>
                      <a:pt x="693" y="1082"/>
                    </a:lnTo>
                    <a:lnTo>
                      <a:pt x="693" y="1082"/>
                    </a:lnTo>
                    <a:lnTo>
                      <a:pt x="694" y="1081"/>
                    </a:lnTo>
                    <a:lnTo>
                      <a:pt x="694" y="1081"/>
                    </a:lnTo>
                    <a:lnTo>
                      <a:pt x="695" y="1081"/>
                    </a:lnTo>
                    <a:lnTo>
                      <a:pt x="695" y="1081"/>
                    </a:lnTo>
                    <a:lnTo>
                      <a:pt x="696" y="1081"/>
                    </a:lnTo>
                    <a:lnTo>
                      <a:pt x="696" y="1081"/>
                    </a:lnTo>
                    <a:lnTo>
                      <a:pt x="698" y="1081"/>
                    </a:lnTo>
                    <a:lnTo>
                      <a:pt x="698" y="1081"/>
                    </a:lnTo>
                    <a:lnTo>
                      <a:pt x="699" y="1079"/>
                    </a:lnTo>
                    <a:lnTo>
                      <a:pt x="699" y="1079"/>
                    </a:lnTo>
                    <a:lnTo>
                      <a:pt x="699" y="1079"/>
                    </a:lnTo>
                    <a:lnTo>
                      <a:pt x="699" y="1079"/>
                    </a:lnTo>
                    <a:lnTo>
                      <a:pt x="700" y="1078"/>
                    </a:lnTo>
                    <a:lnTo>
                      <a:pt x="700" y="1078"/>
                    </a:lnTo>
                    <a:lnTo>
                      <a:pt x="700" y="1078"/>
                    </a:lnTo>
                    <a:lnTo>
                      <a:pt x="700" y="1078"/>
                    </a:lnTo>
                    <a:lnTo>
                      <a:pt x="701" y="1078"/>
                    </a:lnTo>
                    <a:lnTo>
                      <a:pt x="701" y="1078"/>
                    </a:lnTo>
                    <a:lnTo>
                      <a:pt x="701" y="1077"/>
                    </a:lnTo>
                    <a:lnTo>
                      <a:pt x="701" y="1077"/>
                    </a:lnTo>
                    <a:lnTo>
                      <a:pt x="703" y="1075"/>
                    </a:lnTo>
                    <a:lnTo>
                      <a:pt x="703" y="1075"/>
                    </a:lnTo>
                    <a:lnTo>
                      <a:pt x="703" y="1075"/>
                    </a:lnTo>
                    <a:lnTo>
                      <a:pt x="703" y="1075"/>
                    </a:lnTo>
                    <a:lnTo>
                      <a:pt x="704" y="1074"/>
                    </a:lnTo>
                    <a:lnTo>
                      <a:pt x="704" y="1074"/>
                    </a:lnTo>
                    <a:lnTo>
                      <a:pt x="704" y="1073"/>
                    </a:lnTo>
                    <a:lnTo>
                      <a:pt x="704" y="1073"/>
                    </a:lnTo>
                    <a:lnTo>
                      <a:pt x="705" y="1072"/>
                    </a:lnTo>
                    <a:lnTo>
                      <a:pt x="705" y="1072"/>
                    </a:lnTo>
                    <a:lnTo>
                      <a:pt x="705" y="1070"/>
                    </a:lnTo>
                    <a:lnTo>
                      <a:pt x="705" y="1070"/>
                    </a:lnTo>
                    <a:lnTo>
                      <a:pt x="708" y="1054"/>
                    </a:lnTo>
                    <a:lnTo>
                      <a:pt x="708" y="1054"/>
                    </a:lnTo>
                    <a:lnTo>
                      <a:pt x="709" y="1033"/>
                    </a:lnTo>
                    <a:lnTo>
                      <a:pt x="709" y="1018"/>
                    </a:lnTo>
                    <a:lnTo>
                      <a:pt x="709" y="1018"/>
                    </a:lnTo>
                    <a:lnTo>
                      <a:pt x="729" y="1010"/>
                    </a:lnTo>
                    <a:lnTo>
                      <a:pt x="729" y="1010"/>
                    </a:lnTo>
                    <a:lnTo>
                      <a:pt x="738" y="1021"/>
                    </a:lnTo>
                    <a:lnTo>
                      <a:pt x="753" y="1038"/>
                    </a:lnTo>
                    <a:lnTo>
                      <a:pt x="753" y="1038"/>
                    </a:lnTo>
                    <a:lnTo>
                      <a:pt x="762" y="1045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768" y="1050"/>
                    </a:lnTo>
                    <a:lnTo>
                      <a:pt x="771" y="1052"/>
                    </a:lnTo>
                    <a:lnTo>
                      <a:pt x="771" y="1052"/>
                    </a:lnTo>
                    <a:lnTo>
                      <a:pt x="771" y="1052"/>
                    </a:lnTo>
                    <a:lnTo>
                      <a:pt x="771" y="1052"/>
                    </a:lnTo>
                    <a:lnTo>
                      <a:pt x="772" y="1052"/>
                    </a:lnTo>
                    <a:lnTo>
                      <a:pt x="772" y="1052"/>
                    </a:lnTo>
                    <a:lnTo>
                      <a:pt x="773" y="1052"/>
                    </a:lnTo>
                    <a:lnTo>
                      <a:pt x="773" y="1052"/>
                    </a:lnTo>
                    <a:lnTo>
                      <a:pt x="774" y="1052"/>
                    </a:lnTo>
                    <a:lnTo>
                      <a:pt x="774" y="1052"/>
                    </a:lnTo>
                    <a:lnTo>
                      <a:pt x="774" y="1052"/>
                    </a:lnTo>
                    <a:lnTo>
                      <a:pt x="774" y="1052"/>
                    </a:lnTo>
                    <a:lnTo>
                      <a:pt x="776" y="1052"/>
                    </a:lnTo>
                    <a:lnTo>
                      <a:pt x="776" y="1052"/>
                    </a:lnTo>
                    <a:lnTo>
                      <a:pt x="776" y="1052"/>
                    </a:lnTo>
                    <a:lnTo>
                      <a:pt x="776" y="1052"/>
                    </a:lnTo>
                    <a:lnTo>
                      <a:pt x="778" y="1050"/>
                    </a:lnTo>
                    <a:lnTo>
                      <a:pt x="778" y="1050"/>
                    </a:lnTo>
                    <a:lnTo>
                      <a:pt x="778" y="1050"/>
                    </a:lnTo>
                    <a:lnTo>
                      <a:pt x="778" y="1050"/>
                    </a:lnTo>
                    <a:lnTo>
                      <a:pt x="780" y="1050"/>
                    </a:lnTo>
                    <a:lnTo>
                      <a:pt x="780" y="1050"/>
                    </a:lnTo>
                    <a:lnTo>
                      <a:pt x="781" y="1049"/>
                    </a:lnTo>
                    <a:lnTo>
                      <a:pt x="781" y="1049"/>
                    </a:lnTo>
                    <a:lnTo>
                      <a:pt x="782" y="1049"/>
                    </a:lnTo>
                    <a:lnTo>
                      <a:pt x="782" y="1049"/>
                    </a:lnTo>
                    <a:lnTo>
                      <a:pt x="785" y="1048"/>
                    </a:lnTo>
                    <a:lnTo>
                      <a:pt x="785" y="1048"/>
                    </a:lnTo>
                    <a:lnTo>
                      <a:pt x="785" y="1048"/>
                    </a:lnTo>
                    <a:lnTo>
                      <a:pt x="785" y="1048"/>
                    </a:lnTo>
                    <a:lnTo>
                      <a:pt x="787" y="1047"/>
                    </a:lnTo>
                    <a:lnTo>
                      <a:pt x="787" y="1047"/>
                    </a:lnTo>
                    <a:lnTo>
                      <a:pt x="787" y="1047"/>
                    </a:lnTo>
                    <a:lnTo>
                      <a:pt x="787" y="1047"/>
                    </a:lnTo>
                    <a:lnTo>
                      <a:pt x="788" y="1045"/>
                    </a:lnTo>
                    <a:lnTo>
                      <a:pt x="788" y="1045"/>
                    </a:lnTo>
                    <a:lnTo>
                      <a:pt x="788" y="1045"/>
                    </a:lnTo>
                    <a:lnTo>
                      <a:pt x="788" y="1045"/>
                    </a:lnTo>
                    <a:lnTo>
                      <a:pt x="790" y="1044"/>
                    </a:lnTo>
                    <a:lnTo>
                      <a:pt x="790" y="1044"/>
                    </a:lnTo>
                    <a:lnTo>
                      <a:pt x="791" y="1044"/>
                    </a:lnTo>
                    <a:lnTo>
                      <a:pt x="791" y="1044"/>
                    </a:lnTo>
                    <a:lnTo>
                      <a:pt x="791" y="1043"/>
                    </a:lnTo>
                    <a:lnTo>
                      <a:pt x="791" y="1043"/>
                    </a:lnTo>
                    <a:lnTo>
                      <a:pt x="791" y="1043"/>
                    </a:lnTo>
                    <a:lnTo>
                      <a:pt x="791" y="1043"/>
                    </a:lnTo>
                    <a:lnTo>
                      <a:pt x="792" y="1041"/>
                    </a:lnTo>
                    <a:lnTo>
                      <a:pt x="792" y="1041"/>
                    </a:lnTo>
                    <a:lnTo>
                      <a:pt x="792" y="1040"/>
                    </a:lnTo>
                    <a:lnTo>
                      <a:pt x="792" y="1040"/>
                    </a:lnTo>
                    <a:lnTo>
                      <a:pt x="792" y="1039"/>
                    </a:lnTo>
                    <a:lnTo>
                      <a:pt x="792" y="1039"/>
                    </a:lnTo>
                    <a:lnTo>
                      <a:pt x="793" y="1039"/>
                    </a:lnTo>
                    <a:lnTo>
                      <a:pt x="793" y="1039"/>
                    </a:lnTo>
                    <a:lnTo>
                      <a:pt x="793" y="1036"/>
                    </a:lnTo>
                    <a:lnTo>
                      <a:pt x="793" y="1036"/>
                    </a:lnTo>
                    <a:lnTo>
                      <a:pt x="793" y="1036"/>
                    </a:lnTo>
                    <a:lnTo>
                      <a:pt x="793" y="1036"/>
                    </a:lnTo>
                    <a:lnTo>
                      <a:pt x="793" y="1019"/>
                    </a:lnTo>
                    <a:lnTo>
                      <a:pt x="793" y="1019"/>
                    </a:lnTo>
                    <a:lnTo>
                      <a:pt x="791" y="997"/>
                    </a:lnTo>
                    <a:lnTo>
                      <a:pt x="787" y="982"/>
                    </a:lnTo>
                    <a:lnTo>
                      <a:pt x="787" y="982"/>
                    </a:lnTo>
                    <a:lnTo>
                      <a:pt x="806" y="971"/>
                    </a:lnTo>
                    <a:lnTo>
                      <a:pt x="806" y="971"/>
                    </a:lnTo>
                    <a:lnTo>
                      <a:pt x="817" y="982"/>
                    </a:lnTo>
                    <a:lnTo>
                      <a:pt x="835" y="995"/>
                    </a:lnTo>
                    <a:lnTo>
                      <a:pt x="835" y="995"/>
                    </a:lnTo>
                    <a:lnTo>
                      <a:pt x="845" y="1001"/>
                    </a:lnTo>
                    <a:lnTo>
                      <a:pt x="851" y="1005"/>
                    </a:lnTo>
                    <a:lnTo>
                      <a:pt x="851" y="1005"/>
                    </a:lnTo>
                    <a:lnTo>
                      <a:pt x="853" y="1005"/>
                    </a:lnTo>
                    <a:lnTo>
                      <a:pt x="853" y="1005"/>
                    </a:lnTo>
                    <a:lnTo>
                      <a:pt x="854" y="1005"/>
                    </a:lnTo>
                    <a:lnTo>
                      <a:pt x="854" y="1005"/>
                    </a:lnTo>
                    <a:lnTo>
                      <a:pt x="854" y="1005"/>
                    </a:lnTo>
                    <a:lnTo>
                      <a:pt x="854" y="1005"/>
                    </a:lnTo>
                    <a:lnTo>
                      <a:pt x="856" y="1005"/>
                    </a:lnTo>
                    <a:lnTo>
                      <a:pt x="856" y="1005"/>
                    </a:lnTo>
                    <a:lnTo>
                      <a:pt x="856" y="1005"/>
                    </a:lnTo>
                    <a:lnTo>
                      <a:pt x="856" y="1005"/>
                    </a:lnTo>
                    <a:lnTo>
                      <a:pt x="858" y="1005"/>
                    </a:lnTo>
                    <a:lnTo>
                      <a:pt x="858" y="1005"/>
                    </a:lnTo>
                    <a:lnTo>
                      <a:pt x="859" y="1005"/>
                    </a:lnTo>
                    <a:lnTo>
                      <a:pt x="859" y="1005"/>
                    </a:lnTo>
                    <a:lnTo>
                      <a:pt x="860" y="1005"/>
                    </a:lnTo>
                    <a:lnTo>
                      <a:pt x="860" y="1005"/>
                    </a:lnTo>
                    <a:lnTo>
                      <a:pt x="860" y="1004"/>
                    </a:lnTo>
                    <a:lnTo>
                      <a:pt x="860" y="1004"/>
                    </a:lnTo>
                    <a:lnTo>
                      <a:pt x="861" y="1004"/>
                    </a:lnTo>
                    <a:lnTo>
                      <a:pt x="861" y="1004"/>
                    </a:lnTo>
                    <a:lnTo>
                      <a:pt x="861" y="1004"/>
                    </a:lnTo>
                    <a:lnTo>
                      <a:pt x="861" y="1004"/>
                    </a:lnTo>
                    <a:lnTo>
                      <a:pt x="864" y="1002"/>
                    </a:lnTo>
                    <a:lnTo>
                      <a:pt x="864" y="1002"/>
                    </a:lnTo>
                    <a:lnTo>
                      <a:pt x="864" y="1001"/>
                    </a:lnTo>
                    <a:lnTo>
                      <a:pt x="864" y="1001"/>
                    </a:lnTo>
                    <a:lnTo>
                      <a:pt x="865" y="1000"/>
                    </a:lnTo>
                    <a:lnTo>
                      <a:pt x="865" y="1000"/>
                    </a:lnTo>
                    <a:lnTo>
                      <a:pt x="868" y="1000"/>
                    </a:lnTo>
                    <a:lnTo>
                      <a:pt x="868" y="1000"/>
                    </a:lnTo>
                    <a:lnTo>
                      <a:pt x="868" y="999"/>
                    </a:lnTo>
                    <a:lnTo>
                      <a:pt x="868" y="999"/>
                    </a:lnTo>
                    <a:lnTo>
                      <a:pt x="869" y="997"/>
                    </a:lnTo>
                    <a:lnTo>
                      <a:pt x="869" y="997"/>
                    </a:lnTo>
                    <a:lnTo>
                      <a:pt x="870" y="997"/>
                    </a:lnTo>
                    <a:lnTo>
                      <a:pt x="870" y="997"/>
                    </a:lnTo>
                    <a:lnTo>
                      <a:pt x="872" y="996"/>
                    </a:lnTo>
                    <a:lnTo>
                      <a:pt x="872" y="996"/>
                    </a:lnTo>
                    <a:lnTo>
                      <a:pt x="872" y="996"/>
                    </a:lnTo>
                    <a:lnTo>
                      <a:pt x="872" y="996"/>
                    </a:lnTo>
                    <a:lnTo>
                      <a:pt x="873" y="995"/>
                    </a:lnTo>
                    <a:lnTo>
                      <a:pt x="873" y="995"/>
                    </a:lnTo>
                    <a:lnTo>
                      <a:pt x="873" y="995"/>
                    </a:lnTo>
                    <a:lnTo>
                      <a:pt x="873" y="995"/>
                    </a:lnTo>
                    <a:lnTo>
                      <a:pt x="873" y="994"/>
                    </a:lnTo>
                    <a:lnTo>
                      <a:pt x="873" y="994"/>
                    </a:lnTo>
                    <a:lnTo>
                      <a:pt x="873" y="994"/>
                    </a:lnTo>
                    <a:lnTo>
                      <a:pt x="873" y="994"/>
                    </a:lnTo>
                    <a:lnTo>
                      <a:pt x="874" y="991"/>
                    </a:lnTo>
                    <a:lnTo>
                      <a:pt x="874" y="991"/>
                    </a:lnTo>
                    <a:lnTo>
                      <a:pt x="874" y="991"/>
                    </a:lnTo>
                    <a:lnTo>
                      <a:pt x="874" y="991"/>
                    </a:lnTo>
                    <a:lnTo>
                      <a:pt x="874" y="990"/>
                    </a:lnTo>
                    <a:lnTo>
                      <a:pt x="874" y="990"/>
                    </a:lnTo>
                    <a:lnTo>
                      <a:pt x="874" y="989"/>
                    </a:lnTo>
                    <a:lnTo>
                      <a:pt x="874" y="989"/>
                    </a:lnTo>
                    <a:lnTo>
                      <a:pt x="874" y="986"/>
                    </a:lnTo>
                    <a:lnTo>
                      <a:pt x="874" y="986"/>
                    </a:lnTo>
                    <a:lnTo>
                      <a:pt x="874" y="986"/>
                    </a:lnTo>
                    <a:lnTo>
                      <a:pt x="874" y="986"/>
                    </a:lnTo>
                    <a:lnTo>
                      <a:pt x="872" y="970"/>
                    </a:lnTo>
                    <a:lnTo>
                      <a:pt x="872" y="970"/>
                    </a:lnTo>
                    <a:lnTo>
                      <a:pt x="865" y="948"/>
                    </a:lnTo>
                    <a:lnTo>
                      <a:pt x="859" y="934"/>
                    </a:lnTo>
                    <a:lnTo>
                      <a:pt x="859" y="934"/>
                    </a:lnTo>
                    <a:lnTo>
                      <a:pt x="875" y="921"/>
                    </a:lnTo>
                    <a:lnTo>
                      <a:pt x="875" y="921"/>
                    </a:lnTo>
                    <a:lnTo>
                      <a:pt x="888" y="929"/>
                    </a:lnTo>
                    <a:lnTo>
                      <a:pt x="908" y="938"/>
                    </a:lnTo>
                    <a:lnTo>
                      <a:pt x="908" y="938"/>
                    </a:lnTo>
                    <a:lnTo>
                      <a:pt x="924" y="944"/>
                    </a:lnTo>
                    <a:lnTo>
                      <a:pt x="924" y="944"/>
                    </a:lnTo>
                    <a:lnTo>
                      <a:pt x="924" y="944"/>
                    </a:lnTo>
                    <a:lnTo>
                      <a:pt x="927" y="946"/>
                    </a:lnTo>
                    <a:lnTo>
                      <a:pt x="927" y="946"/>
                    </a:lnTo>
                    <a:lnTo>
                      <a:pt x="927" y="946"/>
                    </a:lnTo>
                    <a:lnTo>
                      <a:pt x="927" y="946"/>
                    </a:lnTo>
                    <a:lnTo>
                      <a:pt x="928" y="946"/>
                    </a:lnTo>
                    <a:lnTo>
                      <a:pt x="928" y="946"/>
                    </a:lnTo>
                    <a:lnTo>
                      <a:pt x="929" y="946"/>
                    </a:lnTo>
                    <a:lnTo>
                      <a:pt x="929" y="946"/>
                    </a:lnTo>
                    <a:lnTo>
                      <a:pt x="931" y="946"/>
                    </a:lnTo>
                    <a:lnTo>
                      <a:pt x="931" y="946"/>
                    </a:lnTo>
                    <a:lnTo>
                      <a:pt x="931" y="944"/>
                    </a:lnTo>
                    <a:lnTo>
                      <a:pt x="931" y="944"/>
                    </a:lnTo>
                    <a:lnTo>
                      <a:pt x="932" y="944"/>
                    </a:lnTo>
                    <a:lnTo>
                      <a:pt x="932" y="944"/>
                    </a:lnTo>
                    <a:lnTo>
                      <a:pt x="933" y="944"/>
                    </a:lnTo>
                    <a:lnTo>
                      <a:pt x="933" y="944"/>
                    </a:lnTo>
                    <a:lnTo>
                      <a:pt x="934" y="943"/>
                    </a:lnTo>
                    <a:lnTo>
                      <a:pt x="934" y="943"/>
                    </a:lnTo>
                    <a:lnTo>
                      <a:pt x="934" y="943"/>
                    </a:lnTo>
                    <a:lnTo>
                      <a:pt x="934" y="943"/>
                    </a:lnTo>
                    <a:lnTo>
                      <a:pt x="936" y="942"/>
                    </a:lnTo>
                    <a:lnTo>
                      <a:pt x="936" y="942"/>
                    </a:lnTo>
                    <a:lnTo>
                      <a:pt x="936" y="942"/>
                    </a:lnTo>
                    <a:lnTo>
                      <a:pt x="936" y="942"/>
                    </a:lnTo>
                    <a:lnTo>
                      <a:pt x="937" y="941"/>
                    </a:lnTo>
                    <a:lnTo>
                      <a:pt x="937" y="941"/>
                    </a:lnTo>
                    <a:lnTo>
                      <a:pt x="938" y="941"/>
                    </a:lnTo>
                    <a:lnTo>
                      <a:pt x="938" y="941"/>
                    </a:lnTo>
                    <a:lnTo>
                      <a:pt x="940" y="938"/>
                    </a:lnTo>
                    <a:lnTo>
                      <a:pt x="940" y="938"/>
                    </a:lnTo>
                    <a:lnTo>
                      <a:pt x="941" y="937"/>
                    </a:lnTo>
                    <a:lnTo>
                      <a:pt x="941" y="937"/>
                    </a:lnTo>
                    <a:lnTo>
                      <a:pt x="941" y="937"/>
                    </a:lnTo>
                    <a:lnTo>
                      <a:pt x="941" y="937"/>
                    </a:lnTo>
                    <a:lnTo>
                      <a:pt x="942" y="936"/>
                    </a:lnTo>
                    <a:lnTo>
                      <a:pt x="942" y="936"/>
                    </a:lnTo>
                    <a:lnTo>
                      <a:pt x="943" y="936"/>
                    </a:lnTo>
                    <a:lnTo>
                      <a:pt x="943" y="936"/>
                    </a:lnTo>
                    <a:lnTo>
                      <a:pt x="945" y="933"/>
                    </a:lnTo>
                    <a:lnTo>
                      <a:pt x="945" y="933"/>
                    </a:lnTo>
                    <a:lnTo>
                      <a:pt x="945" y="933"/>
                    </a:lnTo>
                    <a:lnTo>
                      <a:pt x="945" y="933"/>
                    </a:lnTo>
                    <a:lnTo>
                      <a:pt x="945" y="932"/>
                    </a:lnTo>
                    <a:lnTo>
                      <a:pt x="945" y="932"/>
                    </a:lnTo>
                    <a:lnTo>
                      <a:pt x="945" y="932"/>
                    </a:lnTo>
                    <a:lnTo>
                      <a:pt x="945" y="932"/>
                    </a:lnTo>
                    <a:lnTo>
                      <a:pt x="946" y="931"/>
                    </a:lnTo>
                    <a:lnTo>
                      <a:pt x="946" y="931"/>
                    </a:lnTo>
                    <a:lnTo>
                      <a:pt x="946" y="931"/>
                    </a:lnTo>
                    <a:lnTo>
                      <a:pt x="946" y="931"/>
                    </a:lnTo>
                    <a:lnTo>
                      <a:pt x="946" y="928"/>
                    </a:lnTo>
                    <a:lnTo>
                      <a:pt x="946" y="928"/>
                    </a:lnTo>
                    <a:lnTo>
                      <a:pt x="946" y="928"/>
                    </a:lnTo>
                    <a:lnTo>
                      <a:pt x="946" y="928"/>
                    </a:lnTo>
                    <a:lnTo>
                      <a:pt x="946" y="927"/>
                    </a:lnTo>
                    <a:lnTo>
                      <a:pt x="946" y="927"/>
                    </a:lnTo>
                    <a:lnTo>
                      <a:pt x="946" y="926"/>
                    </a:lnTo>
                    <a:lnTo>
                      <a:pt x="946" y="926"/>
                    </a:lnTo>
                    <a:lnTo>
                      <a:pt x="943" y="918"/>
                    </a:lnTo>
                    <a:lnTo>
                      <a:pt x="940" y="908"/>
                    </a:lnTo>
                    <a:lnTo>
                      <a:pt x="940" y="908"/>
                    </a:lnTo>
                    <a:lnTo>
                      <a:pt x="929" y="888"/>
                    </a:lnTo>
                    <a:lnTo>
                      <a:pt x="921" y="875"/>
                    </a:lnTo>
                    <a:lnTo>
                      <a:pt x="921" y="875"/>
                    </a:lnTo>
                    <a:lnTo>
                      <a:pt x="934" y="859"/>
                    </a:lnTo>
                    <a:lnTo>
                      <a:pt x="934" y="859"/>
                    </a:lnTo>
                    <a:lnTo>
                      <a:pt x="948" y="864"/>
                    </a:lnTo>
                    <a:lnTo>
                      <a:pt x="970" y="870"/>
                    </a:lnTo>
                    <a:lnTo>
                      <a:pt x="970" y="870"/>
                    </a:lnTo>
                    <a:lnTo>
                      <a:pt x="987" y="874"/>
                    </a:lnTo>
                    <a:lnTo>
                      <a:pt x="987" y="874"/>
                    </a:lnTo>
                    <a:lnTo>
                      <a:pt x="987" y="874"/>
                    </a:lnTo>
                    <a:lnTo>
                      <a:pt x="987" y="874"/>
                    </a:lnTo>
                    <a:lnTo>
                      <a:pt x="990" y="874"/>
                    </a:lnTo>
                    <a:lnTo>
                      <a:pt x="990" y="874"/>
                    </a:lnTo>
                    <a:lnTo>
                      <a:pt x="990" y="874"/>
                    </a:lnTo>
                    <a:lnTo>
                      <a:pt x="990" y="874"/>
                    </a:lnTo>
                    <a:lnTo>
                      <a:pt x="991" y="874"/>
                    </a:lnTo>
                    <a:lnTo>
                      <a:pt x="991" y="874"/>
                    </a:lnTo>
                    <a:lnTo>
                      <a:pt x="992" y="874"/>
                    </a:lnTo>
                    <a:lnTo>
                      <a:pt x="992" y="874"/>
                    </a:lnTo>
                    <a:lnTo>
                      <a:pt x="994" y="873"/>
                    </a:lnTo>
                    <a:lnTo>
                      <a:pt x="994" y="873"/>
                    </a:lnTo>
                    <a:lnTo>
                      <a:pt x="994" y="873"/>
                    </a:lnTo>
                    <a:lnTo>
                      <a:pt x="994" y="873"/>
                    </a:lnTo>
                    <a:lnTo>
                      <a:pt x="995" y="873"/>
                    </a:lnTo>
                    <a:lnTo>
                      <a:pt x="995" y="873"/>
                    </a:lnTo>
                    <a:lnTo>
                      <a:pt x="995" y="871"/>
                    </a:lnTo>
                    <a:lnTo>
                      <a:pt x="995" y="871"/>
                    </a:lnTo>
                    <a:lnTo>
                      <a:pt x="996" y="871"/>
                    </a:lnTo>
                    <a:lnTo>
                      <a:pt x="996" y="871"/>
                    </a:lnTo>
                    <a:lnTo>
                      <a:pt x="996" y="870"/>
                    </a:lnTo>
                    <a:lnTo>
                      <a:pt x="996" y="870"/>
                    </a:lnTo>
                    <a:lnTo>
                      <a:pt x="997" y="869"/>
                    </a:lnTo>
                    <a:lnTo>
                      <a:pt x="997" y="869"/>
                    </a:lnTo>
                    <a:lnTo>
                      <a:pt x="999" y="869"/>
                    </a:lnTo>
                    <a:lnTo>
                      <a:pt x="999" y="869"/>
                    </a:lnTo>
                    <a:lnTo>
                      <a:pt x="999" y="868"/>
                    </a:lnTo>
                    <a:lnTo>
                      <a:pt x="999" y="868"/>
                    </a:lnTo>
                    <a:lnTo>
                      <a:pt x="1000" y="866"/>
                    </a:lnTo>
                    <a:lnTo>
                      <a:pt x="1000" y="866"/>
                    </a:lnTo>
                    <a:lnTo>
                      <a:pt x="1001" y="865"/>
                    </a:lnTo>
                    <a:lnTo>
                      <a:pt x="1001" y="865"/>
                    </a:lnTo>
                    <a:lnTo>
                      <a:pt x="1003" y="864"/>
                    </a:lnTo>
                    <a:lnTo>
                      <a:pt x="1003" y="864"/>
                    </a:lnTo>
                    <a:lnTo>
                      <a:pt x="1003" y="863"/>
                    </a:lnTo>
                    <a:lnTo>
                      <a:pt x="1003" y="863"/>
                    </a:lnTo>
                    <a:lnTo>
                      <a:pt x="1004" y="861"/>
                    </a:lnTo>
                    <a:lnTo>
                      <a:pt x="1004" y="861"/>
                    </a:lnTo>
                    <a:lnTo>
                      <a:pt x="1004" y="861"/>
                    </a:lnTo>
                    <a:lnTo>
                      <a:pt x="1004" y="861"/>
                    </a:lnTo>
                    <a:lnTo>
                      <a:pt x="1005" y="859"/>
                    </a:lnTo>
                    <a:lnTo>
                      <a:pt x="1005" y="859"/>
                    </a:lnTo>
                    <a:lnTo>
                      <a:pt x="1005" y="859"/>
                    </a:lnTo>
                    <a:lnTo>
                      <a:pt x="1005" y="859"/>
                    </a:lnTo>
                    <a:lnTo>
                      <a:pt x="1005" y="858"/>
                    </a:lnTo>
                    <a:lnTo>
                      <a:pt x="1005" y="858"/>
                    </a:lnTo>
                    <a:lnTo>
                      <a:pt x="1005" y="858"/>
                    </a:lnTo>
                    <a:lnTo>
                      <a:pt x="1005" y="858"/>
                    </a:lnTo>
                    <a:lnTo>
                      <a:pt x="1006" y="856"/>
                    </a:lnTo>
                    <a:lnTo>
                      <a:pt x="1006" y="856"/>
                    </a:lnTo>
                    <a:lnTo>
                      <a:pt x="1006" y="856"/>
                    </a:lnTo>
                    <a:lnTo>
                      <a:pt x="1006" y="856"/>
                    </a:lnTo>
                    <a:lnTo>
                      <a:pt x="1006" y="854"/>
                    </a:lnTo>
                    <a:lnTo>
                      <a:pt x="1006" y="854"/>
                    </a:lnTo>
                    <a:lnTo>
                      <a:pt x="1005" y="854"/>
                    </a:lnTo>
                    <a:lnTo>
                      <a:pt x="1005" y="854"/>
                    </a:lnTo>
                    <a:lnTo>
                      <a:pt x="1005" y="853"/>
                    </a:lnTo>
                    <a:lnTo>
                      <a:pt x="1005" y="853"/>
                    </a:lnTo>
                    <a:lnTo>
                      <a:pt x="1005" y="851"/>
                    </a:lnTo>
                    <a:lnTo>
                      <a:pt x="1005" y="851"/>
                    </a:lnTo>
                    <a:lnTo>
                      <a:pt x="1004" y="849"/>
                    </a:lnTo>
                    <a:lnTo>
                      <a:pt x="1004" y="849"/>
                    </a:lnTo>
                    <a:lnTo>
                      <a:pt x="1004" y="849"/>
                    </a:lnTo>
                    <a:lnTo>
                      <a:pt x="995" y="835"/>
                    </a:lnTo>
                    <a:lnTo>
                      <a:pt x="995" y="835"/>
                    </a:lnTo>
                    <a:lnTo>
                      <a:pt x="982" y="816"/>
                    </a:lnTo>
                    <a:lnTo>
                      <a:pt x="972" y="806"/>
                    </a:lnTo>
                    <a:lnTo>
                      <a:pt x="972" y="806"/>
                    </a:lnTo>
                    <a:lnTo>
                      <a:pt x="982" y="787"/>
                    </a:lnTo>
                    <a:lnTo>
                      <a:pt x="982" y="787"/>
                    </a:lnTo>
                    <a:lnTo>
                      <a:pt x="997" y="790"/>
                    </a:lnTo>
                    <a:lnTo>
                      <a:pt x="1020" y="793"/>
                    </a:lnTo>
                    <a:lnTo>
                      <a:pt x="1020" y="793"/>
                    </a:lnTo>
                    <a:lnTo>
                      <a:pt x="1037" y="793"/>
                    </a:lnTo>
                    <a:lnTo>
                      <a:pt x="1037" y="793"/>
                    </a:lnTo>
                    <a:lnTo>
                      <a:pt x="1037" y="793"/>
                    </a:lnTo>
                    <a:lnTo>
                      <a:pt x="1037" y="793"/>
                    </a:lnTo>
                    <a:lnTo>
                      <a:pt x="1039" y="792"/>
                    </a:lnTo>
                    <a:lnTo>
                      <a:pt x="1039" y="792"/>
                    </a:lnTo>
                    <a:lnTo>
                      <a:pt x="1039" y="792"/>
                    </a:lnTo>
                    <a:lnTo>
                      <a:pt x="1039" y="792"/>
                    </a:lnTo>
                    <a:lnTo>
                      <a:pt x="1042" y="792"/>
                    </a:lnTo>
                    <a:lnTo>
                      <a:pt x="1042" y="792"/>
                    </a:lnTo>
                    <a:lnTo>
                      <a:pt x="1042" y="792"/>
                    </a:lnTo>
                    <a:lnTo>
                      <a:pt x="1042" y="792"/>
                    </a:lnTo>
                    <a:lnTo>
                      <a:pt x="1043" y="791"/>
                    </a:lnTo>
                    <a:lnTo>
                      <a:pt x="1043" y="791"/>
                    </a:lnTo>
                    <a:lnTo>
                      <a:pt x="1044" y="791"/>
                    </a:lnTo>
                    <a:lnTo>
                      <a:pt x="1044" y="791"/>
                    </a:lnTo>
                    <a:lnTo>
                      <a:pt x="1044" y="790"/>
                    </a:lnTo>
                    <a:lnTo>
                      <a:pt x="1044" y="790"/>
                    </a:lnTo>
                    <a:lnTo>
                      <a:pt x="1045" y="790"/>
                    </a:lnTo>
                    <a:lnTo>
                      <a:pt x="1045" y="790"/>
                    </a:lnTo>
                    <a:lnTo>
                      <a:pt x="1045" y="788"/>
                    </a:lnTo>
                    <a:lnTo>
                      <a:pt x="1045" y="788"/>
                    </a:lnTo>
                    <a:lnTo>
                      <a:pt x="1045" y="788"/>
                    </a:lnTo>
                    <a:lnTo>
                      <a:pt x="1045" y="788"/>
                    </a:lnTo>
                    <a:lnTo>
                      <a:pt x="1047" y="787"/>
                    </a:lnTo>
                    <a:lnTo>
                      <a:pt x="1047" y="787"/>
                    </a:lnTo>
                    <a:lnTo>
                      <a:pt x="1047" y="786"/>
                    </a:lnTo>
                    <a:lnTo>
                      <a:pt x="1047" y="786"/>
                    </a:lnTo>
                    <a:lnTo>
                      <a:pt x="1048" y="784"/>
                    </a:lnTo>
                    <a:lnTo>
                      <a:pt x="1048" y="784"/>
                    </a:lnTo>
                    <a:lnTo>
                      <a:pt x="1048" y="784"/>
                    </a:lnTo>
                    <a:lnTo>
                      <a:pt x="1048" y="784"/>
                    </a:lnTo>
                    <a:lnTo>
                      <a:pt x="1049" y="782"/>
                    </a:lnTo>
                    <a:lnTo>
                      <a:pt x="1049" y="782"/>
                    </a:lnTo>
                    <a:lnTo>
                      <a:pt x="1050" y="781"/>
                    </a:lnTo>
                    <a:lnTo>
                      <a:pt x="1050" y="781"/>
                    </a:lnTo>
                    <a:lnTo>
                      <a:pt x="1050" y="779"/>
                    </a:lnTo>
                    <a:lnTo>
                      <a:pt x="1050" y="779"/>
                    </a:lnTo>
                    <a:lnTo>
                      <a:pt x="1050" y="778"/>
                    </a:lnTo>
                    <a:lnTo>
                      <a:pt x="1050" y="778"/>
                    </a:lnTo>
                    <a:lnTo>
                      <a:pt x="1052" y="777"/>
                    </a:lnTo>
                    <a:lnTo>
                      <a:pt x="1052" y="777"/>
                    </a:lnTo>
                    <a:lnTo>
                      <a:pt x="1052" y="776"/>
                    </a:lnTo>
                    <a:lnTo>
                      <a:pt x="1052" y="776"/>
                    </a:lnTo>
                    <a:lnTo>
                      <a:pt x="1052" y="776"/>
                    </a:lnTo>
                    <a:lnTo>
                      <a:pt x="1052" y="776"/>
                    </a:lnTo>
                    <a:lnTo>
                      <a:pt x="1052" y="774"/>
                    </a:lnTo>
                    <a:lnTo>
                      <a:pt x="1052" y="774"/>
                    </a:lnTo>
                    <a:lnTo>
                      <a:pt x="1052" y="773"/>
                    </a:lnTo>
                    <a:lnTo>
                      <a:pt x="1052" y="773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2"/>
                    </a:lnTo>
                    <a:lnTo>
                      <a:pt x="1052" y="771"/>
                    </a:lnTo>
                    <a:lnTo>
                      <a:pt x="1052" y="771"/>
                    </a:lnTo>
                    <a:lnTo>
                      <a:pt x="1052" y="769"/>
                    </a:lnTo>
                    <a:lnTo>
                      <a:pt x="1052" y="769"/>
                    </a:lnTo>
                    <a:lnTo>
                      <a:pt x="1050" y="768"/>
                    </a:lnTo>
                    <a:lnTo>
                      <a:pt x="1050" y="768"/>
                    </a:lnTo>
                    <a:lnTo>
                      <a:pt x="1050" y="768"/>
                    </a:lnTo>
                    <a:lnTo>
                      <a:pt x="1050" y="768"/>
                    </a:lnTo>
                    <a:lnTo>
                      <a:pt x="1049" y="766"/>
                    </a:lnTo>
                    <a:lnTo>
                      <a:pt x="1049" y="766"/>
                    </a:lnTo>
                    <a:lnTo>
                      <a:pt x="1049" y="766"/>
                    </a:lnTo>
                    <a:lnTo>
                      <a:pt x="1049" y="766"/>
                    </a:lnTo>
                    <a:lnTo>
                      <a:pt x="1038" y="753"/>
                    </a:lnTo>
                    <a:lnTo>
                      <a:pt x="1038" y="753"/>
                    </a:lnTo>
                    <a:lnTo>
                      <a:pt x="1023" y="737"/>
                    </a:lnTo>
                    <a:lnTo>
                      <a:pt x="1010" y="728"/>
                    </a:lnTo>
                    <a:lnTo>
                      <a:pt x="1010" y="728"/>
                    </a:lnTo>
                    <a:lnTo>
                      <a:pt x="1018" y="708"/>
                    </a:lnTo>
                    <a:lnTo>
                      <a:pt x="1018" y="708"/>
                    </a:lnTo>
                    <a:lnTo>
                      <a:pt x="1033" y="709"/>
                    </a:lnTo>
                    <a:lnTo>
                      <a:pt x="1055" y="708"/>
                    </a:lnTo>
                    <a:lnTo>
                      <a:pt x="1055" y="708"/>
                    </a:lnTo>
                    <a:lnTo>
                      <a:pt x="1072" y="705"/>
                    </a:lnTo>
                    <a:lnTo>
                      <a:pt x="1072" y="705"/>
                    </a:lnTo>
                    <a:lnTo>
                      <a:pt x="1072" y="705"/>
                    </a:lnTo>
                    <a:lnTo>
                      <a:pt x="1072" y="705"/>
                    </a:lnTo>
                    <a:lnTo>
                      <a:pt x="1074" y="704"/>
                    </a:lnTo>
                    <a:lnTo>
                      <a:pt x="1074" y="704"/>
                    </a:lnTo>
                    <a:lnTo>
                      <a:pt x="1074" y="704"/>
                    </a:lnTo>
                    <a:lnTo>
                      <a:pt x="1074" y="704"/>
                    </a:lnTo>
                    <a:lnTo>
                      <a:pt x="1076" y="703"/>
                    </a:lnTo>
                    <a:lnTo>
                      <a:pt x="1076" y="703"/>
                    </a:lnTo>
                    <a:lnTo>
                      <a:pt x="1077" y="703"/>
                    </a:lnTo>
                    <a:lnTo>
                      <a:pt x="1077" y="703"/>
                    </a:lnTo>
                    <a:lnTo>
                      <a:pt x="1078" y="701"/>
                    </a:lnTo>
                    <a:lnTo>
                      <a:pt x="1078" y="701"/>
                    </a:lnTo>
                    <a:lnTo>
                      <a:pt x="1078" y="701"/>
                    </a:lnTo>
                    <a:lnTo>
                      <a:pt x="1078" y="701"/>
                    </a:lnTo>
                    <a:lnTo>
                      <a:pt x="1079" y="700"/>
                    </a:lnTo>
                    <a:lnTo>
                      <a:pt x="1079" y="700"/>
                    </a:lnTo>
                    <a:lnTo>
                      <a:pt x="1079" y="700"/>
                    </a:lnTo>
                    <a:lnTo>
                      <a:pt x="1079" y="700"/>
                    </a:lnTo>
                    <a:lnTo>
                      <a:pt x="1079" y="699"/>
                    </a:lnTo>
                    <a:lnTo>
                      <a:pt x="1079" y="699"/>
                    </a:lnTo>
                    <a:lnTo>
                      <a:pt x="1079" y="699"/>
                    </a:lnTo>
                    <a:lnTo>
                      <a:pt x="1079" y="699"/>
                    </a:lnTo>
                    <a:lnTo>
                      <a:pt x="1081" y="696"/>
                    </a:lnTo>
                    <a:lnTo>
                      <a:pt x="1081" y="696"/>
                    </a:lnTo>
                    <a:lnTo>
                      <a:pt x="1081" y="696"/>
                    </a:lnTo>
                    <a:lnTo>
                      <a:pt x="1081" y="696"/>
                    </a:lnTo>
                    <a:lnTo>
                      <a:pt x="1081" y="695"/>
                    </a:lnTo>
                    <a:lnTo>
                      <a:pt x="1081" y="695"/>
                    </a:lnTo>
                    <a:lnTo>
                      <a:pt x="1082" y="694"/>
                    </a:lnTo>
                    <a:lnTo>
                      <a:pt x="1082" y="694"/>
                    </a:lnTo>
                    <a:lnTo>
                      <a:pt x="1082" y="691"/>
                    </a:lnTo>
                    <a:lnTo>
                      <a:pt x="1082" y="691"/>
                    </a:lnTo>
                    <a:lnTo>
                      <a:pt x="1082" y="690"/>
                    </a:lnTo>
                    <a:lnTo>
                      <a:pt x="1082" y="690"/>
                    </a:lnTo>
                    <a:lnTo>
                      <a:pt x="1083" y="689"/>
                    </a:lnTo>
                    <a:lnTo>
                      <a:pt x="1083" y="689"/>
                    </a:lnTo>
                    <a:lnTo>
                      <a:pt x="1083" y="688"/>
                    </a:lnTo>
                    <a:lnTo>
                      <a:pt x="1083" y="688"/>
                    </a:lnTo>
                    <a:lnTo>
                      <a:pt x="1083" y="686"/>
                    </a:lnTo>
                    <a:lnTo>
                      <a:pt x="1083" y="686"/>
                    </a:lnTo>
                    <a:lnTo>
                      <a:pt x="1083" y="685"/>
                    </a:lnTo>
                    <a:lnTo>
                      <a:pt x="1083" y="685"/>
                    </a:lnTo>
                    <a:lnTo>
                      <a:pt x="1083" y="685"/>
                    </a:lnTo>
                    <a:lnTo>
                      <a:pt x="1083" y="685"/>
                    </a:lnTo>
                    <a:lnTo>
                      <a:pt x="1083" y="684"/>
                    </a:lnTo>
                    <a:lnTo>
                      <a:pt x="1083" y="684"/>
                    </a:lnTo>
                    <a:lnTo>
                      <a:pt x="1083" y="682"/>
                    </a:lnTo>
                    <a:lnTo>
                      <a:pt x="1083" y="682"/>
                    </a:lnTo>
                    <a:lnTo>
                      <a:pt x="1083" y="681"/>
                    </a:lnTo>
                    <a:lnTo>
                      <a:pt x="1083" y="681"/>
                    </a:lnTo>
                    <a:lnTo>
                      <a:pt x="1083" y="681"/>
                    </a:lnTo>
                    <a:lnTo>
                      <a:pt x="1083" y="681"/>
                    </a:lnTo>
                    <a:lnTo>
                      <a:pt x="1082" y="680"/>
                    </a:lnTo>
                    <a:lnTo>
                      <a:pt x="1082" y="680"/>
                    </a:lnTo>
                    <a:lnTo>
                      <a:pt x="1082" y="679"/>
                    </a:lnTo>
                    <a:lnTo>
                      <a:pt x="1082" y="679"/>
                    </a:lnTo>
                    <a:lnTo>
                      <a:pt x="1081" y="677"/>
                    </a:lnTo>
                    <a:lnTo>
                      <a:pt x="1081" y="677"/>
                    </a:lnTo>
                    <a:lnTo>
                      <a:pt x="1081" y="677"/>
                    </a:lnTo>
                    <a:lnTo>
                      <a:pt x="1081" y="677"/>
                    </a:lnTo>
                    <a:lnTo>
                      <a:pt x="1079" y="675"/>
                    </a:lnTo>
                    <a:lnTo>
                      <a:pt x="1079" y="675"/>
                    </a:lnTo>
                    <a:lnTo>
                      <a:pt x="1079" y="675"/>
                    </a:lnTo>
                    <a:lnTo>
                      <a:pt x="1067" y="665"/>
                    </a:lnTo>
                    <a:lnTo>
                      <a:pt x="1067" y="665"/>
                    </a:lnTo>
                    <a:lnTo>
                      <a:pt x="1057" y="657"/>
                    </a:lnTo>
                    <a:lnTo>
                      <a:pt x="1048" y="652"/>
                    </a:lnTo>
                    <a:lnTo>
                      <a:pt x="1034" y="646"/>
                    </a:lnTo>
                    <a:lnTo>
                      <a:pt x="1034" y="646"/>
                    </a:lnTo>
                    <a:lnTo>
                      <a:pt x="1038" y="625"/>
                    </a:lnTo>
                    <a:lnTo>
                      <a:pt x="1038" y="625"/>
                    </a:lnTo>
                    <a:lnTo>
                      <a:pt x="1053" y="622"/>
                    </a:lnTo>
                    <a:lnTo>
                      <a:pt x="1074" y="617"/>
                    </a:lnTo>
                    <a:lnTo>
                      <a:pt x="1074" y="617"/>
                    </a:lnTo>
                    <a:lnTo>
                      <a:pt x="1091" y="612"/>
                    </a:lnTo>
                    <a:lnTo>
                      <a:pt x="1091" y="612"/>
                    </a:lnTo>
                    <a:lnTo>
                      <a:pt x="1091" y="612"/>
                    </a:lnTo>
                    <a:lnTo>
                      <a:pt x="1093" y="611"/>
                    </a:lnTo>
                    <a:lnTo>
                      <a:pt x="1093" y="611"/>
                    </a:lnTo>
                    <a:lnTo>
                      <a:pt x="1093" y="611"/>
                    </a:lnTo>
                    <a:lnTo>
                      <a:pt x="1093" y="611"/>
                    </a:lnTo>
                    <a:lnTo>
                      <a:pt x="1095" y="609"/>
                    </a:lnTo>
                    <a:lnTo>
                      <a:pt x="1095" y="609"/>
                    </a:lnTo>
                    <a:lnTo>
                      <a:pt x="1095" y="609"/>
                    </a:lnTo>
                    <a:lnTo>
                      <a:pt x="1095" y="609"/>
                    </a:lnTo>
                    <a:lnTo>
                      <a:pt x="1096" y="608"/>
                    </a:lnTo>
                    <a:lnTo>
                      <a:pt x="1096" y="608"/>
                    </a:lnTo>
                    <a:lnTo>
                      <a:pt x="1096" y="607"/>
                    </a:lnTo>
                    <a:lnTo>
                      <a:pt x="1096" y="607"/>
                    </a:lnTo>
                    <a:lnTo>
                      <a:pt x="1097" y="606"/>
                    </a:lnTo>
                    <a:lnTo>
                      <a:pt x="1097" y="606"/>
                    </a:lnTo>
                    <a:lnTo>
                      <a:pt x="1097" y="606"/>
                    </a:lnTo>
                    <a:lnTo>
                      <a:pt x="1097" y="606"/>
                    </a:lnTo>
                    <a:lnTo>
                      <a:pt x="1097" y="604"/>
                    </a:lnTo>
                    <a:lnTo>
                      <a:pt x="1097" y="604"/>
                    </a:lnTo>
                    <a:lnTo>
                      <a:pt x="1098" y="604"/>
                    </a:lnTo>
                    <a:lnTo>
                      <a:pt x="1098" y="604"/>
                    </a:lnTo>
                    <a:lnTo>
                      <a:pt x="1098" y="602"/>
                    </a:lnTo>
                    <a:lnTo>
                      <a:pt x="1098" y="602"/>
                    </a:lnTo>
                    <a:lnTo>
                      <a:pt x="1098" y="602"/>
                    </a:lnTo>
                    <a:lnTo>
                      <a:pt x="1098" y="602"/>
                    </a:lnTo>
                    <a:lnTo>
                      <a:pt x="1098" y="601"/>
                    </a:lnTo>
                    <a:lnTo>
                      <a:pt x="1098" y="601"/>
                    </a:lnTo>
                    <a:lnTo>
                      <a:pt x="1098" y="599"/>
                    </a:lnTo>
                    <a:lnTo>
                      <a:pt x="1098" y="599"/>
                    </a:lnTo>
                    <a:lnTo>
                      <a:pt x="1098" y="597"/>
                    </a:lnTo>
                    <a:lnTo>
                      <a:pt x="1098" y="597"/>
                    </a:lnTo>
                    <a:lnTo>
                      <a:pt x="1098" y="596"/>
                    </a:lnTo>
                    <a:lnTo>
                      <a:pt x="1098" y="596"/>
                    </a:lnTo>
                    <a:lnTo>
                      <a:pt x="1098" y="594"/>
                    </a:lnTo>
                    <a:lnTo>
                      <a:pt x="1098" y="594"/>
                    </a:lnTo>
                    <a:lnTo>
                      <a:pt x="1098" y="593"/>
                    </a:lnTo>
                    <a:lnTo>
                      <a:pt x="1098" y="593"/>
                    </a:lnTo>
                    <a:lnTo>
                      <a:pt x="1098" y="592"/>
                    </a:lnTo>
                    <a:lnTo>
                      <a:pt x="1098" y="592"/>
                    </a:lnTo>
                    <a:lnTo>
                      <a:pt x="1098" y="591"/>
                    </a:lnTo>
                    <a:lnTo>
                      <a:pt x="1098" y="591"/>
                    </a:lnTo>
                    <a:lnTo>
                      <a:pt x="1098" y="591"/>
                    </a:lnTo>
                    <a:lnTo>
                      <a:pt x="1098" y="591"/>
                    </a:lnTo>
                    <a:lnTo>
                      <a:pt x="1098" y="589"/>
                    </a:lnTo>
                    <a:lnTo>
                      <a:pt x="1098" y="589"/>
                    </a:lnTo>
                    <a:lnTo>
                      <a:pt x="1098" y="588"/>
                    </a:lnTo>
                    <a:lnTo>
                      <a:pt x="1098" y="588"/>
                    </a:lnTo>
                    <a:lnTo>
                      <a:pt x="1098" y="587"/>
                    </a:lnTo>
                    <a:lnTo>
                      <a:pt x="1098" y="587"/>
                    </a:lnTo>
                    <a:lnTo>
                      <a:pt x="1098" y="587"/>
                    </a:lnTo>
                    <a:lnTo>
                      <a:pt x="1098" y="587"/>
                    </a:lnTo>
                    <a:lnTo>
                      <a:pt x="1097" y="585"/>
                    </a:lnTo>
                    <a:lnTo>
                      <a:pt x="1097" y="585"/>
                    </a:lnTo>
                    <a:lnTo>
                      <a:pt x="1097" y="584"/>
                    </a:lnTo>
                    <a:lnTo>
                      <a:pt x="1097" y="584"/>
                    </a:lnTo>
                    <a:lnTo>
                      <a:pt x="1096" y="583"/>
                    </a:lnTo>
                    <a:lnTo>
                      <a:pt x="1096" y="583"/>
                    </a:lnTo>
                    <a:lnTo>
                      <a:pt x="1095" y="583"/>
                    </a:lnTo>
                    <a:lnTo>
                      <a:pt x="1095" y="583"/>
                    </a:lnTo>
                    <a:lnTo>
                      <a:pt x="1093" y="582"/>
                    </a:lnTo>
                    <a:lnTo>
                      <a:pt x="1093" y="582"/>
                    </a:lnTo>
                    <a:lnTo>
                      <a:pt x="1093" y="582"/>
                    </a:lnTo>
                    <a:lnTo>
                      <a:pt x="1093" y="582"/>
                    </a:lnTo>
                    <a:lnTo>
                      <a:pt x="1078" y="573"/>
                    </a:lnTo>
                    <a:lnTo>
                      <a:pt x="1078" y="573"/>
                    </a:lnTo>
                    <a:lnTo>
                      <a:pt x="1068" y="568"/>
                    </a:lnTo>
                    <a:lnTo>
                      <a:pt x="1058" y="564"/>
                    </a:lnTo>
                    <a:lnTo>
                      <a:pt x="1043" y="560"/>
                    </a:lnTo>
                    <a:lnTo>
                      <a:pt x="1043" y="560"/>
                    </a:lnTo>
                    <a:lnTo>
                      <a:pt x="1043" y="539"/>
                    </a:lnTo>
                    <a:lnTo>
                      <a:pt x="1043" y="539"/>
                    </a:lnTo>
                    <a:lnTo>
                      <a:pt x="1058" y="534"/>
                    </a:lnTo>
                    <a:lnTo>
                      <a:pt x="1078" y="525"/>
                    </a:lnTo>
                    <a:lnTo>
                      <a:pt x="1078" y="525"/>
                    </a:lnTo>
                    <a:lnTo>
                      <a:pt x="1093" y="517"/>
                    </a:lnTo>
                    <a:lnTo>
                      <a:pt x="1093" y="517"/>
                    </a:lnTo>
                    <a:close/>
                    <a:moveTo>
                      <a:pt x="676" y="180"/>
                    </a:moveTo>
                    <a:lnTo>
                      <a:pt x="676" y="180"/>
                    </a:lnTo>
                    <a:lnTo>
                      <a:pt x="680" y="172"/>
                    </a:lnTo>
                    <a:lnTo>
                      <a:pt x="685" y="167"/>
                    </a:lnTo>
                    <a:lnTo>
                      <a:pt x="690" y="163"/>
                    </a:lnTo>
                    <a:lnTo>
                      <a:pt x="696" y="162"/>
                    </a:lnTo>
                    <a:lnTo>
                      <a:pt x="703" y="161"/>
                    </a:lnTo>
                    <a:lnTo>
                      <a:pt x="710" y="162"/>
                    </a:lnTo>
                    <a:lnTo>
                      <a:pt x="722" y="163"/>
                    </a:lnTo>
                    <a:lnTo>
                      <a:pt x="722" y="163"/>
                    </a:lnTo>
                    <a:lnTo>
                      <a:pt x="730" y="166"/>
                    </a:lnTo>
                    <a:lnTo>
                      <a:pt x="743" y="171"/>
                    </a:lnTo>
                    <a:lnTo>
                      <a:pt x="757" y="179"/>
                    </a:lnTo>
                    <a:lnTo>
                      <a:pt x="773" y="187"/>
                    </a:lnTo>
                    <a:lnTo>
                      <a:pt x="792" y="199"/>
                    </a:lnTo>
                    <a:lnTo>
                      <a:pt x="811" y="213"/>
                    </a:lnTo>
                    <a:lnTo>
                      <a:pt x="831" y="229"/>
                    </a:lnTo>
                    <a:lnTo>
                      <a:pt x="851" y="248"/>
                    </a:lnTo>
                    <a:lnTo>
                      <a:pt x="851" y="248"/>
                    </a:lnTo>
                    <a:lnTo>
                      <a:pt x="870" y="268"/>
                    </a:lnTo>
                    <a:lnTo>
                      <a:pt x="887" y="287"/>
                    </a:lnTo>
                    <a:lnTo>
                      <a:pt x="900" y="307"/>
                    </a:lnTo>
                    <a:lnTo>
                      <a:pt x="912" y="325"/>
                    </a:lnTo>
                    <a:lnTo>
                      <a:pt x="921" y="341"/>
                    </a:lnTo>
                    <a:lnTo>
                      <a:pt x="927" y="356"/>
                    </a:lnTo>
                    <a:lnTo>
                      <a:pt x="932" y="368"/>
                    </a:lnTo>
                    <a:lnTo>
                      <a:pt x="934" y="376"/>
                    </a:lnTo>
                    <a:lnTo>
                      <a:pt x="934" y="376"/>
                    </a:lnTo>
                    <a:lnTo>
                      <a:pt x="937" y="389"/>
                    </a:lnTo>
                    <a:lnTo>
                      <a:pt x="937" y="395"/>
                    </a:lnTo>
                    <a:lnTo>
                      <a:pt x="937" y="403"/>
                    </a:lnTo>
                    <a:lnTo>
                      <a:pt x="936" y="409"/>
                    </a:lnTo>
                    <a:lnTo>
                      <a:pt x="932" y="414"/>
                    </a:lnTo>
                    <a:lnTo>
                      <a:pt x="927" y="419"/>
                    </a:lnTo>
                    <a:lnTo>
                      <a:pt x="919" y="423"/>
                    </a:lnTo>
                    <a:lnTo>
                      <a:pt x="919" y="423"/>
                    </a:lnTo>
                    <a:lnTo>
                      <a:pt x="883" y="432"/>
                    </a:lnTo>
                    <a:lnTo>
                      <a:pt x="810" y="447"/>
                    </a:lnTo>
                    <a:lnTo>
                      <a:pt x="729" y="465"/>
                    </a:lnTo>
                    <a:lnTo>
                      <a:pt x="694" y="471"/>
                    </a:lnTo>
                    <a:lnTo>
                      <a:pt x="669" y="476"/>
                    </a:lnTo>
                    <a:lnTo>
                      <a:pt x="669" y="476"/>
                    </a:lnTo>
                    <a:lnTo>
                      <a:pt x="654" y="477"/>
                    </a:lnTo>
                    <a:lnTo>
                      <a:pt x="645" y="477"/>
                    </a:lnTo>
                    <a:lnTo>
                      <a:pt x="641" y="476"/>
                    </a:lnTo>
                    <a:lnTo>
                      <a:pt x="638" y="475"/>
                    </a:lnTo>
                    <a:lnTo>
                      <a:pt x="631" y="468"/>
                    </a:lnTo>
                    <a:lnTo>
                      <a:pt x="631" y="468"/>
                    </a:lnTo>
                    <a:lnTo>
                      <a:pt x="625" y="461"/>
                    </a:lnTo>
                    <a:lnTo>
                      <a:pt x="622" y="458"/>
                    </a:lnTo>
                    <a:lnTo>
                      <a:pt x="621" y="454"/>
                    </a:lnTo>
                    <a:lnTo>
                      <a:pt x="621" y="446"/>
                    </a:lnTo>
                    <a:lnTo>
                      <a:pt x="623" y="429"/>
                    </a:lnTo>
                    <a:lnTo>
                      <a:pt x="623" y="429"/>
                    </a:lnTo>
                    <a:lnTo>
                      <a:pt x="627" y="404"/>
                    </a:lnTo>
                    <a:lnTo>
                      <a:pt x="635" y="370"/>
                    </a:lnTo>
                    <a:lnTo>
                      <a:pt x="651" y="289"/>
                    </a:lnTo>
                    <a:lnTo>
                      <a:pt x="667" y="216"/>
                    </a:lnTo>
                    <a:lnTo>
                      <a:pt x="676" y="180"/>
                    </a:lnTo>
                    <a:lnTo>
                      <a:pt x="676" y="180"/>
                    </a:lnTo>
                    <a:close/>
                    <a:moveTo>
                      <a:pt x="302" y="208"/>
                    </a:moveTo>
                    <a:lnTo>
                      <a:pt x="302" y="208"/>
                    </a:lnTo>
                    <a:lnTo>
                      <a:pt x="308" y="201"/>
                    </a:lnTo>
                    <a:lnTo>
                      <a:pt x="318" y="192"/>
                    </a:lnTo>
                    <a:lnTo>
                      <a:pt x="332" y="184"/>
                    </a:lnTo>
                    <a:lnTo>
                      <a:pt x="349" y="174"/>
                    </a:lnTo>
                    <a:lnTo>
                      <a:pt x="368" y="165"/>
                    </a:lnTo>
                    <a:lnTo>
                      <a:pt x="389" y="155"/>
                    </a:lnTo>
                    <a:lnTo>
                      <a:pt x="413" y="146"/>
                    </a:lnTo>
                    <a:lnTo>
                      <a:pt x="439" y="137"/>
                    </a:lnTo>
                    <a:lnTo>
                      <a:pt x="439" y="137"/>
                    </a:lnTo>
                    <a:lnTo>
                      <a:pt x="466" y="131"/>
                    </a:lnTo>
                    <a:lnTo>
                      <a:pt x="491" y="127"/>
                    </a:lnTo>
                    <a:lnTo>
                      <a:pt x="515" y="124"/>
                    </a:lnTo>
                    <a:lnTo>
                      <a:pt x="536" y="123"/>
                    </a:lnTo>
                    <a:lnTo>
                      <a:pt x="555" y="124"/>
                    </a:lnTo>
                    <a:lnTo>
                      <a:pt x="572" y="126"/>
                    </a:lnTo>
                    <a:lnTo>
                      <a:pt x="584" y="127"/>
                    </a:lnTo>
                    <a:lnTo>
                      <a:pt x="593" y="129"/>
                    </a:lnTo>
                    <a:lnTo>
                      <a:pt x="593" y="129"/>
                    </a:lnTo>
                    <a:lnTo>
                      <a:pt x="604" y="133"/>
                    </a:lnTo>
                    <a:lnTo>
                      <a:pt x="611" y="137"/>
                    </a:lnTo>
                    <a:lnTo>
                      <a:pt x="616" y="141"/>
                    </a:lnTo>
                    <a:lnTo>
                      <a:pt x="621" y="145"/>
                    </a:lnTo>
                    <a:lnTo>
                      <a:pt x="623" y="151"/>
                    </a:lnTo>
                    <a:lnTo>
                      <a:pt x="626" y="157"/>
                    </a:lnTo>
                    <a:lnTo>
                      <a:pt x="625" y="166"/>
                    </a:lnTo>
                    <a:lnTo>
                      <a:pt x="625" y="166"/>
                    </a:lnTo>
                    <a:lnTo>
                      <a:pt x="614" y="201"/>
                    </a:lnTo>
                    <a:lnTo>
                      <a:pt x="592" y="273"/>
                    </a:lnTo>
                    <a:lnTo>
                      <a:pt x="565" y="351"/>
                    </a:lnTo>
                    <a:lnTo>
                      <a:pt x="554" y="385"/>
                    </a:lnTo>
                    <a:lnTo>
                      <a:pt x="545" y="409"/>
                    </a:lnTo>
                    <a:lnTo>
                      <a:pt x="545" y="409"/>
                    </a:lnTo>
                    <a:lnTo>
                      <a:pt x="539" y="423"/>
                    </a:lnTo>
                    <a:lnTo>
                      <a:pt x="535" y="432"/>
                    </a:lnTo>
                    <a:lnTo>
                      <a:pt x="533" y="433"/>
                    </a:lnTo>
                    <a:lnTo>
                      <a:pt x="529" y="436"/>
                    </a:lnTo>
                    <a:lnTo>
                      <a:pt x="520" y="438"/>
                    </a:lnTo>
                    <a:lnTo>
                      <a:pt x="520" y="438"/>
                    </a:lnTo>
                    <a:lnTo>
                      <a:pt x="510" y="441"/>
                    </a:lnTo>
                    <a:lnTo>
                      <a:pt x="507" y="441"/>
                    </a:lnTo>
                    <a:lnTo>
                      <a:pt x="504" y="439"/>
                    </a:lnTo>
                    <a:lnTo>
                      <a:pt x="496" y="436"/>
                    </a:lnTo>
                    <a:lnTo>
                      <a:pt x="483" y="425"/>
                    </a:lnTo>
                    <a:lnTo>
                      <a:pt x="483" y="425"/>
                    </a:lnTo>
                    <a:lnTo>
                      <a:pt x="463" y="409"/>
                    </a:lnTo>
                    <a:lnTo>
                      <a:pt x="437" y="386"/>
                    </a:lnTo>
                    <a:lnTo>
                      <a:pt x="375" y="331"/>
                    </a:lnTo>
                    <a:lnTo>
                      <a:pt x="320" y="281"/>
                    </a:lnTo>
                    <a:lnTo>
                      <a:pt x="293" y="254"/>
                    </a:lnTo>
                    <a:lnTo>
                      <a:pt x="293" y="254"/>
                    </a:lnTo>
                    <a:lnTo>
                      <a:pt x="288" y="248"/>
                    </a:lnTo>
                    <a:lnTo>
                      <a:pt x="286" y="242"/>
                    </a:lnTo>
                    <a:lnTo>
                      <a:pt x="286" y="234"/>
                    </a:lnTo>
                    <a:lnTo>
                      <a:pt x="288" y="229"/>
                    </a:lnTo>
                    <a:lnTo>
                      <a:pt x="291" y="223"/>
                    </a:lnTo>
                    <a:lnTo>
                      <a:pt x="294" y="216"/>
                    </a:lnTo>
                    <a:lnTo>
                      <a:pt x="302" y="208"/>
                    </a:lnTo>
                    <a:lnTo>
                      <a:pt x="302" y="208"/>
                    </a:lnTo>
                    <a:close/>
                    <a:moveTo>
                      <a:pt x="611" y="565"/>
                    </a:moveTo>
                    <a:lnTo>
                      <a:pt x="611" y="565"/>
                    </a:lnTo>
                    <a:lnTo>
                      <a:pt x="606" y="578"/>
                    </a:lnTo>
                    <a:lnTo>
                      <a:pt x="599" y="588"/>
                    </a:lnTo>
                    <a:lnTo>
                      <a:pt x="591" y="597"/>
                    </a:lnTo>
                    <a:lnTo>
                      <a:pt x="582" y="604"/>
                    </a:lnTo>
                    <a:lnTo>
                      <a:pt x="570" y="609"/>
                    </a:lnTo>
                    <a:lnTo>
                      <a:pt x="559" y="612"/>
                    </a:lnTo>
                    <a:lnTo>
                      <a:pt x="546" y="612"/>
                    </a:lnTo>
                    <a:lnTo>
                      <a:pt x="534" y="611"/>
                    </a:lnTo>
                    <a:lnTo>
                      <a:pt x="534" y="611"/>
                    </a:lnTo>
                    <a:lnTo>
                      <a:pt x="521" y="606"/>
                    </a:lnTo>
                    <a:lnTo>
                      <a:pt x="511" y="599"/>
                    </a:lnTo>
                    <a:lnTo>
                      <a:pt x="502" y="591"/>
                    </a:lnTo>
                    <a:lnTo>
                      <a:pt x="496" y="580"/>
                    </a:lnTo>
                    <a:lnTo>
                      <a:pt x="491" y="570"/>
                    </a:lnTo>
                    <a:lnTo>
                      <a:pt x="487" y="558"/>
                    </a:lnTo>
                    <a:lnTo>
                      <a:pt x="487" y="546"/>
                    </a:lnTo>
                    <a:lnTo>
                      <a:pt x="490" y="534"/>
                    </a:lnTo>
                    <a:lnTo>
                      <a:pt x="490" y="534"/>
                    </a:lnTo>
                    <a:lnTo>
                      <a:pt x="494" y="521"/>
                    </a:lnTo>
                    <a:lnTo>
                      <a:pt x="500" y="511"/>
                    </a:lnTo>
                    <a:lnTo>
                      <a:pt x="509" y="502"/>
                    </a:lnTo>
                    <a:lnTo>
                      <a:pt x="519" y="495"/>
                    </a:lnTo>
                    <a:lnTo>
                      <a:pt x="530" y="491"/>
                    </a:lnTo>
                    <a:lnTo>
                      <a:pt x="541" y="487"/>
                    </a:lnTo>
                    <a:lnTo>
                      <a:pt x="554" y="487"/>
                    </a:lnTo>
                    <a:lnTo>
                      <a:pt x="567" y="490"/>
                    </a:lnTo>
                    <a:lnTo>
                      <a:pt x="567" y="490"/>
                    </a:lnTo>
                    <a:lnTo>
                      <a:pt x="578" y="494"/>
                    </a:lnTo>
                    <a:lnTo>
                      <a:pt x="588" y="500"/>
                    </a:lnTo>
                    <a:lnTo>
                      <a:pt x="597" y="509"/>
                    </a:lnTo>
                    <a:lnTo>
                      <a:pt x="604" y="519"/>
                    </a:lnTo>
                    <a:lnTo>
                      <a:pt x="609" y="529"/>
                    </a:lnTo>
                    <a:lnTo>
                      <a:pt x="612" y="541"/>
                    </a:lnTo>
                    <a:lnTo>
                      <a:pt x="612" y="553"/>
                    </a:lnTo>
                    <a:lnTo>
                      <a:pt x="611" y="565"/>
                    </a:lnTo>
                    <a:lnTo>
                      <a:pt x="611" y="565"/>
                    </a:lnTo>
                    <a:close/>
                    <a:moveTo>
                      <a:pt x="129" y="593"/>
                    </a:moveTo>
                    <a:lnTo>
                      <a:pt x="129" y="593"/>
                    </a:lnTo>
                    <a:lnTo>
                      <a:pt x="128" y="583"/>
                    </a:lnTo>
                    <a:lnTo>
                      <a:pt x="126" y="570"/>
                    </a:lnTo>
                    <a:lnTo>
                      <a:pt x="124" y="555"/>
                    </a:lnTo>
                    <a:lnTo>
                      <a:pt x="124" y="536"/>
                    </a:lnTo>
                    <a:lnTo>
                      <a:pt x="124" y="515"/>
                    </a:lnTo>
                    <a:lnTo>
                      <a:pt x="127" y="491"/>
                    </a:lnTo>
                    <a:lnTo>
                      <a:pt x="132" y="466"/>
                    </a:lnTo>
                    <a:lnTo>
                      <a:pt x="137" y="439"/>
                    </a:lnTo>
                    <a:lnTo>
                      <a:pt x="137" y="439"/>
                    </a:lnTo>
                    <a:lnTo>
                      <a:pt x="146" y="413"/>
                    </a:lnTo>
                    <a:lnTo>
                      <a:pt x="155" y="389"/>
                    </a:lnTo>
                    <a:lnTo>
                      <a:pt x="165" y="366"/>
                    </a:lnTo>
                    <a:lnTo>
                      <a:pt x="175" y="347"/>
                    </a:lnTo>
                    <a:lnTo>
                      <a:pt x="184" y="332"/>
                    </a:lnTo>
                    <a:lnTo>
                      <a:pt x="194" y="318"/>
                    </a:lnTo>
                    <a:lnTo>
                      <a:pt x="201" y="308"/>
                    </a:lnTo>
                    <a:lnTo>
                      <a:pt x="208" y="302"/>
                    </a:lnTo>
                    <a:lnTo>
                      <a:pt x="208" y="302"/>
                    </a:lnTo>
                    <a:lnTo>
                      <a:pt x="218" y="294"/>
                    </a:lnTo>
                    <a:lnTo>
                      <a:pt x="223" y="291"/>
                    </a:lnTo>
                    <a:lnTo>
                      <a:pt x="229" y="287"/>
                    </a:lnTo>
                    <a:lnTo>
                      <a:pt x="235" y="286"/>
                    </a:lnTo>
                    <a:lnTo>
                      <a:pt x="242" y="286"/>
                    </a:lnTo>
                    <a:lnTo>
                      <a:pt x="248" y="288"/>
                    </a:lnTo>
                    <a:lnTo>
                      <a:pt x="254" y="292"/>
                    </a:lnTo>
                    <a:lnTo>
                      <a:pt x="254" y="292"/>
                    </a:lnTo>
                    <a:lnTo>
                      <a:pt x="281" y="320"/>
                    </a:lnTo>
                    <a:lnTo>
                      <a:pt x="331" y="375"/>
                    </a:lnTo>
                    <a:lnTo>
                      <a:pt x="386" y="437"/>
                    </a:lnTo>
                    <a:lnTo>
                      <a:pt x="409" y="463"/>
                    </a:lnTo>
                    <a:lnTo>
                      <a:pt x="427" y="482"/>
                    </a:lnTo>
                    <a:lnTo>
                      <a:pt x="427" y="482"/>
                    </a:lnTo>
                    <a:lnTo>
                      <a:pt x="436" y="495"/>
                    </a:lnTo>
                    <a:lnTo>
                      <a:pt x="441" y="504"/>
                    </a:lnTo>
                    <a:lnTo>
                      <a:pt x="441" y="506"/>
                    </a:lnTo>
                    <a:lnTo>
                      <a:pt x="441" y="510"/>
                    </a:lnTo>
                    <a:lnTo>
                      <a:pt x="438" y="520"/>
                    </a:lnTo>
                    <a:lnTo>
                      <a:pt x="438" y="520"/>
                    </a:lnTo>
                    <a:lnTo>
                      <a:pt x="436" y="529"/>
                    </a:lnTo>
                    <a:lnTo>
                      <a:pt x="434" y="531"/>
                    </a:lnTo>
                    <a:lnTo>
                      <a:pt x="432" y="534"/>
                    </a:lnTo>
                    <a:lnTo>
                      <a:pt x="424" y="539"/>
                    </a:lnTo>
                    <a:lnTo>
                      <a:pt x="409" y="545"/>
                    </a:lnTo>
                    <a:lnTo>
                      <a:pt x="409" y="545"/>
                    </a:lnTo>
                    <a:lnTo>
                      <a:pt x="385" y="554"/>
                    </a:lnTo>
                    <a:lnTo>
                      <a:pt x="352" y="565"/>
                    </a:lnTo>
                    <a:lnTo>
                      <a:pt x="273" y="592"/>
                    </a:lnTo>
                    <a:lnTo>
                      <a:pt x="201" y="613"/>
                    </a:lnTo>
                    <a:lnTo>
                      <a:pt x="166" y="625"/>
                    </a:lnTo>
                    <a:lnTo>
                      <a:pt x="166" y="625"/>
                    </a:lnTo>
                    <a:lnTo>
                      <a:pt x="157" y="625"/>
                    </a:lnTo>
                    <a:lnTo>
                      <a:pt x="151" y="623"/>
                    </a:lnTo>
                    <a:lnTo>
                      <a:pt x="146" y="619"/>
                    </a:lnTo>
                    <a:lnTo>
                      <a:pt x="141" y="616"/>
                    </a:lnTo>
                    <a:lnTo>
                      <a:pt x="137" y="611"/>
                    </a:lnTo>
                    <a:lnTo>
                      <a:pt x="134" y="604"/>
                    </a:lnTo>
                    <a:lnTo>
                      <a:pt x="129" y="593"/>
                    </a:lnTo>
                    <a:lnTo>
                      <a:pt x="129" y="593"/>
                    </a:lnTo>
                    <a:close/>
                    <a:moveTo>
                      <a:pt x="423" y="919"/>
                    </a:moveTo>
                    <a:lnTo>
                      <a:pt x="423" y="919"/>
                    </a:lnTo>
                    <a:lnTo>
                      <a:pt x="419" y="927"/>
                    </a:lnTo>
                    <a:lnTo>
                      <a:pt x="414" y="932"/>
                    </a:lnTo>
                    <a:lnTo>
                      <a:pt x="409" y="934"/>
                    </a:lnTo>
                    <a:lnTo>
                      <a:pt x="403" y="937"/>
                    </a:lnTo>
                    <a:lnTo>
                      <a:pt x="397" y="937"/>
                    </a:lnTo>
                    <a:lnTo>
                      <a:pt x="389" y="937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69" y="932"/>
                    </a:lnTo>
                    <a:lnTo>
                      <a:pt x="356" y="927"/>
                    </a:lnTo>
                    <a:lnTo>
                      <a:pt x="342" y="921"/>
                    </a:lnTo>
                    <a:lnTo>
                      <a:pt x="326" y="910"/>
                    </a:lnTo>
                    <a:lnTo>
                      <a:pt x="307" y="899"/>
                    </a:lnTo>
                    <a:lnTo>
                      <a:pt x="288" y="885"/>
                    </a:lnTo>
                    <a:lnTo>
                      <a:pt x="268" y="869"/>
                    </a:lnTo>
                    <a:lnTo>
                      <a:pt x="248" y="851"/>
                    </a:lnTo>
                    <a:lnTo>
                      <a:pt x="248" y="851"/>
                    </a:lnTo>
                    <a:lnTo>
                      <a:pt x="229" y="831"/>
                    </a:lnTo>
                    <a:lnTo>
                      <a:pt x="213" y="811"/>
                    </a:lnTo>
                    <a:lnTo>
                      <a:pt x="199" y="792"/>
                    </a:lnTo>
                    <a:lnTo>
                      <a:pt x="187" y="773"/>
                    </a:lnTo>
                    <a:lnTo>
                      <a:pt x="179" y="757"/>
                    </a:lnTo>
                    <a:lnTo>
                      <a:pt x="171" y="743"/>
                    </a:lnTo>
                    <a:lnTo>
                      <a:pt x="167" y="730"/>
                    </a:lnTo>
                    <a:lnTo>
                      <a:pt x="165" y="722"/>
                    </a:lnTo>
                    <a:lnTo>
                      <a:pt x="165" y="722"/>
                    </a:lnTo>
                    <a:lnTo>
                      <a:pt x="162" y="709"/>
                    </a:lnTo>
                    <a:lnTo>
                      <a:pt x="162" y="703"/>
                    </a:lnTo>
                    <a:lnTo>
                      <a:pt x="162" y="696"/>
                    </a:lnTo>
                    <a:lnTo>
                      <a:pt x="163" y="690"/>
                    </a:lnTo>
                    <a:lnTo>
                      <a:pt x="167" y="684"/>
                    </a:lnTo>
                    <a:lnTo>
                      <a:pt x="172" y="680"/>
                    </a:lnTo>
                    <a:lnTo>
                      <a:pt x="180" y="676"/>
                    </a:lnTo>
                    <a:lnTo>
                      <a:pt x="180" y="676"/>
                    </a:lnTo>
                    <a:lnTo>
                      <a:pt x="216" y="667"/>
                    </a:lnTo>
                    <a:lnTo>
                      <a:pt x="289" y="651"/>
                    </a:lnTo>
                    <a:lnTo>
                      <a:pt x="370" y="633"/>
                    </a:lnTo>
                    <a:lnTo>
                      <a:pt x="405" y="627"/>
                    </a:lnTo>
                    <a:lnTo>
                      <a:pt x="431" y="623"/>
                    </a:lnTo>
                    <a:lnTo>
                      <a:pt x="431" y="623"/>
                    </a:lnTo>
                    <a:lnTo>
                      <a:pt x="446" y="621"/>
                    </a:lnTo>
                    <a:lnTo>
                      <a:pt x="454" y="621"/>
                    </a:lnTo>
                    <a:lnTo>
                      <a:pt x="458" y="622"/>
                    </a:lnTo>
                    <a:lnTo>
                      <a:pt x="461" y="625"/>
                    </a:lnTo>
                    <a:lnTo>
                      <a:pt x="468" y="631"/>
                    </a:lnTo>
                    <a:lnTo>
                      <a:pt x="468" y="631"/>
                    </a:lnTo>
                    <a:lnTo>
                      <a:pt x="475" y="637"/>
                    </a:lnTo>
                    <a:lnTo>
                      <a:pt x="477" y="641"/>
                    </a:lnTo>
                    <a:lnTo>
                      <a:pt x="477" y="643"/>
                    </a:lnTo>
                    <a:lnTo>
                      <a:pt x="478" y="652"/>
                    </a:lnTo>
                    <a:lnTo>
                      <a:pt x="476" y="669"/>
                    </a:lnTo>
                    <a:lnTo>
                      <a:pt x="476" y="669"/>
                    </a:lnTo>
                    <a:lnTo>
                      <a:pt x="472" y="694"/>
                    </a:lnTo>
                    <a:lnTo>
                      <a:pt x="465" y="728"/>
                    </a:lnTo>
                    <a:lnTo>
                      <a:pt x="448" y="810"/>
                    </a:lnTo>
                    <a:lnTo>
                      <a:pt x="432" y="883"/>
                    </a:lnTo>
                    <a:lnTo>
                      <a:pt x="423" y="919"/>
                    </a:lnTo>
                    <a:lnTo>
                      <a:pt x="423" y="919"/>
                    </a:lnTo>
                    <a:close/>
                    <a:moveTo>
                      <a:pt x="797" y="892"/>
                    </a:moveTo>
                    <a:lnTo>
                      <a:pt x="797" y="892"/>
                    </a:lnTo>
                    <a:lnTo>
                      <a:pt x="791" y="898"/>
                    </a:lnTo>
                    <a:lnTo>
                      <a:pt x="781" y="905"/>
                    </a:lnTo>
                    <a:lnTo>
                      <a:pt x="767" y="914"/>
                    </a:lnTo>
                    <a:lnTo>
                      <a:pt x="751" y="924"/>
                    </a:lnTo>
                    <a:lnTo>
                      <a:pt x="732" y="934"/>
                    </a:lnTo>
                    <a:lnTo>
                      <a:pt x="710" y="944"/>
                    </a:lnTo>
                    <a:lnTo>
                      <a:pt x="686" y="953"/>
                    </a:lnTo>
                    <a:lnTo>
                      <a:pt x="660" y="961"/>
                    </a:lnTo>
                    <a:lnTo>
                      <a:pt x="660" y="961"/>
                    </a:lnTo>
                    <a:lnTo>
                      <a:pt x="633" y="967"/>
                    </a:lnTo>
                    <a:lnTo>
                      <a:pt x="608" y="971"/>
                    </a:lnTo>
                    <a:lnTo>
                      <a:pt x="584" y="973"/>
                    </a:lnTo>
                    <a:lnTo>
                      <a:pt x="563" y="975"/>
                    </a:lnTo>
                    <a:lnTo>
                      <a:pt x="544" y="975"/>
                    </a:lnTo>
                    <a:lnTo>
                      <a:pt x="528" y="973"/>
                    </a:lnTo>
                    <a:lnTo>
                      <a:pt x="515" y="971"/>
                    </a:lnTo>
                    <a:lnTo>
                      <a:pt x="506" y="968"/>
                    </a:lnTo>
                    <a:lnTo>
                      <a:pt x="506" y="968"/>
                    </a:lnTo>
                    <a:lnTo>
                      <a:pt x="495" y="965"/>
                    </a:lnTo>
                    <a:lnTo>
                      <a:pt x="488" y="962"/>
                    </a:lnTo>
                    <a:lnTo>
                      <a:pt x="483" y="958"/>
                    </a:lnTo>
                    <a:lnTo>
                      <a:pt x="478" y="953"/>
                    </a:lnTo>
                    <a:lnTo>
                      <a:pt x="476" y="948"/>
                    </a:lnTo>
                    <a:lnTo>
                      <a:pt x="473" y="941"/>
                    </a:lnTo>
                    <a:lnTo>
                      <a:pt x="475" y="933"/>
                    </a:lnTo>
                    <a:lnTo>
                      <a:pt x="475" y="933"/>
                    </a:lnTo>
                    <a:lnTo>
                      <a:pt x="485" y="897"/>
                    </a:lnTo>
                    <a:lnTo>
                      <a:pt x="507" y="825"/>
                    </a:lnTo>
                    <a:lnTo>
                      <a:pt x="534" y="747"/>
                    </a:lnTo>
                    <a:lnTo>
                      <a:pt x="545" y="714"/>
                    </a:lnTo>
                    <a:lnTo>
                      <a:pt x="554" y="689"/>
                    </a:lnTo>
                    <a:lnTo>
                      <a:pt x="554" y="689"/>
                    </a:lnTo>
                    <a:lnTo>
                      <a:pt x="560" y="675"/>
                    </a:lnTo>
                    <a:lnTo>
                      <a:pt x="564" y="667"/>
                    </a:lnTo>
                    <a:lnTo>
                      <a:pt x="567" y="665"/>
                    </a:lnTo>
                    <a:lnTo>
                      <a:pt x="570" y="664"/>
                    </a:lnTo>
                    <a:lnTo>
                      <a:pt x="579" y="660"/>
                    </a:lnTo>
                    <a:lnTo>
                      <a:pt x="579" y="660"/>
                    </a:lnTo>
                    <a:lnTo>
                      <a:pt x="589" y="659"/>
                    </a:lnTo>
                    <a:lnTo>
                      <a:pt x="592" y="657"/>
                    </a:lnTo>
                    <a:lnTo>
                      <a:pt x="596" y="659"/>
                    </a:lnTo>
                    <a:lnTo>
                      <a:pt x="603" y="664"/>
                    </a:lnTo>
                    <a:lnTo>
                      <a:pt x="616" y="672"/>
                    </a:lnTo>
                    <a:lnTo>
                      <a:pt x="616" y="672"/>
                    </a:lnTo>
                    <a:lnTo>
                      <a:pt x="636" y="689"/>
                    </a:lnTo>
                    <a:lnTo>
                      <a:pt x="662" y="713"/>
                    </a:lnTo>
                    <a:lnTo>
                      <a:pt x="724" y="767"/>
                    </a:lnTo>
                    <a:lnTo>
                      <a:pt x="780" y="819"/>
                    </a:lnTo>
                    <a:lnTo>
                      <a:pt x="806" y="844"/>
                    </a:lnTo>
                    <a:lnTo>
                      <a:pt x="806" y="844"/>
                    </a:lnTo>
                    <a:lnTo>
                      <a:pt x="811" y="851"/>
                    </a:lnTo>
                    <a:lnTo>
                      <a:pt x="814" y="858"/>
                    </a:lnTo>
                    <a:lnTo>
                      <a:pt x="814" y="864"/>
                    </a:lnTo>
                    <a:lnTo>
                      <a:pt x="811" y="870"/>
                    </a:lnTo>
                    <a:lnTo>
                      <a:pt x="809" y="876"/>
                    </a:lnTo>
                    <a:lnTo>
                      <a:pt x="805" y="881"/>
                    </a:lnTo>
                    <a:lnTo>
                      <a:pt x="797" y="892"/>
                    </a:lnTo>
                    <a:lnTo>
                      <a:pt x="797" y="892"/>
                    </a:lnTo>
                    <a:close/>
                    <a:moveTo>
                      <a:pt x="961" y="660"/>
                    </a:moveTo>
                    <a:lnTo>
                      <a:pt x="961" y="660"/>
                    </a:lnTo>
                    <a:lnTo>
                      <a:pt x="953" y="686"/>
                    </a:lnTo>
                    <a:lnTo>
                      <a:pt x="945" y="710"/>
                    </a:lnTo>
                    <a:lnTo>
                      <a:pt x="934" y="732"/>
                    </a:lnTo>
                    <a:lnTo>
                      <a:pt x="924" y="750"/>
                    </a:lnTo>
                    <a:lnTo>
                      <a:pt x="914" y="767"/>
                    </a:lnTo>
                    <a:lnTo>
                      <a:pt x="906" y="779"/>
                    </a:lnTo>
                    <a:lnTo>
                      <a:pt x="898" y="790"/>
                    </a:lnTo>
                    <a:lnTo>
                      <a:pt x="892" y="797"/>
                    </a:lnTo>
                    <a:lnTo>
                      <a:pt x="892" y="797"/>
                    </a:lnTo>
                    <a:lnTo>
                      <a:pt x="882" y="805"/>
                    </a:lnTo>
                    <a:lnTo>
                      <a:pt x="877" y="808"/>
                    </a:lnTo>
                    <a:lnTo>
                      <a:pt x="870" y="811"/>
                    </a:lnTo>
                    <a:lnTo>
                      <a:pt x="864" y="812"/>
                    </a:lnTo>
                    <a:lnTo>
                      <a:pt x="858" y="812"/>
                    </a:lnTo>
                    <a:lnTo>
                      <a:pt x="851" y="811"/>
                    </a:lnTo>
                    <a:lnTo>
                      <a:pt x="845" y="806"/>
                    </a:lnTo>
                    <a:lnTo>
                      <a:pt x="845" y="806"/>
                    </a:lnTo>
                    <a:lnTo>
                      <a:pt x="819" y="779"/>
                    </a:lnTo>
                    <a:lnTo>
                      <a:pt x="768" y="724"/>
                    </a:lnTo>
                    <a:lnTo>
                      <a:pt x="713" y="662"/>
                    </a:lnTo>
                    <a:lnTo>
                      <a:pt x="690" y="636"/>
                    </a:lnTo>
                    <a:lnTo>
                      <a:pt x="672" y="616"/>
                    </a:lnTo>
                    <a:lnTo>
                      <a:pt x="672" y="616"/>
                    </a:lnTo>
                    <a:lnTo>
                      <a:pt x="664" y="603"/>
                    </a:lnTo>
                    <a:lnTo>
                      <a:pt x="659" y="596"/>
                    </a:lnTo>
                    <a:lnTo>
                      <a:pt x="659" y="592"/>
                    </a:lnTo>
                    <a:lnTo>
                      <a:pt x="659" y="588"/>
                    </a:lnTo>
                    <a:lnTo>
                      <a:pt x="661" y="579"/>
                    </a:lnTo>
                    <a:lnTo>
                      <a:pt x="661" y="579"/>
                    </a:lnTo>
                    <a:lnTo>
                      <a:pt x="664" y="570"/>
                    </a:lnTo>
                    <a:lnTo>
                      <a:pt x="665" y="567"/>
                    </a:lnTo>
                    <a:lnTo>
                      <a:pt x="667" y="564"/>
                    </a:lnTo>
                    <a:lnTo>
                      <a:pt x="675" y="559"/>
                    </a:lnTo>
                    <a:lnTo>
                      <a:pt x="690" y="553"/>
                    </a:lnTo>
                    <a:lnTo>
                      <a:pt x="690" y="553"/>
                    </a:lnTo>
                    <a:lnTo>
                      <a:pt x="714" y="544"/>
                    </a:lnTo>
                    <a:lnTo>
                      <a:pt x="747" y="533"/>
                    </a:lnTo>
                    <a:lnTo>
                      <a:pt x="826" y="507"/>
                    </a:lnTo>
                    <a:lnTo>
                      <a:pt x="898" y="485"/>
                    </a:lnTo>
                    <a:lnTo>
                      <a:pt x="933" y="475"/>
                    </a:lnTo>
                    <a:lnTo>
                      <a:pt x="933" y="475"/>
                    </a:lnTo>
                    <a:lnTo>
                      <a:pt x="942" y="473"/>
                    </a:lnTo>
                    <a:lnTo>
                      <a:pt x="948" y="475"/>
                    </a:lnTo>
                    <a:lnTo>
                      <a:pt x="953" y="478"/>
                    </a:lnTo>
                    <a:lnTo>
                      <a:pt x="958" y="482"/>
                    </a:lnTo>
                    <a:lnTo>
                      <a:pt x="962" y="488"/>
                    </a:lnTo>
                    <a:lnTo>
                      <a:pt x="965" y="495"/>
                    </a:lnTo>
                    <a:lnTo>
                      <a:pt x="970" y="506"/>
                    </a:lnTo>
                    <a:lnTo>
                      <a:pt x="970" y="506"/>
                    </a:lnTo>
                    <a:lnTo>
                      <a:pt x="971" y="515"/>
                    </a:lnTo>
                    <a:lnTo>
                      <a:pt x="974" y="528"/>
                    </a:lnTo>
                    <a:lnTo>
                      <a:pt x="975" y="544"/>
                    </a:lnTo>
                    <a:lnTo>
                      <a:pt x="975" y="563"/>
                    </a:lnTo>
                    <a:lnTo>
                      <a:pt x="975" y="584"/>
                    </a:lnTo>
                    <a:lnTo>
                      <a:pt x="972" y="607"/>
                    </a:lnTo>
                    <a:lnTo>
                      <a:pt x="967" y="633"/>
                    </a:lnTo>
                    <a:lnTo>
                      <a:pt x="961" y="660"/>
                    </a:lnTo>
                    <a:lnTo>
                      <a:pt x="961" y="6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4520377" y="1681104"/>
                <a:ext cx="605367" cy="1028347"/>
              </a:xfrm>
              <a:custGeom>
                <a:avLst/>
                <a:gdLst>
                  <a:gd name="T0" fmla="*/ 888 w 936"/>
                  <a:gd name="T1" fmla="*/ 2 h 1591"/>
                  <a:gd name="T2" fmla="*/ 865 w 936"/>
                  <a:gd name="T3" fmla="*/ 1 h 1591"/>
                  <a:gd name="T4" fmla="*/ 835 w 936"/>
                  <a:gd name="T5" fmla="*/ 47 h 1591"/>
                  <a:gd name="T6" fmla="*/ 751 w 936"/>
                  <a:gd name="T7" fmla="*/ 1 h 1591"/>
                  <a:gd name="T8" fmla="*/ 729 w 936"/>
                  <a:gd name="T9" fmla="*/ 1 h 1591"/>
                  <a:gd name="T10" fmla="*/ 715 w 936"/>
                  <a:gd name="T11" fmla="*/ 14 h 1591"/>
                  <a:gd name="T12" fmla="*/ 616 w 936"/>
                  <a:gd name="T13" fmla="*/ 25 h 1591"/>
                  <a:gd name="T14" fmla="*/ 594 w 936"/>
                  <a:gd name="T15" fmla="*/ 26 h 1591"/>
                  <a:gd name="T16" fmla="*/ 579 w 936"/>
                  <a:gd name="T17" fmla="*/ 38 h 1591"/>
                  <a:gd name="T18" fmla="*/ 491 w 936"/>
                  <a:gd name="T19" fmla="*/ 74 h 1591"/>
                  <a:gd name="T20" fmla="*/ 472 w 936"/>
                  <a:gd name="T21" fmla="*/ 71 h 1591"/>
                  <a:gd name="T22" fmla="*/ 453 w 936"/>
                  <a:gd name="T23" fmla="*/ 81 h 1591"/>
                  <a:gd name="T24" fmla="*/ 458 w 936"/>
                  <a:gd name="T25" fmla="*/ 173 h 1591"/>
                  <a:gd name="T26" fmla="*/ 357 w 936"/>
                  <a:gd name="T27" fmla="*/ 137 h 1591"/>
                  <a:gd name="T28" fmla="*/ 340 w 936"/>
                  <a:gd name="T29" fmla="*/ 146 h 1591"/>
                  <a:gd name="T30" fmla="*/ 330 w 936"/>
                  <a:gd name="T31" fmla="*/ 162 h 1591"/>
                  <a:gd name="T32" fmla="*/ 259 w 936"/>
                  <a:gd name="T33" fmla="*/ 227 h 1591"/>
                  <a:gd name="T34" fmla="*/ 240 w 936"/>
                  <a:gd name="T35" fmla="*/ 229 h 1591"/>
                  <a:gd name="T36" fmla="*/ 226 w 936"/>
                  <a:gd name="T37" fmla="*/ 246 h 1591"/>
                  <a:gd name="T38" fmla="*/ 234 w 936"/>
                  <a:gd name="T39" fmla="*/ 349 h 1591"/>
                  <a:gd name="T40" fmla="*/ 153 w 936"/>
                  <a:gd name="T41" fmla="*/ 333 h 1591"/>
                  <a:gd name="T42" fmla="*/ 139 w 936"/>
                  <a:gd name="T43" fmla="*/ 349 h 1591"/>
                  <a:gd name="T44" fmla="*/ 139 w 936"/>
                  <a:gd name="T45" fmla="*/ 368 h 1591"/>
                  <a:gd name="T46" fmla="*/ 89 w 936"/>
                  <a:gd name="T47" fmla="*/ 450 h 1591"/>
                  <a:gd name="T48" fmla="*/ 75 w 936"/>
                  <a:gd name="T49" fmla="*/ 461 h 1591"/>
                  <a:gd name="T50" fmla="*/ 69 w 936"/>
                  <a:gd name="T51" fmla="*/ 481 h 1591"/>
                  <a:gd name="T52" fmla="*/ 42 w 936"/>
                  <a:gd name="T53" fmla="*/ 578 h 1591"/>
                  <a:gd name="T54" fmla="*/ 26 w 936"/>
                  <a:gd name="T55" fmla="*/ 593 h 1591"/>
                  <a:gd name="T56" fmla="*/ 24 w 936"/>
                  <a:gd name="T57" fmla="*/ 613 h 1591"/>
                  <a:gd name="T58" fmla="*/ 36 w 936"/>
                  <a:gd name="T59" fmla="*/ 707 h 1591"/>
                  <a:gd name="T60" fmla="*/ 2 w 936"/>
                  <a:gd name="T61" fmla="*/ 727 h 1591"/>
                  <a:gd name="T62" fmla="*/ 1 w 936"/>
                  <a:gd name="T63" fmla="*/ 749 h 1591"/>
                  <a:gd name="T64" fmla="*/ 83 w 936"/>
                  <a:gd name="T65" fmla="*/ 791 h 1591"/>
                  <a:gd name="T66" fmla="*/ 0 w 936"/>
                  <a:gd name="T67" fmla="*/ 867 h 1591"/>
                  <a:gd name="T68" fmla="*/ 2 w 936"/>
                  <a:gd name="T69" fmla="*/ 888 h 1591"/>
                  <a:gd name="T70" fmla="*/ 90 w 936"/>
                  <a:gd name="T71" fmla="*/ 917 h 1591"/>
                  <a:gd name="T72" fmla="*/ 22 w 936"/>
                  <a:gd name="T73" fmla="*/ 1003 h 1591"/>
                  <a:gd name="T74" fmla="*/ 27 w 936"/>
                  <a:gd name="T75" fmla="*/ 1024 h 1591"/>
                  <a:gd name="T76" fmla="*/ 41 w 936"/>
                  <a:gd name="T77" fmla="*/ 1035 h 1591"/>
                  <a:gd name="T78" fmla="*/ 71 w 936"/>
                  <a:gd name="T79" fmla="*/ 1127 h 1591"/>
                  <a:gd name="T80" fmla="*/ 74 w 936"/>
                  <a:gd name="T81" fmla="*/ 1149 h 1591"/>
                  <a:gd name="T82" fmla="*/ 89 w 936"/>
                  <a:gd name="T83" fmla="*/ 1164 h 1591"/>
                  <a:gd name="T84" fmla="*/ 139 w 936"/>
                  <a:gd name="T85" fmla="*/ 1247 h 1591"/>
                  <a:gd name="T86" fmla="*/ 142 w 936"/>
                  <a:gd name="T87" fmla="*/ 1267 h 1591"/>
                  <a:gd name="T88" fmla="*/ 158 w 936"/>
                  <a:gd name="T89" fmla="*/ 1284 h 1591"/>
                  <a:gd name="T90" fmla="*/ 226 w 936"/>
                  <a:gd name="T91" fmla="*/ 1357 h 1591"/>
                  <a:gd name="T92" fmla="*/ 229 w 936"/>
                  <a:gd name="T93" fmla="*/ 1374 h 1591"/>
                  <a:gd name="T94" fmla="*/ 245 w 936"/>
                  <a:gd name="T95" fmla="*/ 1388 h 1591"/>
                  <a:gd name="T96" fmla="*/ 335 w 936"/>
                  <a:gd name="T97" fmla="*/ 1425 h 1591"/>
                  <a:gd name="T98" fmla="*/ 335 w 936"/>
                  <a:gd name="T99" fmla="*/ 1464 h 1591"/>
                  <a:gd name="T100" fmla="*/ 354 w 936"/>
                  <a:gd name="T101" fmla="*/ 1476 h 1591"/>
                  <a:gd name="T102" fmla="*/ 431 w 936"/>
                  <a:gd name="T103" fmla="*/ 1427 h 1591"/>
                  <a:gd name="T104" fmla="*/ 453 w 936"/>
                  <a:gd name="T105" fmla="*/ 1534 h 1591"/>
                  <a:gd name="T106" fmla="*/ 472 w 936"/>
                  <a:gd name="T107" fmla="*/ 1543 h 1591"/>
                  <a:gd name="T108" fmla="*/ 490 w 936"/>
                  <a:gd name="T109" fmla="*/ 1541 h 1591"/>
                  <a:gd name="T110" fmla="*/ 582 w 936"/>
                  <a:gd name="T111" fmla="*/ 1580 h 1591"/>
                  <a:gd name="T112" fmla="*/ 598 w 936"/>
                  <a:gd name="T113" fmla="*/ 1588 h 1591"/>
                  <a:gd name="T114" fmla="*/ 616 w 936"/>
                  <a:gd name="T115" fmla="*/ 1590 h 1591"/>
                  <a:gd name="T116" fmla="*/ 705 w 936"/>
                  <a:gd name="T117" fmla="*/ 1530 h 1591"/>
                  <a:gd name="T118" fmla="*/ 306 w 936"/>
                  <a:gd name="T119" fmla="*/ 1166 h 1591"/>
                  <a:gd name="T120" fmla="*/ 267 w 936"/>
                  <a:gd name="T121" fmla="*/ 510 h 1591"/>
                  <a:gd name="T122" fmla="*/ 836 w 936"/>
                  <a:gd name="T123" fmla="*/ 193 h 1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6" h="1591">
                    <a:moveTo>
                      <a:pt x="907" y="37"/>
                    </a:moveTo>
                    <a:lnTo>
                      <a:pt x="907" y="37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9" y="14"/>
                    </a:lnTo>
                    <a:lnTo>
                      <a:pt x="895" y="8"/>
                    </a:lnTo>
                    <a:lnTo>
                      <a:pt x="895" y="8"/>
                    </a:lnTo>
                    <a:lnTo>
                      <a:pt x="895" y="6"/>
                    </a:lnTo>
                    <a:lnTo>
                      <a:pt x="895" y="6"/>
                    </a:lnTo>
                    <a:lnTo>
                      <a:pt x="893" y="5"/>
                    </a:lnTo>
                    <a:lnTo>
                      <a:pt x="893" y="5"/>
                    </a:lnTo>
                    <a:lnTo>
                      <a:pt x="893" y="5"/>
                    </a:lnTo>
                    <a:lnTo>
                      <a:pt x="893" y="5"/>
                    </a:lnTo>
                    <a:lnTo>
                      <a:pt x="890" y="4"/>
                    </a:lnTo>
                    <a:lnTo>
                      <a:pt x="890" y="4"/>
                    </a:lnTo>
                    <a:lnTo>
                      <a:pt x="890" y="2"/>
                    </a:lnTo>
                    <a:lnTo>
                      <a:pt x="890" y="2"/>
                    </a:lnTo>
                    <a:lnTo>
                      <a:pt x="888" y="2"/>
                    </a:lnTo>
                    <a:lnTo>
                      <a:pt x="888" y="2"/>
                    </a:lnTo>
                    <a:lnTo>
                      <a:pt x="888" y="2"/>
                    </a:lnTo>
                    <a:lnTo>
                      <a:pt x="888" y="2"/>
                    </a:lnTo>
                    <a:lnTo>
                      <a:pt x="885" y="1"/>
                    </a:lnTo>
                    <a:lnTo>
                      <a:pt x="885" y="1"/>
                    </a:lnTo>
                    <a:lnTo>
                      <a:pt x="884" y="1"/>
                    </a:lnTo>
                    <a:lnTo>
                      <a:pt x="884" y="1"/>
                    </a:lnTo>
                    <a:lnTo>
                      <a:pt x="882" y="1"/>
                    </a:lnTo>
                    <a:lnTo>
                      <a:pt x="882" y="1"/>
                    </a:lnTo>
                    <a:lnTo>
                      <a:pt x="880" y="1"/>
                    </a:lnTo>
                    <a:lnTo>
                      <a:pt x="880" y="1"/>
                    </a:lnTo>
                    <a:lnTo>
                      <a:pt x="878" y="1"/>
                    </a:lnTo>
                    <a:lnTo>
                      <a:pt x="878" y="1"/>
                    </a:lnTo>
                    <a:lnTo>
                      <a:pt x="874" y="0"/>
                    </a:lnTo>
                    <a:lnTo>
                      <a:pt x="874" y="0"/>
                    </a:lnTo>
                    <a:lnTo>
                      <a:pt x="873" y="0"/>
                    </a:lnTo>
                    <a:lnTo>
                      <a:pt x="873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6" y="0"/>
                    </a:lnTo>
                    <a:lnTo>
                      <a:pt x="866" y="0"/>
                    </a:lnTo>
                    <a:lnTo>
                      <a:pt x="865" y="1"/>
                    </a:lnTo>
                    <a:lnTo>
                      <a:pt x="865" y="1"/>
                    </a:lnTo>
                    <a:lnTo>
                      <a:pt x="864" y="1"/>
                    </a:lnTo>
                    <a:lnTo>
                      <a:pt x="864" y="1"/>
                    </a:lnTo>
                    <a:lnTo>
                      <a:pt x="861" y="2"/>
                    </a:lnTo>
                    <a:lnTo>
                      <a:pt x="861" y="2"/>
                    </a:lnTo>
                    <a:lnTo>
                      <a:pt x="861" y="2"/>
                    </a:lnTo>
                    <a:lnTo>
                      <a:pt x="861" y="2"/>
                    </a:lnTo>
                    <a:lnTo>
                      <a:pt x="859" y="4"/>
                    </a:lnTo>
                    <a:lnTo>
                      <a:pt x="859" y="4"/>
                    </a:lnTo>
                    <a:lnTo>
                      <a:pt x="859" y="4"/>
                    </a:lnTo>
                    <a:lnTo>
                      <a:pt x="859" y="4"/>
                    </a:lnTo>
                    <a:lnTo>
                      <a:pt x="856" y="6"/>
                    </a:lnTo>
                    <a:lnTo>
                      <a:pt x="856" y="6"/>
                    </a:lnTo>
                    <a:lnTo>
                      <a:pt x="856" y="6"/>
                    </a:lnTo>
                    <a:lnTo>
                      <a:pt x="856" y="6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54" y="10"/>
                    </a:lnTo>
                    <a:lnTo>
                      <a:pt x="849" y="19"/>
                    </a:lnTo>
                    <a:lnTo>
                      <a:pt x="843" y="30"/>
                    </a:lnTo>
                    <a:lnTo>
                      <a:pt x="843" y="30"/>
                    </a:lnTo>
                    <a:lnTo>
                      <a:pt x="835" y="47"/>
                    </a:lnTo>
                    <a:lnTo>
                      <a:pt x="829" y="62"/>
                    </a:lnTo>
                    <a:lnTo>
                      <a:pt x="822" y="83"/>
                    </a:lnTo>
                    <a:lnTo>
                      <a:pt x="822" y="83"/>
                    </a:lnTo>
                    <a:lnTo>
                      <a:pt x="791" y="83"/>
                    </a:lnTo>
                    <a:lnTo>
                      <a:pt x="791" y="83"/>
                    </a:lnTo>
                    <a:lnTo>
                      <a:pt x="788" y="73"/>
                    </a:lnTo>
                    <a:lnTo>
                      <a:pt x="785" y="62"/>
                    </a:lnTo>
                    <a:lnTo>
                      <a:pt x="780" y="47"/>
                    </a:lnTo>
                    <a:lnTo>
                      <a:pt x="772" y="30"/>
                    </a:lnTo>
                    <a:lnTo>
                      <a:pt x="772" y="30"/>
                    </a:lnTo>
                    <a:lnTo>
                      <a:pt x="761" y="10"/>
                    </a:lnTo>
                    <a:lnTo>
                      <a:pt x="761" y="10"/>
                    </a:lnTo>
                    <a:lnTo>
                      <a:pt x="761" y="10"/>
                    </a:lnTo>
                    <a:lnTo>
                      <a:pt x="759" y="10"/>
                    </a:lnTo>
                    <a:lnTo>
                      <a:pt x="759" y="10"/>
                    </a:lnTo>
                    <a:lnTo>
                      <a:pt x="756" y="4"/>
                    </a:lnTo>
                    <a:lnTo>
                      <a:pt x="756" y="4"/>
                    </a:lnTo>
                    <a:lnTo>
                      <a:pt x="754" y="4"/>
                    </a:lnTo>
                    <a:lnTo>
                      <a:pt x="754" y="4"/>
                    </a:lnTo>
                    <a:lnTo>
                      <a:pt x="753" y="2"/>
                    </a:lnTo>
                    <a:lnTo>
                      <a:pt x="753" y="2"/>
                    </a:lnTo>
                    <a:lnTo>
                      <a:pt x="752" y="2"/>
                    </a:lnTo>
                    <a:lnTo>
                      <a:pt x="752" y="2"/>
                    </a:lnTo>
                    <a:lnTo>
                      <a:pt x="751" y="1"/>
                    </a:lnTo>
                    <a:lnTo>
                      <a:pt x="751" y="1"/>
                    </a:lnTo>
                    <a:lnTo>
                      <a:pt x="749" y="1"/>
                    </a:lnTo>
                    <a:lnTo>
                      <a:pt x="749" y="1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7" y="1"/>
                    </a:lnTo>
                    <a:lnTo>
                      <a:pt x="737" y="1"/>
                    </a:lnTo>
                    <a:lnTo>
                      <a:pt x="733" y="1"/>
                    </a:lnTo>
                    <a:lnTo>
                      <a:pt x="733" y="1"/>
                    </a:lnTo>
                    <a:lnTo>
                      <a:pt x="732" y="1"/>
                    </a:lnTo>
                    <a:lnTo>
                      <a:pt x="732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7" y="2"/>
                    </a:lnTo>
                    <a:lnTo>
                      <a:pt x="727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4" y="2"/>
                    </a:lnTo>
                    <a:lnTo>
                      <a:pt x="724" y="2"/>
                    </a:lnTo>
                    <a:lnTo>
                      <a:pt x="723" y="4"/>
                    </a:lnTo>
                    <a:lnTo>
                      <a:pt x="723" y="4"/>
                    </a:lnTo>
                    <a:lnTo>
                      <a:pt x="722" y="5"/>
                    </a:lnTo>
                    <a:lnTo>
                      <a:pt x="722" y="5"/>
                    </a:lnTo>
                    <a:lnTo>
                      <a:pt x="720" y="5"/>
                    </a:lnTo>
                    <a:lnTo>
                      <a:pt x="720" y="5"/>
                    </a:lnTo>
                    <a:lnTo>
                      <a:pt x="719" y="6"/>
                    </a:lnTo>
                    <a:lnTo>
                      <a:pt x="719" y="6"/>
                    </a:lnTo>
                    <a:lnTo>
                      <a:pt x="719" y="8"/>
                    </a:lnTo>
                    <a:lnTo>
                      <a:pt x="719" y="8"/>
                    </a:lnTo>
                    <a:lnTo>
                      <a:pt x="717" y="10"/>
                    </a:lnTo>
                    <a:lnTo>
                      <a:pt x="717" y="10"/>
                    </a:lnTo>
                    <a:lnTo>
                      <a:pt x="717" y="10"/>
                    </a:lnTo>
                    <a:lnTo>
                      <a:pt x="717" y="10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15" y="14"/>
                    </a:lnTo>
                    <a:lnTo>
                      <a:pt x="706" y="37"/>
                    </a:lnTo>
                    <a:lnTo>
                      <a:pt x="706" y="37"/>
                    </a:lnTo>
                    <a:lnTo>
                      <a:pt x="703" y="54"/>
                    </a:lnTo>
                    <a:lnTo>
                      <a:pt x="699" y="69"/>
                    </a:lnTo>
                    <a:lnTo>
                      <a:pt x="698" y="82"/>
                    </a:lnTo>
                    <a:lnTo>
                      <a:pt x="696" y="91"/>
                    </a:lnTo>
                    <a:lnTo>
                      <a:pt x="696" y="91"/>
                    </a:lnTo>
                    <a:lnTo>
                      <a:pt x="666" y="97"/>
                    </a:lnTo>
                    <a:lnTo>
                      <a:pt x="666" y="97"/>
                    </a:lnTo>
                    <a:lnTo>
                      <a:pt x="656" y="77"/>
                    </a:lnTo>
                    <a:lnTo>
                      <a:pt x="647" y="63"/>
                    </a:lnTo>
                    <a:lnTo>
                      <a:pt x="637" y="48"/>
                    </a:lnTo>
                    <a:lnTo>
                      <a:pt x="637" y="48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17" y="25"/>
                    </a:lnTo>
                    <a:lnTo>
                      <a:pt x="617" y="25"/>
                    </a:lnTo>
                    <a:lnTo>
                      <a:pt x="616" y="25"/>
                    </a:lnTo>
                    <a:lnTo>
                      <a:pt x="616" y="25"/>
                    </a:lnTo>
                    <a:lnTo>
                      <a:pt x="613" y="24"/>
                    </a:lnTo>
                    <a:lnTo>
                      <a:pt x="613" y="24"/>
                    </a:lnTo>
                    <a:lnTo>
                      <a:pt x="613" y="24"/>
                    </a:lnTo>
                    <a:lnTo>
                      <a:pt x="613" y="24"/>
                    </a:lnTo>
                    <a:lnTo>
                      <a:pt x="611" y="23"/>
                    </a:lnTo>
                    <a:lnTo>
                      <a:pt x="611" y="23"/>
                    </a:lnTo>
                    <a:lnTo>
                      <a:pt x="611" y="23"/>
                    </a:lnTo>
                    <a:lnTo>
                      <a:pt x="611" y="23"/>
                    </a:lnTo>
                    <a:lnTo>
                      <a:pt x="608" y="23"/>
                    </a:lnTo>
                    <a:lnTo>
                      <a:pt x="608" y="23"/>
                    </a:lnTo>
                    <a:lnTo>
                      <a:pt x="608" y="23"/>
                    </a:lnTo>
                    <a:lnTo>
                      <a:pt x="608" y="23"/>
                    </a:lnTo>
                    <a:lnTo>
                      <a:pt x="604" y="24"/>
                    </a:lnTo>
                    <a:lnTo>
                      <a:pt x="604" y="24"/>
                    </a:lnTo>
                    <a:lnTo>
                      <a:pt x="604" y="24"/>
                    </a:lnTo>
                    <a:lnTo>
                      <a:pt x="604" y="24"/>
                    </a:lnTo>
                    <a:lnTo>
                      <a:pt x="602" y="24"/>
                    </a:lnTo>
                    <a:lnTo>
                      <a:pt x="602" y="24"/>
                    </a:lnTo>
                    <a:lnTo>
                      <a:pt x="601" y="25"/>
                    </a:lnTo>
                    <a:lnTo>
                      <a:pt x="601" y="25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94" y="26"/>
                    </a:lnTo>
                    <a:lnTo>
                      <a:pt x="594" y="26"/>
                    </a:lnTo>
                    <a:lnTo>
                      <a:pt x="593" y="26"/>
                    </a:lnTo>
                    <a:lnTo>
                      <a:pt x="593" y="26"/>
                    </a:lnTo>
                    <a:lnTo>
                      <a:pt x="591" y="28"/>
                    </a:lnTo>
                    <a:lnTo>
                      <a:pt x="591" y="28"/>
                    </a:lnTo>
                    <a:lnTo>
                      <a:pt x="591" y="28"/>
                    </a:lnTo>
                    <a:lnTo>
                      <a:pt x="591" y="28"/>
                    </a:lnTo>
                    <a:lnTo>
                      <a:pt x="588" y="29"/>
                    </a:lnTo>
                    <a:lnTo>
                      <a:pt x="588" y="29"/>
                    </a:lnTo>
                    <a:lnTo>
                      <a:pt x="587" y="29"/>
                    </a:lnTo>
                    <a:lnTo>
                      <a:pt x="587" y="29"/>
                    </a:lnTo>
                    <a:lnTo>
                      <a:pt x="585" y="30"/>
                    </a:lnTo>
                    <a:lnTo>
                      <a:pt x="585" y="30"/>
                    </a:lnTo>
                    <a:lnTo>
                      <a:pt x="584" y="30"/>
                    </a:lnTo>
                    <a:lnTo>
                      <a:pt x="584" y="30"/>
                    </a:lnTo>
                    <a:lnTo>
                      <a:pt x="583" y="31"/>
                    </a:lnTo>
                    <a:lnTo>
                      <a:pt x="583" y="31"/>
                    </a:lnTo>
                    <a:lnTo>
                      <a:pt x="583" y="33"/>
                    </a:lnTo>
                    <a:lnTo>
                      <a:pt x="583" y="33"/>
                    </a:lnTo>
                    <a:lnTo>
                      <a:pt x="582" y="34"/>
                    </a:lnTo>
                    <a:lnTo>
                      <a:pt x="582" y="34"/>
                    </a:lnTo>
                    <a:lnTo>
                      <a:pt x="580" y="35"/>
                    </a:lnTo>
                    <a:lnTo>
                      <a:pt x="580" y="35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8" y="42"/>
                    </a:lnTo>
                    <a:lnTo>
                      <a:pt x="578" y="42"/>
                    </a:lnTo>
                    <a:lnTo>
                      <a:pt x="578" y="43"/>
                    </a:lnTo>
                    <a:lnTo>
                      <a:pt x="578" y="43"/>
                    </a:lnTo>
                    <a:lnTo>
                      <a:pt x="578" y="43"/>
                    </a:lnTo>
                    <a:lnTo>
                      <a:pt x="574" y="65"/>
                    </a:lnTo>
                    <a:lnTo>
                      <a:pt x="574" y="65"/>
                    </a:lnTo>
                    <a:lnTo>
                      <a:pt x="573" y="83"/>
                    </a:lnTo>
                    <a:lnTo>
                      <a:pt x="573" y="99"/>
                    </a:lnTo>
                    <a:lnTo>
                      <a:pt x="573" y="112"/>
                    </a:lnTo>
                    <a:lnTo>
                      <a:pt x="574" y="121"/>
                    </a:lnTo>
                    <a:lnTo>
                      <a:pt x="574" y="121"/>
                    </a:lnTo>
                    <a:lnTo>
                      <a:pt x="545" y="132"/>
                    </a:lnTo>
                    <a:lnTo>
                      <a:pt x="545" y="132"/>
                    </a:lnTo>
                    <a:lnTo>
                      <a:pt x="539" y="123"/>
                    </a:lnTo>
                    <a:lnTo>
                      <a:pt x="531" y="115"/>
                    </a:lnTo>
                    <a:lnTo>
                      <a:pt x="521" y="102"/>
                    </a:lnTo>
                    <a:lnTo>
                      <a:pt x="507" y="89"/>
                    </a:lnTo>
                    <a:lnTo>
                      <a:pt x="507" y="89"/>
                    </a:lnTo>
                    <a:lnTo>
                      <a:pt x="491" y="74"/>
                    </a:lnTo>
                    <a:lnTo>
                      <a:pt x="491" y="74"/>
                    </a:lnTo>
                    <a:lnTo>
                      <a:pt x="491" y="74"/>
                    </a:lnTo>
                    <a:lnTo>
                      <a:pt x="490" y="74"/>
                    </a:lnTo>
                    <a:lnTo>
                      <a:pt x="490" y="74"/>
                    </a:lnTo>
                    <a:lnTo>
                      <a:pt x="487" y="72"/>
                    </a:lnTo>
                    <a:lnTo>
                      <a:pt x="487" y="72"/>
                    </a:lnTo>
                    <a:lnTo>
                      <a:pt x="487" y="72"/>
                    </a:lnTo>
                    <a:lnTo>
                      <a:pt x="487" y="72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3" y="71"/>
                    </a:lnTo>
                    <a:lnTo>
                      <a:pt x="481" y="69"/>
                    </a:lnTo>
                    <a:lnTo>
                      <a:pt x="481" y="69"/>
                    </a:lnTo>
                    <a:lnTo>
                      <a:pt x="480" y="69"/>
                    </a:lnTo>
                    <a:lnTo>
                      <a:pt x="480" y="69"/>
                    </a:lnTo>
                    <a:lnTo>
                      <a:pt x="477" y="69"/>
                    </a:lnTo>
                    <a:lnTo>
                      <a:pt x="477" y="69"/>
                    </a:lnTo>
                    <a:lnTo>
                      <a:pt x="477" y="69"/>
                    </a:lnTo>
                    <a:lnTo>
                      <a:pt x="477" y="69"/>
                    </a:lnTo>
                    <a:lnTo>
                      <a:pt x="475" y="69"/>
                    </a:lnTo>
                    <a:lnTo>
                      <a:pt x="475" y="69"/>
                    </a:lnTo>
                    <a:lnTo>
                      <a:pt x="475" y="69"/>
                    </a:lnTo>
                    <a:lnTo>
                      <a:pt x="475" y="69"/>
                    </a:lnTo>
                    <a:lnTo>
                      <a:pt x="472" y="71"/>
                    </a:lnTo>
                    <a:lnTo>
                      <a:pt x="472" y="71"/>
                    </a:lnTo>
                    <a:lnTo>
                      <a:pt x="472" y="71"/>
                    </a:lnTo>
                    <a:lnTo>
                      <a:pt x="472" y="71"/>
                    </a:lnTo>
                    <a:lnTo>
                      <a:pt x="468" y="72"/>
                    </a:lnTo>
                    <a:lnTo>
                      <a:pt x="468" y="72"/>
                    </a:lnTo>
                    <a:lnTo>
                      <a:pt x="468" y="72"/>
                    </a:lnTo>
                    <a:lnTo>
                      <a:pt x="468" y="72"/>
                    </a:lnTo>
                    <a:lnTo>
                      <a:pt x="465" y="73"/>
                    </a:lnTo>
                    <a:lnTo>
                      <a:pt x="465" y="73"/>
                    </a:lnTo>
                    <a:lnTo>
                      <a:pt x="462" y="76"/>
                    </a:lnTo>
                    <a:lnTo>
                      <a:pt x="462" y="76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56" y="78"/>
                    </a:lnTo>
                    <a:lnTo>
                      <a:pt x="456" y="78"/>
                    </a:lnTo>
                    <a:lnTo>
                      <a:pt x="456" y="79"/>
                    </a:lnTo>
                    <a:lnTo>
                      <a:pt x="456" y="79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49" y="89"/>
                    </a:lnTo>
                    <a:lnTo>
                      <a:pt x="449" y="89"/>
                    </a:lnTo>
                    <a:lnTo>
                      <a:pt x="449" y="89"/>
                    </a:lnTo>
                    <a:lnTo>
                      <a:pt x="449" y="89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93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51" y="135"/>
                    </a:lnTo>
                    <a:lnTo>
                      <a:pt x="453" y="151"/>
                    </a:lnTo>
                    <a:lnTo>
                      <a:pt x="456" y="162"/>
                    </a:lnTo>
                    <a:lnTo>
                      <a:pt x="458" y="173"/>
                    </a:lnTo>
                    <a:lnTo>
                      <a:pt x="458" y="173"/>
                    </a:lnTo>
                    <a:lnTo>
                      <a:pt x="432" y="188"/>
                    </a:lnTo>
                    <a:lnTo>
                      <a:pt x="432" y="188"/>
                    </a:lnTo>
                    <a:lnTo>
                      <a:pt x="424" y="181"/>
                    </a:lnTo>
                    <a:lnTo>
                      <a:pt x="415" y="173"/>
                    </a:lnTo>
                    <a:lnTo>
                      <a:pt x="403" y="162"/>
                    </a:lnTo>
                    <a:lnTo>
                      <a:pt x="388" y="152"/>
                    </a:lnTo>
                    <a:lnTo>
                      <a:pt x="388" y="152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8" y="140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4" y="139"/>
                    </a:lnTo>
                    <a:lnTo>
                      <a:pt x="361" y="137"/>
                    </a:lnTo>
                    <a:lnTo>
                      <a:pt x="361" y="137"/>
                    </a:lnTo>
                    <a:lnTo>
                      <a:pt x="360" y="137"/>
                    </a:lnTo>
                    <a:lnTo>
                      <a:pt x="360" y="137"/>
                    </a:lnTo>
                    <a:lnTo>
                      <a:pt x="357" y="137"/>
                    </a:lnTo>
                    <a:lnTo>
                      <a:pt x="357" y="137"/>
                    </a:lnTo>
                    <a:lnTo>
                      <a:pt x="357" y="137"/>
                    </a:lnTo>
                    <a:lnTo>
                      <a:pt x="357" y="137"/>
                    </a:lnTo>
                    <a:lnTo>
                      <a:pt x="355" y="137"/>
                    </a:lnTo>
                    <a:lnTo>
                      <a:pt x="355" y="137"/>
                    </a:lnTo>
                    <a:lnTo>
                      <a:pt x="354" y="137"/>
                    </a:lnTo>
                    <a:lnTo>
                      <a:pt x="354" y="137"/>
                    </a:lnTo>
                    <a:lnTo>
                      <a:pt x="352" y="139"/>
                    </a:lnTo>
                    <a:lnTo>
                      <a:pt x="352" y="139"/>
                    </a:lnTo>
                    <a:lnTo>
                      <a:pt x="351" y="139"/>
                    </a:lnTo>
                    <a:lnTo>
                      <a:pt x="351" y="139"/>
                    </a:lnTo>
                    <a:lnTo>
                      <a:pt x="349" y="140"/>
                    </a:lnTo>
                    <a:lnTo>
                      <a:pt x="349" y="140"/>
                    </a:lnTo>
                    <a:lnTo>
                      <a:pt x="349" y="140"/>
                    </a:lnTo>
                    <a:lnTo>
                      <a:pt x="349" y="140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2" y="144"/>
                    </a:lnTo>
                    <a:lnTo>
                      <a:pt x="342" y="144"/>
                    </a:lnTo>
                    <a:lnTo>
                      <a:pt x="340" y="146"/>
                    </a:lnTo>
                    <a:lnTo>
                      <a:pt x="340" y="146"/>
                    </a:lnTo>
                    <a:lnTo>
                      <a:pt x="340" y="146"/>
                    </a:lnTo>
                    <a:lnTo>
                      <a:pt x="340" y="146"/>
                    </a:lnTo>
                    <a:lnTo>
                      <a:pt x="337" y="149"/>
                    </a:lnTo>
                    <a:lnTo>
                      <a:pt x="337" y="149"/>
                    </a:lnTo>
                    <a:lnTo>
                      <a:pt x="336" y="149"/>
                    </a:lnTo>
                    <a:lnTo>
                      <a:pt x="336" y="149"/>
                    </a:lnTo>
                    <a:lnTo>
                      <a:pt x="335" y="150"/>
                    </a:lnTo>
                    <a:lnTo>
                      <a:pt x="335" y="150"/>
                    </a:lnTo>
                    <a:lnTo>
                      <a:pt x="334" y="151"/>
                    </a:lnTo>
                    <a:lnTo>
                      <a:pt x="334" y="151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1" y="155"/>
                    </a:lnTo>
                    <a:lnTo>
                      <a:pt x="331" y="155"/>
                    </a:lnTo>
                    <a:lnTo>
                      <a:pt x="331" y="156"/>
                    </a:lnTo>
                    <a:lnTo>
                      <a:pt x="331" y="156"/>
                    </a:lnTo>
                    <a:lnTo>
                      <a:pt x="331" y="157"/>
                    </a:lnTo>
                    <a:lnTo>
                      <a:pt x="331" y="157"/>
                    </a:lnTo>
                    <a:lnTo>
                      <a:pt x="331" y="159"/>
                    </a:lnTo>
                    <a:lnTo>
                      <a:pt x="331" y="159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1" y="166"/>
                    </a:lnTo>
                    <a:lnTo>
                      <a:pt x="335" y="189"/>
                    </a:lnTo>
                    <a:lnTo>
                      <a:pt x="335" y="189"/>
                    </a:lnTo>
                    <a:lnTo>
                      <a:pt x="340" y="207"/>
                    </a:lnTo>
                    <a:lnTo>
                      <a:pt x="345" y="222"/>
                    </a:lnTo>
                    <a:lnTo>
                      <a:pt x="350" y="234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30" y="262"/>
                    </a:lnTo>
                    <a:lnTo>
                      <a:pt x="330" y="262"/>
                    </a:lnTo>
                    <a:lnTo>
                      <a:pt x="322" y="257"/>
                    </a:lnTo>
                    <a:lnTo>
                      <a:pt x="311" y="251"/>
                    </a:lnTo>
                    <a:lnTo>
                      <a:pt x="297" y="243"/>
                    </a:lnTo>
                    <a:lnTo>
                      <a:pt x="281" y="234"/>
                    </a:lnTo>
                    <a:lnTo>
                      <a:pt x="281" y="234"/>
                    </a:lnTo>
                    <a:lnTo>
                      <a:pt x="259" y="227"/>
                    </a:lnTo>
                    <a:lnTo>
                      <a:pt x="259" y="227"/>
                    </a:lnTo>
                    <a:lnTo>
                      <a:pt x="259" y="227"/>
                    </a:lnTo>
                    <a:lnTo>
                      <a:pt x="259" y="227"/>
                    </a:lnTo>
                    <a:lnTo>
                      <a:pt x="258" y="227"/>
                    </a:lnTo>
                    <a:lnTo>
                      <a:pt x="258" y="227"/>
                    </a:lnTo>
                    <a:lnTo>
                      <a:pt x="254" y="225"/>
                    </a:lnTo>
                    <a:lnTo>
                      <a:pt x="254" y="225"/>
                    </a:lnTo>
                    <a:lnTo>
                      <a:pt x="254" y="225"/>
                    </a:lnTo>
                    <a:lnTo>
                      <a:pt x="254" y="225"/>
                    </a:lnTo>
                    <a:lnTo>
                      <a:pt x="252" y="225"/>
                    </a:lnTo>
                    <a:lnTo>
                      <a:pt x="252" y="225"/>
                    </a:lnTo>
                    <a:lnTo>
                      <a:pt x="250" y="225"/>
                    </a:lnTo>
                    <a:lnTo>
                      <a:pt x="250" y="225"/>
                    </a:lnTo>
                    <a:lnTo>
                      <a:pt x="248" y="225"/>
                    </a:lnTo>
                    <a:lnTo>
                      <a:pt x="248" y="225"/>
                    </a:lnTo>
                    <a:lnTo>
                      <a:pt x="248" y="225"/>
                    </a:lnTo>
                    <a:lnTo>
                      <a:pt x="248" y="225"/>
                    </a:lnTo>
                    <a:lnTo>
                      <a:pt x="245" y="227"/>
                    </a:lnTo>
                    <a:lnTo>
                      <a:pt x="245" y="227"/>
                    </a:lnTo>
                    <a:lnTo>
                      <a:pt x="244" y="227"/>
                    </a:lnTo>
                    <a:lnTo>
                      <a:pt x="244" y="227"/>
                    </a:lnTo>
                    <a:lnTo>
                      <a:pt x="243" y="228"/>
                    </a:lnTo>
                    <a:lnTo>
                      <a:pt x="243" y="228"/>
                    </a:lnTo>
                    <a:lnTo>
                      <a:pt x="243" y="228"/>
                    </a:lnTo>
                    <a:lnTo>
                      <a:pt x="243" y="228"/>
                    </a:lnTo>
                    <a:lnTo>
                      <a:pt x="240" y="229"/>
                    </a:lnTo>
                    <a:lnTo>
                      <a:pt x="240" y="229"/>
                    </a:lnTo>
                    <a:lnTo>
                      <a:pt x="240" y="229"/>
                    </a:lnTo>
                    <a:lnTo>
                      <a:pt x="240" y="229"/>
                    </a:lnTo>
                    <a:lnTo>
                      <a:pt x="238" y="232"/>
                    </a:lnTo>
                    <a:lnTo>
                      <a:pt x="238" y="232"/>
                    </a:lnTo>
                    <a:lnTo>
                      <a:pt x="236" y="233"/>
                    </a:lnTo>
                    <a:lnTo>
                      <a:pt x="236" y="233"/>
                    </a:lnTo>
                    <a:lnTo>
                      <a:pt x="235" y="234"/>
                    </a:lnTo>
                    <a:lnTo>
                      <a:pt x="235" y="234"/>
                    </a:lnTo>
                    <a:lnTo>
                      <a:pt x="233" y="237"/>
                    </a:lnTo>
                    <a:lnTo>
                      <a:pt x="233" y="237"/>
                    </a:lnTo>
                    <a:lnTo>
                      <a:pt x="231" y="238"/>
                    </a:lnTo>
                    <a:lnTo>
                      <a:pt x="231" y="238"/>
                    </a:lnTo>
                    <a:lnTo>
                      <a:pt x="230" y="241"/>
                    </a:lnTo>
                    <a:lnTo>
                      <a:pt x="230" y="241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28" y="242"/>
                    </a:lnTo>
                    <a:lnTo>
                      <a:pt x="228" y="242"/>
                    </a:lnTo>
                    <a:lnTo>
                      <a:pt x="228" y="243"/>
                    </a:lnTo>
                    <a:lnTo>
                      <a:pt x="228" y="243"/>
                    </a:lnTo>
                    <a:lnTo>
                      <a:pt x="226" y="244"/>
                    </a:lnTo>
                    <a:lnTo>
                      <a:pt x="226" y="244"/>
                    </a:lnTo>
                    <a:lnTo>
                      <a:pt x="226" y="246"/>
                    </a:lnTo>
                    <a:lnTo>
                      <a:pt x="226" y="246"/>
                    </a:lnTo>
                    <a:lnTo>
                      <a:pt x="225" y="248"/>
                    </a:lnTo>
                    <a:lnTo>
                      <a:pt x="225" y="248"/>
                    </a:lnTo>
                    <a:lnTo>
                      <a:pt x="225" y="248"/>
                    </a:lnTo>
                    <a:lnTo>
                      <a:pt x="225" y="248"/>
                    </a:lnTo>
                    <a:lnTo>
                      <a:pt x="225" y="251"/>
                    </a:lnTo>
                    <a:lnTo>
                      <a:pt x="225" y="251"/>
                    </a:lnTo>
                    <a:lnTo>
                      <a:pt x="225" y="251"/>
                    </a:lnTo>
                    <a:lnTo>
                      <a:pt x="225" y="251"/>
                    </a:lnTo>
                    <a:lnTo>
                      <a:pt x="226" y="258"/>
                    </a:lnTo>
                    <a:lnTo>
                      <a:pt x="226" y="258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35" y="281"/>
                    </a:lnTo>
                    <a:lnTo>
                      <a:pt x="235" y="281"/>
                    </a:lnTo>
                    <a:lnTo>
                      <a:pt x="243" y="297"/>
                    </a:lnTo>
                    <a:lnTo>
                      <a:pt x="250" y="311"/>
                    </a:lnTo>
                    <a:lnTo>
                      <a:pt x="257" y="321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42" y="354"/>
                    </a:lnTo>
                    <a:lnTo>
                      <a:pt x="242" y="354"/>
                    </a:lnTo>
                    <a:lnTo>
                      <a:pt x="234" y="349"/>
                    </a:lnTo>
                    <a:lnTo>
                      <a:pt x="221" y="345"/>
                    </a:lnTo>
                    <a:lnTo>
                      <a:pt x="208" y="340"/>
                    </a:lnTo>
                    <a:lnTo>
                      <a:pt x="189" y="335"/>
                    </a:lnTo>
                    <a:lnTo>
                      <a:pt x="189" y="335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6" y="330"/>
                    </a:lnTo>
                    <a:lnTo>
                      <a:pt x="162" y="330"/>
                    </a:lnTo>
                    <a:lnTo>
                      <a:pt x="162" y="330"/>
                    </a:lnTo>
                    <a:lnTo>
                      <a:pt x="162" y="330"/>
                    </a:lnTo>
                    <a:lnTo>
                      <a:pt x="162" y="330"/>
                    </a:lnTo>
                    <a:lnTo>
                      <a:pt x="158" y="330"/>
                    </a:lnTo>
                    <a:lnTo>
                      <a:pt x="158" y="330"/>
                    </a:lnTo>
                    <a:lnTo>
                      <a:pt x="157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6" y="331"/>
                    </a:lnTo>
                    <a:lnTo>
                      <a:pt x="155" y="331"/>
                    </a:lnTo>
                    <a:lnTo>
                      <a:pt x="155" y="331"/>
                    </a:lnTo>
                    <a:lnTo>
                      <a:pt x="153" y="333"/>
                    </a:lnTo>
                    <a:lnTo>
                      <a:pt x="153" y="333"/>
                    </a:lnTo>
                    <a:lnTo>
                      <a:pt x="152" y="333"/>
                    </a:lnTo>
                    <a:lnTo>
                      <a:pt x="152" y="333"/>
                    </a:lnTo>
                    <a:lnTo>
                      <a:pt x="151" y="334"/>
                    </a:lnTo>
                    <a:lnTo>
                      <a:pt x="151" y="334"/>
                    </a:lnTo>
                    <a:lnTo>
                      <a:pt x="150" y="335"/>
                    </a:lnTo>
                    <a:lnTo>
                      <a:pt x="150" y="335"/>
                    </a:lnTo>
                    <a:lnTo>
                      <a:pt x="148" y="336"/>
                    </a:lnTo>
                    <a:lnTo>
                      <a:pt x="148" y="336"/>
                    </a:lnTo>
                    <a:lnTo>
                      <a:pt x="148" y="338"/>
                    </a:lnTo>
                    <a:lnTo>
                      <a:pt x="148" y="338"/>
                    </a:lnTo>
                    <a:lnTo>
                      <a:pt x="147" y="339"/>
                    </a:lnTo>
                    <a:lnTo>
                      <a:pt x="147" y="339"/>
                    </a:lnTo>
                    <a:lnTo>
                      <a:pt x="146" y="340"/>
                    </a:lnTo>
                    <a:lnTo>
                      <a:pt x="146" y="340"/>
                    </a:lnTo>
                    <a:lnTo>
                      <a:pt x="145" y="343"/>
                    </a:lnTo>
                    <a:lnTo>
                      <a:pt x="145" y="343"/>
                    </a:lnTo>
                    <a:lnTo>
                      <a:pt x="142" y="345"/>
                    </a:lnTo>
                    <a:lnTo>
                      <a:pt x="142" y="345"/>
                    </a:lnTo>
                    <a:lnTo>
                      <a:pt x="142" y="346"/>
                    </a:lnTo>
                    <a:lnTo>
                      <a:pt x="142" y="346"/>
                    </a:lnTo>
                    <a:lnTo>
                      <a:pt x="139" y="349"/>
                    </a:lnTo>
                    <a:lnTo>
                      <a:pt x="139" y="349"/>
                    </a:lnTo>
                    <a:lnTo>
                      <a:pt x="139" y="349"/>
                    </a:lnTo>
                    <a:lnTo>
                      <a:pt x="139" y="349"/>
                    </a:lnTo>
                    <a:lnTo>
                      <a:pt x="138" y="351"/>
                    </a:lnTo>
                    <a:lnTo>
                      <a:pt x="138" y="351"/>
                    </a:lnTo>
                    <a:lnTo>
                      <a:pt x="138" y="351"/>
                    </a:lnTo>
                    <a:lnTo>
                      <a:pt x="138" y="351"/>
                    </a:lnTo>
                    <a:lnTo>
                      <a:pt x="137" y="354"/>
                    </a:lnTo>
                    <a:lnTo>
                      <a:pt x="137" y="354"/>
                    </a:lnTo>
                    <a:lnTo>
                      <a:pt x="137" y="355"/>
                    </a:lnTo>
                    <a:lnTo>
                      <a:pt x="137" y="355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58"/>
                    </a:lnTo>
                    <a:lnTo>
                      <a:pt x="137" y="360"/>
                    </a:lnTo>
                    <a:lnTo>
                      <a:pt x="137" y="360"/>
                    </a:lnTo>
                    <a:lnTo>
                      <a:pt x="137" y="360"/>
                    </a:lnTo>
                    <a:lnTo>
                      <a:pt x="137" y="360"/>
                    </a:lnTo>
                    <a:lnTo>
                      <a:pt x="138" y="364"/>
                    </a:lnTo>
                    <a:lnTo>
                      <a:pt x="138" y="364"/>
                    </a:lnTo>
                    <a:lnTo>
                      <a:pt x="138" y="364"/>
                    </a:lnTo>
                    <a:lnTo>
                      <a:pt x="138" y="364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39" y="368"/>
                    </a:lnTo>
                    <a:lnTo>
                      <a:pt x="152" y="388"/>
                    </a:lnTo>
                    <a:lnTo>
                      <a:pt x="152" y="388"/>
                    </a:lnTo>
                    <a:lnTo>
                      <a:pt x="162" y="403"/>
                    </a:lnTo>
                    <a:lnTo>
                      <a:pt x="172" y="416"/>
                    </a:lnTo>
                    <a:lnTo>
                      <a:pt x="181" y="424"/>
                    </a:lnTo>
                    <a:lnTo>
                      <a:pt x="187" y="432"/>
                    </a:lnTo>
                    <a:lnTo>
                      <a:pt x="187" y="432"/>
                    </a:lnTo>
                    <a:lnTo>
                      <a:pt x="172" y="458"/>
                    </a:lnTo>
                    <a:lnTo>
                      <a:pt x="172" y="458"/>
                    </a:lnTo>
                    <a:lnTo>
                      <a:pt x="162" y="456"/>
                    </a:lnTo>
                    <a:lnTo>
                      <a:pt x="151" y="453"/>
                    </a:lnTo>
                    <a:lnTo>
                      <a:pt x="134" y="451"/>
                    </a:lnTo>
                    <a:lnTo>
                      <a:pt x="117" y="450"/>
                    </a:lnTo>
                    <a:lnTo>
                      <a:pt x="117" y="450"/>
                    </a:lnTo>
                    <a:lnTo>
                      <a:pt x="103" y="448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3" y="452"/>
                    </a:lnTo>
                    <a:lnTo>
                      <a:pt x="83" y="452"/>
                    </a:lnTo>
                    <a:lnTo>
                      <a:pt x="83" y="452"/>
                    </a:lnTo>
                    <a:lnTo>
                      <a:pt x="83" y="452"/>
                    </a:lnTo>
                    <a:lnTo>
                      <a:pt x="80" y="453"/>
                    </a:lnTo>
                    <a:lnTo>
                      <a:pt x="80" y="453"/>
                    </a:lnTo>
                    <a:lnTo>
                      <a:pt x="80" y="453"/>
                    </a:lnTo>
                    <a:lnTo>
                      <a:pt x="80" y="453"/>
                    </a:lnTo>
                    <a:lnTo>
                      <a:pt x="79" y="456"/>
                    </a:lnTo>
                    <a:lnTo>
                      <a:pt x="79" y="456"/>
                    </a:lnTo>
                    <a:lnTo>
                      <a:pt x="78" y="456"/>
                    </a:lnTo>
                    <a:lnTo>
                      <a:pt x="78" y="456"/>
                    </a:lnTo>
                    <a:lnTo>
                      <a:pt x="76" y="458"/>
                    </a:lnTo>
                    <a:lnTo>
                      <a:pt x="76" y="458"/>
                    </a:lnTo>
                    <a:lnTo>
                      <a:pt x="76" y="458"/>
                    </a:lnTo>
                    <a:lnTo>
                      <a:pt x="76" y="458"/>
                    </a:lnTo>
                    <a:lnTo>
                      <a:pt x="75" y="461"/>
                    </a:lnTo>
                    <a:lnTo>
                      <a:pt x="75" y="461"/>
                    </a:lnTo>
                    <a:lnTo>
                      <a:pt x="75" y="462"/>
                    </a:lnTo>
                    <a:lnTo>
                      <a:pt x="75" y="462"/>
                    </a:lnTo>
                    <a:lnTo>
                      <a:pt x="74" y="465"/>
                    </a:lnTo>
                    <a:lnTo>
                      <a:pt x="74" y="465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71" y="469"/>
                    </a:lnTo>
                    <a:lnTo>
                      <a:pt x="70" y="471"/>
                    </a:lnTo>
                    <a:lnTo>
                      <a:pt x="70" y="471"/>
                    </a:lnTo>
                    <a:lnTo>
                      <a:pt x="70" y="472"/>
                    </a:lnTo>
                    <a:lnTo>
                      <a:pt x="70" y="472"/>
                    </a:lnTo>
                    <a:lnTo>
                      <a:pt x="69" y="475"/>
                    </a:lnTo>
                    <a:lnTo>
                      <a:pt x="69" y="475"/>
                    </a:lnTo>
                    <a:lnTo>
                      <a:pt x="69" y="475"/>
                    </a:lnTo>
                    <a:lnTo>
                      <a:pt x="69" y="475"/>
                    </a:lnTo>
                    <a:lnTo>
                      <a:pt x="69" y="477"/>
                    </a:lnTo>
                    <a:lnTo>
                      <a:pt x="69" y="477"/>
                    </a:lnTo>
                    <a:lnTo>
                      <a:pt x="69" y="477"/>
                    </a:lnTo>
                    <a:lnTo>
                      <a:pt x="69" y="477"/>
                    </a:lnTo>
                    <a:lnTo>
                      <a:pt x="69" y="480"/>
                    </a:lnTo>
                    <a:lnTo>
                      <a:pt x="69" y="480"/>
                    </a:lnTo>
                    <a:lnTo>
                      <a:pt x="69" y="481"/>
                    </a:lnTo>
                    <a:lnTo>
                      <a:pt x="69" y="481"/>
                    </a:lnTo>
                    <a:lnTo>
                      <a:pt x="70" y="482"/>
                    </a:lnTo>
                    <a:lnTo>
                      <a:pt x="70" y="482"/>
                    </a:lnTo>
                    <a:lnTo>
                      <a:pt x="70" y="484"/>
                    </a:lnTo>
                    <a:lnTo>
                      <a:pt x="70" y="484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74" y="490"/>
                    </a:lnTo>
                    <a:lnTo>
                      <a:pt x="89" y="508"/>
                    </a:lnTo>
                    <a:lnTo>
                      <a:pt x="89" y="508"/>
                    </a:lnTo>
                    <a:lnTo>
                      <a:pt x="102" y="521"/>
                    </a:lnTo>
                    <a:lnTo>
                      <a:pt x="114" y="532"/>
                    </a:lnTo>
                    <a:lnTo>
                      <a:pt x="132" y="544"/>
                    </a:lnTo>
                    <a:lnTo>
                      <a:pt x="132" y="544"/>
                    </a:lnTo>
                    <a:lnTo>
                      <a:pt x="121" y="574"/>
                    </a:lnTo>
                    <a:lnTo>
                      <a:pt x="121" y="574"/>
                    </a:lnTo>
                    <a:lnTo>
                      <a:pt x="112" y="573"/>
                    </a:lnTo>
                    <a:lnTo>
                      <a:pt x="99" y="573"/>
                    </a:lnTo>
                    <a:lnTo>
                      <a:pt x="83" y="573"/>
                    </a:lnTo>
                    <a:lnTo>
                      <a:pt x="65" y="574"/>
                    </a:lnTo>
                    <a:lnTo>
                      <a:pt x="65" y="574"/>
                    </a:lnTo>
                    <a:lnTo>
                      <a:pt x="42" y="578"/>
                    </a:lnTo>
                    <a:lnTo>
                      <a:pt x="42" y="578"/>
                    </a:lnTo>
                    <a:lnTo>
                      <a:pt x="41" y="578"/>
                    </a:lnTo>
                    <a:lnTo>
                      <a:pt x="41" y="578"/>
                    </a:lnTo>
                    <a:lnTo>
                      <a:pt x="35" y="581"/>
                    </a:lnTo>
                    <a:lnTo>
                      <a:pt x="35" y="581"/>
                    </a:lnTo>
                    <a:lnTo>
                      <a:pt x="34" y="582"/>
                    </a:lnTo>
                    <a:lnTo>
                      <a:pt x="34" y="582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31" y="583"/>
                    </a:lnTo>
                    <a:lnTo>
                      <a:pt x="31" y="583"/>
                    </a:lnTo>
                    <a:lnTo>
                      <a:pt x="30" y="584"/>
                    </a:lnTo>
                    <a:lnTo>
                      <a:pt x="30" y="584"/>
                    </a:lnTo>
                    <a:lnTo>
                      <a:pt x="30" y="586"/>
                    </a:lnTo>
                    <a:lnTo>
                      <a:pt x="30" y="586"/>
                    </a:lnTo>
                    <a:lnTo>
                      <a:pt x="29" y="587"/>
                    </a:lnTo>
                    <a:lnTo>
                      <a:pt x="29" y="587"/>
                    </a:lnTo>
                    <a:lnTo>
                      <a:pt x="29" y="588"/>
                    </a:lnTo>
                    <a:lnTo>
                      <a:pt x="29" y="588"/>
                    </a:lnTo>
                    <a:lnTo>
                      <a:pt x="27" y="591"/>
                    </a:lnTo>
                    <a:lnTo>
                      <a:pt x="27" y="591"/>
                    </a:lnTo>
                    <a:lnTo>
                      <a:pt x="27" y="591"/>
                    </a:lnTo>
                    <a:lnTo>
                      <a:pt x="27" y="591"/>
                    </a:lnTo>
                    <a:lnTo>
                      <a:pt x="26" y="593"/>
                    </a:lnTo>
                    <a:lnTo>
                      <a:pt x="26" y="593"/>
                    </a:lnTo>
                    <a:lnTo>
                      <a:pt x="26" y="595"/>
                    </a:lnTo>
                    <a:lnTo>
                      <a:pt x="26" y="595"/>
                    </a:lnTo>
                    <a:lnTo>
                      <a:pt x="25" y="597"/>
                    </a:lnTo>
                    <a:lnTo>
                      <a:pt x="25" y="597"/>
                    </a:lnTo>
                    <a:lnTo>
                      <a:pt x="25" y="601"/>
                    </a:lnTo>
                    <a:lnTo>
                      <a:pt x="25" y="601"/>
                    </a:lnTo>
                    <a:lnTo>
                      <a:pt x="24" y="602"/>
                    </a:lnTo>
                    <a:lnTo>
                      <a:pt x="24" y="602"/>
                    </a:lnTo>
                    <a:lnTo>
                      <a:pt x="24" y="605"/>
                    </a:lnTo>
                    <a:lnTo>
                      <a:pt x="24" y="605"/>
                    </a:lnTo>
                    <a:lnTo>
                      <a:pt x="24" y="605"/>
                    </a:lnTo>
                    <a:lnTo>
                      <a:pt x="24" y="605"/>
                    </a:lnTo>
                    <a:lnTo>
                      <a:pt x="22" y="607"/>
                    </a:lnTo>
                    <a:lnTo>
                      <a:pt x="22" y="607"/>
                    </a:lnTo>
                    <a:lnTo>
                      <a:pt x="22" y="608"/>
                    </a:lnTo>
                    <a:lnTo>
                      <a:pt x="22" y="608"/>
                    </a:lnTo>
                    <a:lnTo>
                      <a:pt x="22" y="611"/>
                    </a:lnTo>
                    <a:lnTo>
                      <a:pt x="22" y="611"/>
                    </a:lnTo>
                    <a:lnTo>
                      <a:pt x="22" y="611"/>
                    </a:lnTo>
                    <a:lnTo>
                      <a:pt x="22" y="611"/>
                    </a:lnTo>
                    <a:lnTo>
                      <a:pt x="24" y="613"/>
                    </a:lnTo>
                    <a:lnTo>
                      <a:pt x="24" y="613"/>
                    </a:lnTo>
                    <a:lnTo>
                      <a:pt x="24" y="613"/>
                    </a:lnTo>
                    <a:lnTo>
                      <a:pt x="24" y="613"/>
                    </a:lnTo>
                    <a:lnTo>
                      <a:pt x="25" y="616"/>
                    </a:lnTo>
                    <a:lnTo>
                      <a:pt x="25" y="616"/>
                    </a:lnTo>
                    <a:lnTo>
                      <a:pt x="25" y="616"/>
                    </a:lnTo>
                    <a:lnTo>
                      <a:pt x="25" y="616"/>
                    </a:lnTo>
                    <a:lnTo>
                      <a:pt x="27" y="620"/>
                    </a:lnTo>
                    <a:lnTo>
                      <a:pt x="27" y="620"/>
                    </a:lnTo>
                    <a:lnTo>
                      <a:pt x="27" y="620"/>
                    </a:lnTo>
                    <a:lnTo>
                      <a:pt x="27" y="620"/>
                    </a:lnTo>
                    <a:lnTo>
                      <a:pt x="30" y="622"/>
                    </a:lnTo>
                    <a:lnTo>
                      <a:pt x="30" y="622"/>
                    </a:lnTo>
                    <a:lnTo>
                      <a:pt x="30" y="622"/>
                    </a:lnTo>
                    <a:lnTo>
                      <a:pt x="30" y="622"/>
                    </a:lnTo>
                    <a:lnTo>
                      <a:pt x="48" y="637"/>
                    </a:lnTo>
                    <a:lnTo>
                      <a:pt x="48" y="637"/>
                    </a:lnTo>
                    <a:lnTo>
                      <a:pt x="63" y="647"/>
                    </a:lnTo>
                    <a:lnTo>
                      <a:pt x="76" y="656"/>
                    </a:lnTo>
                    <a:lnTo>
                      <a:pt x="97" y="666"/>
                    </a:lnTo>
                    <a:lnTo>
                      <a:pt x="97" y="666"/>
                    </a:lnTo>
                    <a:lnTo>
                      <a:pt x="90" y="697"/>
                    </a:lnTo>
                    <a:lnTo>
                      <a:pt x="90" y="697"/>
                    </a:lnTo>
                    <a:lnTo>
                      <a:pt x="69" y="699"/>
                    </a:lnTo>
                    <a:lnTo>
                      <a:pt x="54" y="703"/>
                    </a:lnTo>
                    <a:lnTo>
                      <a:pt x="36" y="707"/>
                    </a:lnTo>
                    <a:lnTo>
                      <a:pt x="36" y="707"/>
                    </a:lnTo>
                    <a:lnTo>
                      <a:pt x="14" y="714"/>
                    </a:lnTo>
                    <a:lnTo>
                      <a:pt x="14" y="714"/>
                    </a:lnTo>
                    <a:lnTo>
                      <a:pt x="14" y="715"/>
                    </a:lnTo>
                    <a:lnTo>
                      <a:pt x="14" y="715"/>
                    </a:lnTo>
                    <a:lnTo>
                      <a:pt x="10" y="717"/>
                    </a:lnTo>
                    <a:lnTo>
                      <a:pt x="10" y="717"/>
                    </a:lnTo>
                    <a:lnTo>
                      <a:pt x="10" y="717"/>
                    </a:lnTo>
                    <a:lnTo>
                      <a:pt x="10" y="717"/>
                    </a:lnTo>
                    <a:lnTo>
                      <a:pt x="7" y="719"/>
                    </a:lnTo>
                    <a:lnTo>
                      <a:pt x="7" y="719"/>
                    </a:lnTo>
                    <a:lnTo>
                      <a:pt x="6" y="719"/>
                    </a:lnTo>
                    <a:lnTo>
                      <a:pt x="6" y="719"/>
                    </a:lnTo>
                    <a:lnTo>
                      <a:pt x="5" y="720"/>
                    </a:lnTo>
                    <a:lnTo>
                      <a:pt x="5" y="720"/>
                    </a:lnTo>
                    <a:lnTo>
                      <a:pt x="5" y="720"/>
                    </a:lnTo>
                    <a:lnTo>
                      <a:pt x="5" y="720"/>
                    </a:lnTo>
                    <a:lnTo>
                      <a:pt x="3" y="723"/>
                    </a:lnTo>
                    <a:lnTo>
                      <a:pt x="3" y="723"/>
                    </a:lnTo>
                    <a:lnTo>
                      <a:pt x="3" y="724"/>
                    </a:lnTo>
                    <a:lnTo>
                      <a:pt x="3" y="724"/>
                    </a:lnTo>
                    <a:lnTo>
                      <a:pt x="2" y="726"/>
                    </a:lnTo>
                    <a:lnTo>
                      <a:pt x="2" y="726"/>
                    </a:lnTo>
                    <a:lnTo>
                      <a:pt x="2" y="727"/>
                    </a:lnTo>
                    <a:lnTo>
                      <a:pt x="2" y="727"/>
                    </a:lnTo>
                    <a:lnTo>
                      <a:pt x="1" y="729"/>
                    </a:lnTo>
                    <a:lnTo>
                      <a:pt x="1" y="729"/>
                    </a:lnTo>
                    <a:lnTo>
                      <a:pt x="1" y="729"/>
                    </a:lnTo>
                    <a:lnTo>
                      <a:pt x="1" y="729"/>
                    </a:lnTo>
                    <a:lnTo>
                      <a:pt x="1" y="732"/>
                    </a:lnTo>
                    <a:lnTo>
                      <a:pt x="1" y="732"/>
                    </a:lnTo>
                    <a:lnTo>
                      <a:pt x="1" y="733"/>
                    </a:lnTo>
                    <a:lnTo>
                      <a:pt x="1" y="733"/>
                    </a:lnTo>
                    <a:lnTo>
                      <a:pt x="1" y="737"/>
                    </a:lnTo>
                    <a:lnTo>
                      <a:pt x="1" y="737"/>
                    </a:lnTo>
                    <a:lnTo>
                      <a:pt x="1" y="739"/>
                    </a:lnTo>
                    <a:lnTo>
                      <a:pt x="1" y="739"/>
                    </a:lnTo>
                    <a:lnTo>
                      <a:pt x="1" y="741"/>
                    </a:lnTo>
                    <a:lnTo>
                      <a:pt x="1" y="741"/>
                    </a:lnTo>
                    <a:lnTo>
                      <a:pt x="0" y="743"/>
                    </a:lnTo>
                    <a:lnTo>
                      <a:pt x="0" y="743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0" y="747"/>
                    </a:lnTo>
                    <a:lnTo>
                      <a:pt x="1" y="749"/>
                    </a:lnTo>
                    <a:lnTo>
                      <a:pt x="1" y="749"/>
                    </a:lnTo>
                    <a:lnTo>
                      <a:pt x="1" y="749"/>
                    </a:lnTo>
                    <a:lnTo>
                      <a:pt x="1" y="749"/>
                    </a:lnTo>
                    <a:lnTo>
                      <a:pt x="2" y="752"/>
                    </a:lnTo>
                    <a:lnTo>
                      <a:pt x="2" y="752"/>
                    </a:lnTo>
                    <a:lnTo>
                      <a:pt x="2" y="752"/>
                    </a:lnTo>
                    <a:lnTo>
                      <a:pt x="2" y="752"/>
                    </a:lnTo>
                    <a:lnTo>
                      <a:pt x="3" y="755"/>
                    </a:lnTo>
                    <a:lnTo>
                      <a:pt x="3" y="755"/>
                    </a:lnTo>
                    <a:lnTo>
                      <a:pt x="3" y="755"/>
                    </a:lnTo>
                    <a:lnTo>
                      <a:pt x="3" y="755"/>
                    </a:lnTo>
                    <a:lnTo>
                      <a:pt x="6" y="757"/>
                    </a:lnTo>
                    <a:lnTo>
                      <a:pt x="6" y="757"/>
                    </a:lnTo>
                    <a:lnTo>
                      <a:pt x="6" y="757"/>
                    </a:lnTo>
                    <a:lnTo>
                      <a:pt x="6" y="757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30" y="772"/>
                    </a:lnTo>
                    <a:lnTo>
                      <a:pt x="30" y="772"/>
                    </a:lnTo>
                    <a:lnTo>
                      <a:pt x="46" y="780"/>
                    </a:lnTo>
                    <a:lnTo>
                      <a:pt x="61" y="785"/>
                    </a:lnTo>
                    <a:lnTo>
                      <a:pt x="83" y="791"/>
                    </a:lnTo>
                    <a:lnTo>
                      <a:pt x="83" y="791"/>
                    </a:lnTo>
                    <a:lnTo>
                      <a:pt x="83" y="823"/>
                    </a:lnTo>
                    <a:lnTo>
                      <a:pt x="83" y="823"/>
                    </a:lnTo>
                    <a:lnTo>
                      <a:pt x="73" y="825"/>
                    </a:lnTo>
                    <a:lnTo>
                      <a:pt x="61" y="829"/>
                    </a:lnTo>
                    <a:lnTo>
                      <a:pt x="46" y="835"/>
                    </a:lnTo>
                    <a:lnTo>
                      <a:pt x="30" y="843"/>
                    </a:lnTo>
                    <a:lnTo>
                      <a:pt x="30" y="843"/>
                    </a:lnTo>
                    <a:lnTo>
                      <a:pt x="10" y="854"/>
                    </a:lnTo>
                    <a:lnTo>
                      <a:pt x="10" y="854"/>
                    </a:lnTo>
                    <a:lnTo>
                      <a:pt x="10" y="854"/>
                    </a:lnTo>
                    <a:lnTo>
                      <a:pt x="10" y="854"/>
                    </a:lnTo>
                    <a:lnTo>
                      <a:pt x="6" y="857"/>
                    </a:lnTo>
                    <a:lnTo>
                      <a:pt x="6" y="857"/>
                    </a:lnTo>
                    <a:lnTo>
                      <a:pt x="6" y="857"/>
                    </a:lnTo>
                    <a:lnTo>
                      <a:pt x="6" y="857"/>
                    </a:lnTo>
                    <a:lnTo>
                      <a:pt x="3" y="859"/>
                    </a:lnTo>
                    <a:lnTo>
                      <a:pt x="3" y="859"/>
                    </a:lnTo>
                    <a:lnTo>
                      <a:pt x="3" y="859"/>
                    </a:lnTo>
                    <a:lnTo>
                      <a:pt x="3" y="859"/>
                    </a:lnTo>
                    <a:lnTo>
                      <a:pt x="1" y="864"/>
                    </a:lnTo>
                    <a:lnTo>
                      <a:pt x="1" y="864"/>
                    </a:lnTo>
                    <a:lnTo>
                      <a:pt x="1" y="864"/>
                    </a:lnTo>
                    <a:lnTo>
                      <a:pt x="1" y="864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0" y="870"/>
                    </a:lnTo>
                    <a:lnTo>
                      <a:pt x="1" y="873"/>
                    </a:lnTo>
                    <a:lnTo>
                      <a:pt x="1" y="873"/>
                    </a:lnTo>
                    <a:lnTo>
                      <a:pt x="1" y="874"/>
                    </a:lnTo>
                    <a:lnTo>
                      <a:pt x="1" y="874"/>
                    </a:lnTo>
                    <a:lnTo>
                      <a:pt x="1" y="878"/>
                    </a:lnTo>
                    <a:lnTo>
                      <a:pt x="1" y="878"/>
                    </a:lnTo>
                    <a:lnTo>
                      <a:pt x="1" y="880"/>
                    </a:lnTo>
                    <a:lnTo>
                      <a:pt x="1" y="880"/>
                    </a:lnTo>
                    <a:lnTo>
                      <a:pt x="1" y="882"/>
                    </a:lnTo>
                    <a:lnTo>
                      <a:pt x="1" y="882"/>
                    </a:lnTo>
                    <a:lnTo>
                      <a:pt x="1" y="884"/>
                    </a:lnTo>
                    <a:lnTo>
                      <a:pt x="1" y="884"/>
                    </a:lnTo>
                    <a:lnTo>
                      <a:pt x="1" y="886"/>
                    </a:lnTo>
                    <a:lnTo>
                      <a:pt x="1" y="886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2" y="888"/>
                    </a:lnTo>
                    <a:lnTo>
                      <a:pt x="3" y="891"/>
                    </a:lnTo>
                    <a:lnTo>
                      <a:pt x="3" y="891"/>
                    </a:lnTo>
                    <a:lnTo>
                      <a:pt x="3" y="891"/>
                    </a:lnTo>
                    <a:lnTo>
                      <a:pt x="3" y="891"/>
                    </a:lnTo>
                    <a:lnTo>
                      <a:pt x="6" y="894"/>
                    </a:lnTo>
                    <a:lnTo>
                      <a:pt x="6" y="894"/>
                    </a:lnTo>
                    <a:lnTo>
                      <a:pt x="7" y="896"/>
                    </a:lnTo>
                    <a:lnTo>
                      <a:pt x="7" y="896"/>
                    </a:lnTo>
                    <a:lnTo>
                      <a:pt x="10" y="897"/>
                    </a:lnTo>
                    <a:lnTo>
                      <a:pt x="10" y="897"/>
                    </a:lnTo>
                    <a:lnTo>
                      <a:pt x="10" y="897"/>
                    </a:lnTo>
                    <a:lnTo>
                      <a:pt x="10" y="897"/>
                    </a:lnTo>
                    <a:lnTo>
                      <a:pt x="14" y="899"/>
                    </a:lnTo>
                    <a:lnTo>
                      <a:pt x="14" y="899"/>
                    </a:lnTo>
                    <a:lnTo>
                      <a:pt x="14" y="899"/>
                    </a:lnTo>
                    <a:lnTo>
                      <a:pt x="14" y="899"/>
                    </a:lnTo>
                    <a:lnTo>
                      <a:pt x="22" y="903"/>
                    </a:lnTo>
                    <a:lnTo>
                      <a:pt x="36" y="907"/>
                    </a:lnTo>
                    <a:lnTo>
                      <a:pt x="36" y="907"/>
                    </a:lnTo>
                    <a:lnTo>
                      <a:pt x="54" y="912"/>
                    </a:lnTo>
                    <a:lnTo>
                      <a:pt x="69" y="914"/>
                    </a:lnTo>
                    <a:lnTo>
                      <a:pt x="82" y="917"/>
                    </a:lnTo>
                    <a:lnTo>
                      <a:pt x="90" y="917"/>
                    </a:lnTo>
                    <a:lnTo>
                      <a:pt x="90" y="917"/>
                    </a:lnTo>
                    <a:lnTo>
                      <a:pt x="95" y="948"/>
                    </a:lnTo>
                    <a:lnTo>
                      <a:pt x="95" y="948"/>
                    </a:lnTo>
                    <a:lnTo>
                      <a:pt x="76" y="959"/>
                    </a:lnTo>
                    <a:lnTo>
                      <a:pt x="63" y="966"/>
                    </a:lnTo>
                    <a:lnTo>
                      <a:pt x="48" y="976"/>
                    </a:lnTo>
                    <a:lnTo>
                      <a:pt x="48" y="976"/>
                    </a:lnTo>
                    <a:lnTo>
                      <a:pt x="37" y="985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0" y="993"/>
                    </a:lnTo>
                    <a:lnTo>
                      <a:pt x="30" y="993"/>
                    </a:lnTo>
                    <a:lnTo>
                      <a:pt x="27" y="995"/>
                    </a:lnTo>
                    <a:lnTo>
                      <a:pt x="27" y="995"/>
                    </a:lnTo>
                    <a:lnTo>
                      <a:pt x="26" y="995"/>
                    </a:lnTo>
                    <a:lnTo>
                      <a:pt x="26" y="995"/>
                    </a:lnTo>
                    <a:lnTo>
                      <a:pt x="25" y="998"/>
                    </a:lnTo>
                    <a:lnTo>
                      <a:pt x="25" y="998"/>
                    </a:lnTo>
                    <a:lnTo>
                      <a:pt x="25" y="999"/>
                    </a:lnTo>
                    <a:lnTo>
                      <a:pt x="25" y="999"/>
                    </a:lnTo>
                    <a:lnTo>
                      <a:pt x="22" y="1003"/>
                    </a:lnTo>
                    <a:lnTo>
                      <a:pt x="22" y="1003"/>
                    </a:lnTo>
                    <a:lnTo>
                      <a:pt x="22" y="1004"/>
                    </a:lnTo>
                    <a:lnTo>
                      <a:pt x="22" y="1004"/>
                    </a:lnTo>
                    <a:lnTo>
                      <a:pt x="22" y="1006"/>
                    </a:lnTo>
                    <a:lnTo>
                      <a:pt x="22" y="1006"/>
                    </a:lnTo>
                    <a:lnTo>
                      <a:pt x="22" y="1006"/>
                    </a:lnTo>
                    <a:lnTo>
                      <a:pt x="22" y="1006"/>
                    </a:lnTo>
                    <a:lnTo>
                      <a:pt x="24" y="1009"/>
                    </a:lnTo>
                    <a:lnTo>
                      <a:pt x="24" y="1009"/>
                    </a:lnTo>
                    <a:lnTo>
                      <a:pt x="24" y="1010"/>
                    </a:lnTo>
                    <a:lnTo>
                      <a:pt x="24" y="1010"/>
                    </a:lnTo>
                    <a:lnTo>
                      <a:pt x="24" y="1013"/>
                    </a:lnTo>
                    <a:lnTo>
                      <a:pt x="24" y="1013"/>
                    </a:lnTo>
                    <a:lnTo>
                      <a:pt x="25" y="1013"/>
                    </a:lnTo>
                    <a:lnTo>
                      <a:pt x="25" y="1013"/>
                    </a:lnTo>
                    <a:lnTo>
                      <a:pt x="25" y="1017"/>
                    </a:lnTo>
                    <a:lnTo>
                      <a:pt x="25" y="1017"/>
                    </a:lnTo>
                    <a:lnTo>
                      <a:pt x="26" y="1019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6" y="1020"/>
                    </a:lnTo>
                    <a:lnTo>
                      <a:pt x="27" y="1023"/>
                    </a:lnTo>
                    <a:lnTo>
                      <a:pt x="27" y="1023"/>
                    </a:lnTo>
                    <a:lnTo>
                      <a:pt x="27" y="1024"/>
                    </a:lnTo>
                    <a:lnTo>
                      <a:pt x="27" y="1024"/>
                    </a:lnTo>
                    <a:lnTo>
                      <a:pt x="29" y="1027"/>
                    </a:lnTo>
                    <a:lnTo>
                      <a:pt x="29" y="1027"/>
                    </a:lnTo>
                    <a:lnTo>
                      <a:pt x="29" y="1027"/>
                    </a:lnTo>
                    <a:lnTo>
                      <a:pt x="29" y="1027"/>
                    </a:lnTo>
                    <a:lnTo>
                      <a:pt x="30" y="1028"/>
                    </a:lnTo>
                    <a:lnTo>
                      <a:pt x="30" y="1028"/>
                    </a:lnTo>
                    <a:lnTo>
                      <a:pt x="30" y="1029"/>
                    </a:lnTo>
                    <a:lnTo>
                      <a:pt x="30" y="1029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1" y="1032"/>
                    </a:lnTo>
                    <a:lnTo>
                      <a:pt x="31" y="1032"/>
                    </a:lnTo>
                    <a:lnTo>
                      <a:pt x="34" y="1033"/>
                    </a:lnTo>
                    <a:lnTo>
                      <a:pt x="34" y="1033"/>
                    </a:lnTo>
                    <a:lnTo>
                      <a:pt x="35" y="1033"/>
                    </a:lnTo>
                    <a:lnTo>
                      <a:pt x="35" y="1033"/>
                    </a:lnTo>
                    <a:lnTo>
                      <a:pt x="36" y="1034"/>
                    </a:lnTo>
                    <a:lnTo>
                      <a:pt x="36" y="1034"/>
                    </a:lnTo>
                    <a:lnTo>
                      <a:pt x="37" y="1034"/>
                    </a:lnTo>
                    <a:lnTo>
                      <a:pt x="37" y="1034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41" y="1035"/>
                    </a:lnTo>
                    <a:lnTo>
                      <a:pt x="51" y="1038"/>
                    </a:lnTo>
                    <a:lnTo>
                      <a:pt x="65" y="1039"/>
                    </a:lnTo>
                    <a:lnTo>
                      <a:pt x="65" y="1039"/>
                    </a:lnTo>
                    <a:lnTo>
                      <a:pt x="83" y="1040"/>
                    </a:lnTo>
                    <a:lnTo>
                      <a:pt x="98" y="1042"/>
                    </a:lnTo>
                    <a:lnTo>
                      <a:pt x="121" y="1040"/>
                    </a:lnTo>
                    <a:lnTo>
                      <a:pt x="121" y="1040"/>
                    </a:lnTo>
                    <a:lnTo>
                      <a:pt x="131" y="1069"/>
                    </a:lnTo>
                    <a:lnTo>
                      <a:pt x="131" y="1069"/>
                    </a:lnTo>
                    <a:lnTo>
                      <a:pt x="123" y="1076"/>
                    </a:lnTo>
                    <a:lnTo>
                      <a:pt x="113" y="1083"/>
                    </a:lnTo>
                    <a:lnTo>
                      <a:pt x="102" y="1093"/>
                    </a:lnTo>
                    <a:lnTo>
                      <a:pt x="89" y="1106"/>
                    </a:lnTo>
                    <a:lnTo>
                      <a:pt x="89" y="1106"/>
                    </a:lnTo>
                    <a:lnTo>
                      <a:pt x="80" y="1116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4" y="1124"/>
                    </a:lnTo>
                    <a:lnTo>
                      <a:pt x="71" y="1127"/>
                    </a:lnTo>
                    <a:lnTo>
                      <a:pt x="71" y="1127"/>
                    </a:lnTo>
                    <a:lnTo>
                      <a:pt x="71" y="1127"/>
                    </a:lnTo>
                    <a:lnTo>
                      <a:pt x="71" y="1127"/>
                    </a:lnTo>
                    <a:lnTo>
                      <a:pt x="70" y="1131"/>
                    </a:lnTo>
                    <a:lnTo>
                      <a:pt x="70" y="1131"/>
                    </a:lnTo>
                    <a:lnTo>
                      <a:pt x="70" y="1131"/>
                    </a:lnTo>
                    <a:lnTo>
                      <a:pt x="70" y="1131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69" y="1137"/>
                    </a:lnTo>
                    <a:lnTo>
                      <a:pt x="69" y="1137"/>
                    </a:lnTo>
                    <a:lnTo>
                      <a:pt x="69" y="1139"/>
                    </a:lnTo>
                    <a:lnTo>
                      <a:pt x="69" y="1139"/>
                    </a:lnTo>
                    <a:lnTo>
                      <a:pt x="69" y="1140"/>
                    </a:lnTo>
                    <a:lnTo>
                      <a:pt x="69" y="1140"/>
                    </a:lnTo>
                    <a:lnTo>
                      <a:pt x="70" y="1142"/>
                    </a:lnTo>
                    <a:lnTo>
                      <a:pt x="70" y="1142"/>
                    </a:lnTo>
                    <a:lnTo>
                      <a:pt x="70" y="1142"/>
                    </a:lnTo>
                    <a:lnTo>
                      <a:pt x="70" y="1142"/>
                    </a:lnTo>
                    <a:lnTo>
                      <a:pt x="71" y="1145"/>
                    </a:lnTo>
                    <a:lnTo>
                      <a:pt x="71" y="1145"/>
                    </a:lnTo>
                    <a:lnTo>
                      <a:pt x="71" y="1146"/>
                    </a:lnTo>
                    <a:lnTo>
                      <a:pt x="71" y="1146"/>
                    </a:lnTo>
                    <a:lnTo>
                      <a:pt x="74" y="1149"/>
                    </a:lnTo>
                    <a:lnTo>
                      <a:pt x="74" y="1149"/>
                    </a:lnTo>
                    <a:lnTo>
                      <a:pt x="75" y="1153"/>
                    </a:lnTo>
                    <a:lnTo>
                      <a:pt x="75" y="1153"/>
                    </a:lnTo>
                    <a:lnTo>
                      <a:pt x="75" y="1153"/>
                    </a:lnTo>
                    <a:lnTo>
                      <a:pt x="75" y="1153"/>
                    </a:lnTo>
                    <a:lnTo>
                      <a:pt x="76" y="1155"/>
                    </a:lnTo>
                    <a:lnTo>
                      <a:pt x="76" y="1155"/>
                    </a:lnTo>
                    <a:lnTo>
                      <a:pt x="76" y="1156"/>
                    </a:lnTo>
                    <a:lnTo>
                      <a:pt x="76" y="1156"/>
                    </a:lnTo>
                    <a:lnTo>
                      <a:pt x="78" y="1158"/>
                    </a:lnTo>
                    <a:lnTo>
                      <a:pt x="78" y="1158"/>
                    </a:lnTo>
                    <a:lnTo>
                      <a:pt x="78" y="1159"/>
                    </a:lnTo>
                    <a:lnTo>
                      <a:pt x="78" y="1159"/>
                    </a:lnTo>
                    <a:lnTo>
                      <a:pt x="80" y="1160"/>
                    </a:lnTo>
                    <a:lnTo>
                      <a:pt x="80" y="1160"/>
                    </a:lnTo>
                    <a:lnTo>
                      <a:pt x="80" y="1160"/>
                    </a:lnTo>
                    <a:lnTo>
                      <a:pt x="80" y="1160"/>
                    </a:lnTo>
                    <a:lnTo>
                      <a:pt x="84" y="1164"/>
                    </a:lnTo>
                    <a:lnTo>
                      <a:pt x="84" y="1164"/>
                    </a:lnTo>
                    <a:lnTo>
                      <a:pt x="85" y="1164"/>
                    </a:lnTo>
                    <a:lnTo>
                      <a:pt x="85" y="1164"/>
                    </a:lnTo>
                    <a:lnTo>
                      <a:pt x="88" y="1164"/>
                    </a:lnTo>
                    <a:lnTo>
                      <a:pt x="88" y="1164"/>
                    </a:lnTo>
                    <a:lnTo>
                      <a:pt x="89" y="1164"/>
                    </a:lnTo>
                    <a:lnTo>
                      <a:pt x="89" y="1164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93" y="1165"/>
                    </a:lnTo>
                    <a:lnTo>
                      <a:pt x="103" y="1165"/>
                    </a:lnTo>
                    <a:lnTo>
                      <a:pt x="117" y="1165"/>
                    </a:lnTo>
                    <a:lnTo>
                      <a:pt x="117" y="1165"/>
                    </a:lnTo>
                    <a:lnTo>
                      <a:pt x="134" y="1163"/>
                    </a:lnTo>
                    <a:lnTo>
                      <a:pt x="150" y="1161"/>
                    </a:lnTo>
                    <a:lnTo>
                      <a:pt x="162" y="1159"/>
                    </a:lnTo>
                    <a:lnTo>
                      <a:pt x="171" y="1155"/>
                    </a:lnTo>
                    <a:lnTo>
                      <a:pt x="171" y="1155"/>
                    </a:lnTo>
                    <a:lnTo>
                      <a:pt x="187" y="1183"/>
                    </a:lnTo>
                    <a:lnTo>
                      <a:pt x="187" y="1183"/>
                    </a:lnTo>
                    <a:lnTo>
                      <a:pt x="172" y="1199"/>
                    </a:lnTo>
                    <a:lnTo>
                      <a:pt x="162" y="1212"/>
                    </a:lnTo>
                    <a:lnTo>
                      <a:pt x="152" y="1226"/>
                    </a:lnTo>
                    <a:lnTo>
                      <a:pt x="152" y="1226"/>
                    </a:lnTo>
                    <a:lnTo>
                      <a:pt x="145" y="1238"/>
                    </a:lnTo>
                    <a:lnTo>
                      <a:pt x="139" y="1247"/>
                    </a:lnTo>
                    <a:lnTo>
                      <a:pt x="139" y="1247"/>
                    </a:lnTo>
                    <a:lnTo>
                      <a:pt x="139" y="1247"/>
                    </a:lnTo>
                    <a:lnTo>
                      <a:pt x="139" y="1247"/>
                    </a:lnTo>
                    <a:lnTo>
                      <a:pt x="138" y="1251"/>
                    </a:lnTo>
                    <a:lnTo>
                      <a:pt x="138" y="1251"/>
                    </a:lnTo>
                    <a:lnTo>
                      <a:pt x="138" y="1251"/>
                    </a:lnTo>
                    <a:lnTo>
                      <a:pt x="138" y="1251"/>
                    </a:lnTo>
                    <a:lnTo>
                      <a:pt x="137" y="1253"/>
                    </a:lnTo>
                    <a:lnTo>
                      <a:pt x="137" y="1253"/>
                    </a:lnTo>
                    <a:lnTo>
                      <a:pt x="137" y="1255"/>
                    </a:lnTo>
                    <a:lnTo>
                      <a:pt x="137" y="1255"/>
                    </a:lnTo>
                    <a:lnTo>
                      <a:pt x="137" y="1260"/>
                    </a:lnTo>
                    <a:lnTo>
                      <a:pt x="137" y="1260"/>
                    </a:lnTo>
                    <a:lnTo>
                      <a:pt x="137" y="1260"/>
                    </a:lnTo>
                    <a:lnTo>
                      <a:pt x="137" y="1260"/>
                    </a:lnTo>
                    <a:lnTo>
                      <a:pt x="138" y="1262"/>
                    </a:lnTo>
                    <a:lnTo>
                      <a:pt x="138" y="1262"/>
                    </a:lnTo>
                    <a:lnTo>
                      <a:pt x="138" y="1262"/>
                    </a:lnTo>
                    <a:lnTo>
                      <a:pt x="138" y="1262"/>
                    </a:lnTo>
                    <a:lnTo>
                      <a:pt x="139" y="1265"/>
                    </a:lnTo>
                    <a:lnTo>
                      <a:pt x="139" y="1265"/>
                    </a:lnTo>
                    <a:lnTo>
                      <a:pt x="139" y="1266"/>
                    </a:lnTo>
                    <a:lnTo>
                      <a:pt x="139" y="1266"/>
                    </a:lnTo>
                    <a:lnTo>
                      <a:pt x="142" y="1267"/>
                    </a:lnTo>
                    <a:lnTo>
                      <a:pt x="142" y="1267"/>
                    </a:lnTo>
                    <a:lnTo>
                      <a:pt x="142" y="1268"/>
                    </a:lnTo>
                    <a:lnTo>
                      <a:pt x="142" y="1268"/>
                    </a:lnTo>
                    <a:lnTo>
                      <a:pt x="145" y="1271"/>
                    </a:lnTo>
                    <a:lnTo>
                      <a:pt x="145" y="1271"/>
                    </a:lnTo>
                    <a:lnTo>
                      <a:pt x="146" y="1273"/>
                    </a:lnTo>
                    <a:lnTo>
                      <a:pt x="146" y="1273"/>
                    </a:lnTo>
                    <a:lnTo>
                      <a:pt x="146" y="1275"/>
                    </a:lnTo>
                    <a:lnTo>
                      <a:pt x="146" y="1275"/>
                    </a:lnTo>
                    <a:lnTo>
                      <a:pt x="148" y="1277"/>
                    </a:lnTo>
                    <a:lnTo>
                      <a:pt x="148" y="1277"/>
                    </a:lnTo>
                    <a:lnTo>
                      <a:pt x="148" y="1277"/>
                    </a:lnTo>
                    <a:lnTo>
                      <a:pt x="148" y="1277"/>
                    </a:lnTo>
                    <a:lnTo>
                      <a:pt x="150" y="1280"/>
                    </a:lnTo>
                    <a:lnTo>
                      <a:pt x="150" y="1280"/>
                    </a:lnTo>
                    <a:lnTo>
                      <a:pt x="151" y="1280"/>
                    </a:lnTo>
                    <a:lnTo>
                      <a:pt x="151" y="1280"/>
                    </a:lnTo>
                    <a:lnTo>
                      <a:pt x="152" y="1281"/>
                    </a:lnTo>
                    <a:lnTo>
                      <a:pt x="152" y="1281"/>
                    </a:lnTo>
                    <a:lnTo>
                      <a:pt x="152" y="1281"/>
                    </a:lnTo>
                    <a:lnTo>
                      <a:pt x="152" y="1281"/>
                    </a:lnTo>
                    <a:lnTo>
                      <a:pt x="157" y="1284"/>
                    </a:lnTo>
                    <a:lnTo>
                      <a:pt x="157" y="1284"/>
                    </a:lnTo>
                    <a:lnTo>
                      <a:pt x="158" y="1284"/>
                    </a:lnTo>
                    <a:lnTo>
                      <a:pt x="158" y="1284"/>
                    </a:lnTo>
                    <a:lnTo>
                      <a:pt x="161" y="1284"/>
                    </a:lnTo>
                    <a:lnTo>
                      <a:pt x="161" y="1284"/>
                    </a:lnTo>
                    <a:lnTo>
                      <a:pt x="161" y="1284"/>
                    </a:lnTo>
                    <a:lnTo>
                      <a:pt x="161" y="1284"/>
                    </a:lnTo>
                    <a:lnTo>
                      <a:pt x="166" y="1284"/>
                    </a:lnTo>
                    <a:lnTo>
                      <a:pt x="166" y="1284"/>
                    </a:lnTo>
                    <a:lnTo>
                      <a:pt x="166" y="1284"/>
                    </a:lnTo>
                    <a:lnTo>
                      <a:pt x="166" y="1284"/>
                    </a:lnTo>
                    <a:lnTo>
                      <a:pt x="175" y="1282"/>
                    </a:lnTo>
                    <a:lnTo>
                      <a:pt x="189" y="1279"/>
                    </a:lnTo>
                    <a:lnTo>
                      <a:pt x="189" y="1279"/>
                    </a:lnTo>
                    <a:lnTo>
                      <a:pt x="206" y="1275"/>
                    </a:lnTo>
                    <a:lnTo>
                      <a:pt x="221" y="1270"/>
                    </a:lnTo>
                    <a:lnTo>
                      <a:pt x="242" y="1261"/>
                    </a:lnTo>
                    <a:lnTo>
                      <a:pt x="242" y="1261"/>
                    </a:lnTo>
                    <a:lnTo>
                      <a:pt x="262" y="1285"/>
                    </a:lnTo>
                    <a:lnTo>
                      <a:pt x="262" y="1285"/>
                    </a:lnTo>
                    <a:lnTo>
                      <a:pt x="249" y="1304"/>
                    </a:lnTo>
                    <a:lnTo>
                      <a:pt x="243" y="1318"/>
                    </a:lnTo>
                    <a:lnTo>
                      <a:pt x="235" y="1334"/>
                    </a:lnTo>
                    <a:lnTo>
                      <a:pt x="235" y="1334"/>
                    </a:lnTo>
                    <a:lnTo>
                      <a:pt x="229" y="1347"/>
                    </a:lnTo>
                    <a:lnTo>
                      <a:pt x="226" y="1357"/>
                    </a:lnTo>
                    <a:lnTo>
                      <a:pt x="226" y="1357"/>
                    </a:lnTo>
                    <a:lnTo>
                      <a:pt x="226" y="1357"/>
                    </a:lnTo>
                    <a:lnTo>
                      <a:pt x="226" y="1357"/>
                    </a:lnTo>
                    <a:lnTo>
                      <a:pt x="225" y="1360"/>
                    </a:lnTo>
                    <a:lnTo>
                      <a:pt x="225" y="1360"/>
                    </a:lnTo>
                    <a:lnTo>
                      <a:pt x="225" y="1360"/>
                    </a:lnTo>
                    <a:lnTo>
                      <a:pt x="225" y="1360"/>
                    </a:lnTo>
                    <a:lnTo>
                      <a:pt x="225" y="1363"/>
                    </a:lnTo>
                    <a:lnTo>
                      <a:pt x="225" y="1363"/>
                    </a:lnTo>
                    <a:lnTo>
                      <a:pt x="225" y="1364"/>
                    </a:lnTo>
                    <a:lnTo>
                      <a:pt x="225" y="1364"/>
                    </a:lnTo>
                    <a:lnTo>
                      <a:pt x="225" y="1367"/>
                    </a:lnTo>
                    <a:lnTo>
                      <a:pt x="225" y="1367"/>
                    </a:lnTo>
                    <a:lnTo>
                      <a:pt x="225" y="1367"/>
                    </a:lnTo>
                    <a:lnTo>
                      <a:pt x="225" y="1367"/>
                    </a:lnTo>
                    <a:lnTo>
                      <a:pt x="226" y="1369"/>
                    </a:lnTo>
                    <a:lnTo>
                      <a:pt x="226" y="1369"/>
                    </a:lnTo>
                    <a:lnTo>
                      <a:pt x="226" y="1369"/>
                    </a:lnTo>
                    <a:lnTo>
                      <a:pt x="226" y="1369"/>
                    </a:lnTo>
                    <a:lnTo>
                      <a:pt x="228" y="1372"/>
                    </a:lnTo>
                    <a:lnTo>
                      <a:pt x="228" y="1372"/>
                    </a:lnTo>
                    <a:lnTo>
                      <a:pt x="228" y="1372"/>
                    </a:lnTo>
                    <a:lnTo>
                      <a:pt x="228" y="1372"/>
                    </a:lnTo>
                    <a:lnTo>
                      <a:pt x="229" y="1374"/>
                    </a:lnTo>
                    <a:lnTo>
                      <a:pt x="229" y="1374"/>
                    </a:lnTo>
                    <a:lnTo>
                      <a:pt x="230" y="1374"/>
                    </a:lnTo>
                    <a:lnTo>
                      <a:pt x="230" y="1374"/>
                    </a:lnTo>
                    <a:lnTo>
                      <a:pt x="231" y="1376"/>
                    </a:lnTo>
                    <a:lnTo>
                      <a:pt x="231" y="1376"/>
                    </a:lnTo>
                    <a:lnTo>
                      <a:pt x="233" y="1377"/>
                    </a:lnTo>
                    <a:lnTo>
                      <a:pt x="233" y="1377"/>
                    </a:lnTo>
                    <a:lnTo>
                      <a:pt x="235" y="1379"/>
                    </a:lnTo>
                    <a:lnTo>
                      <a:pt x="235" y="1379"/>
                    </a:lnTo>
                    <a:lnTo>
                      <a:pt x="236" y="1382"/>
                    </a:lnTo>
                    <a:lnTo>
                      <a:pt x="236" y="1382"/>
                    </a:lnTo>
                    <a:lnTo>
                      <a:pt x="238" y="1382"/>
                    </a:lnTo>
                    <a:lnTo>
                      <a:pt x="238" y="1382"/>
                    </a:lnTo>
                    <a:lnTo>
                      <a:pt x="239" y="1384"/>
                    </a:lnTo>
                    <a:lnTo>
                      <a:pt x="239" y="1384"/>
                    </a:lnTo>
                    <a:lnTo>
                      <a:pt x="240" y="1384"/>
                    </a:lnTo>
                    <a:lnTo>
                      <a:pt x="240" y="1384"/>
                    </a:lnTo>
                    <a:lnTo>
                      <a:pt x="242" y="1386"/>
                    </a:lnTo>
                    <a:lnTo>
                      <a:pt x="242" y="1386"/>
                    </a:lnTo>
                    <a:lnTo>
                      <a:pt x="243" y="1387"/>
                    </a:lnTo>
                    <a:lnTo>
                      <a:pt x="243" y="1387"/>
                    </a:lnTo>
                    <a:lnTo>
                      <a:pt x="244" y="1387"/>
                    </a:lnTo>
                    <a:lnTo>
                      <a:pt x="244" y="1387"/>
                    </a:lnTo>
                    <a:lnTo>
                      <a:pt x="245" y="1388"/>
                    </a:lnTo>
                    <a:lnTo>
                      <a:pt x="245" y="1388"/>
                    </a:lnTo>
                    <a:lnTo>
                      <a:pt x="250" y="1389"/>
                    </a:lnTo>
                    <a:lnTo>
                      <a:pt x="250" y="1389"/>
                    </a:lnTo>
                    <a:lnTo>
                      <a:pt x="250" y="1389"/>
                    </a:lnTo>
                    <a:lnTo>
                      <a:pt x="250" y="1389"/>
                    </a:lnTo>
                    <a:lnTo>
                      <a:pt x="253" y="1388"/>
                    </a:lnTo>
                    <a:lnTo>
                      <a:pt x="253" y="1388"/>
                    </a:lnTo>
                    <a:lnTo>
                      <a:pt x="254" y="1388"/>
                    </a:lnTo>
                    <a:lnTo>
                      <a:pt x="254" y="1388"/>
                    </a:lnTo>
                    <a:lnTo>
                      <a:pt x="258" y="1388"/>
                    </a:lnTo>
                    <a:lnTo>
                      <a:pt x="258" y="1388"/>
                    </a:lnTo>
                    <a:lnTo>
                      <a:pt x="258" y="1388"/>
                    </a:lnTo>
                    <a:lnTo>
                      <a:pt x="258" y="1388"/>
                    </a:lnTo>
                    <a:lnTo>
                      <a:pt x="267" y="1384"/>
                    </a:lnTo>
                    <a:lnTo>
                      <a:pt x="281" y="1379"/>
                    </a:lnTo>
                    <a:lnTo>
                      <a:pt x="281" y="1379"/>
                    </a:lnTo>
                    <a:lnTo>
                      <a:pt x="297" y="1372"/>
                    </a:lnTo>
                    <a:lnTo>
                      <a:pt x="310" y="1364"/>
                    </a:lnTo>
                    <a:lnTo>
                      <a:pt x="328" y="1353"/>
                    </a:lnTo>
                    <a:lnTo>
                      <a:pt x="328" y="1353"/>
                    </a:lnTo>
                    <a:lnTo>
                      <a:pt x="352" y="1373"/>
                    </a:lnTo>
                    <a:lnTo>
                      <a:pt x="352" y="1373"/>
                    </a:lnTo>
                    <a:lnTo>
                      <a:pt x="344" y="1393"/>
                    </a:lnTo>
                    <a:lnTo>
                      <a:pt x="340" y="1407"/>
                    </a:lnTo>
                    <a:lnTo>
                      <a:pt x="335" y="1425"/>
                    </a:lnTo>
                    <a:lnTo>
                      <a:pt x="335" y="1425"/>
                    </a:lnTo>
                    <a:lnTo>
                      <a:pt x="332" y="1439"/>
                    </a:lnTo>
                    <a:lnTo>
                      <a:pt x="330" y="1449"/>
                    </a:lnTo>
                    <a:lnTo>
                      <a:pt x="330" y="1449"/>
                    </a:lnTo>
                    <a:lnTo>
                      <a:pt x="330" y="1452"/>
                    </a:lnTo>
                    <a:lnTo>
                      <a:pt x="330" y="1452"/>
                    </a:lnTo>
                    <a:lnTo>
                      <a:pt x="330" y="1454"/>
                    </a:lnTo>
                    <a:lnTo>
                      <a:pt x="330" y="1454"/>
                    </a:lnTo>
                    <a:lnTo>
                      <a:pt x="331" y="1456"/>
                    </a:lnTo>
                    <a:lnTo>
                      <a:pt x="331" y="1456"/>
                    </a:lnTo>
                    <a:lnTo>
                      <a:pt x="331" y="1456"/>
                    </a:lnTo>
                    <a:lnTo>
                      <a:pt x="331" y="1456"/>
                    </a:lnTo>
                    <a:lnTo>
                      <a:pt x="331" y="1459"/>
                    </a:lnTo>
                    <a:lnTo>
                      <a:pt x="331" y="1459"/>
                    </a:lnTo>
                    <a:lnTo>
                      <a:pt x="331" y="1460"/>
                    </a:lnTo>
                    <a:lnTo>
                      <a:pt x="331" y="1460"/>
                    </a:lnTo>
                    <a:lnTo>
                      <a:pt x="332" y="1461"/>
                    </a:lnTo>
                    <a:lnTo>
                      <a:pt x="332" y="1461"/>
                    </a:lnTo>
                    <a:lnTo>
                      <a:pt x="334" y="1462"/>
                    </a:lnTo>
                    <a:lnTo>
                      <a:pt x="334" y="1462"/>
                    </a:lnTo>
                    <a:lnTo>
                      <a:pt x="335" y="1464"/>
                    </a:lnTo>
                    <a:lnTo>
                      <a:pt x="335" y="1464"/>
                    </a:lnTo>
                    <a:lnTo>
                      <a:pt x="335" y="1464"/>
                    </a:lnTo>
                    <a:lnTo>
                      <a:pt x="335" y="1464"/>
                    </a:lnTo>
                    <a:lnTo>
                      <a:pt x="337" y="1465"/>
                    </a:lnTo>
                    <a:lnTo>
                      <a:pt x="337" y="1465"/>
                    </a:lnTo>
                    <a:lnTo>
                      <a:pt x="337" y="1466"/>
                    </a:lnTo>
                    <a:lnTo>
                      <a:pt x="337" y="1466"/>
                    </a:lnTo>
                    <a:lnTo>
                      <a:pt x="340" y="1467"/>
                    </a:lnTo>
                    <a:lnTo>
                      <a:pt x="340" y="1467"/>
                    </a:lnTo>
                    <a:lnTo>
                      <a:pt x="340" y="1469"/>
                    </a:lnTo>
                    <a:lnTo>
                      <a:pt x="340" y="1469"/>
                    </a:lnTo>
                    <a:lnTo>
                      <a:pt x="342" y="1470"/>
                    </a:lnTo>
                    <a:lnTo>
                      <a:pt x="342" y="1470"/>
                    </a:lnTo>
                    <a:lnTo>
                      <a:pt x="345" y="1471"/>
                    </a:lnTo>
                    <a:lnTo>
                      <a:pt x="345" y="1471"/>
                    </a:lnTo>
                    <a:lnTo>
                      <a:pt x="346" y="1473"/>
                    </a:lnTo>
                    <a:lnTo>
                      <a:pt x="346" y="1473"/>
                    </a:lnTo>
                    <a:lnTo>
                      <a:pt x="349" y="1474"/>
                    </a:lnTo>
                    <a:lnTo>
                      <a:pt x="349" y="1474"/>
                    </a:lnTo>
                    <a:lnTo>
                      <a:pt x="349" y="1474"/>
                    </a:lnTo>
                    <a:lnTo>
                      <a:pt x="349" y="1474"/>
                    </a:lnTo>
                    <a:lnTo>
                      <a:pt x="351" y="1475"/>
                    </a:lnTo>
                    <a:lnTo>
                      <a:pt x="351" y="1475"/>
                    </a:lnTo>
                    <a:lnTo>
                      <a:pt x="351" y="1475"/>
                    </a:lnTo>
                    <a:lnTo>
                      <a:pt x="351" y="1475"/>
                    </a:lnTo>
                    <a:lnTo>
                      <a:pt x="354" y="1476"/>
                    </a:lnTo>
                    <a:lnTo>
                      <a:pt x="354" y="1476"/>
                    </a:lnTo>
                    <a:lnTo>
                      <a:pt x="354" y="1476"/>
                    </a:lnTo>
                    <a:lnTo>
                      <a:pt x="354" y="1476"/>
                    </a:lnTo>
                    <a:lnTo>
                      <a:pt x="356" y="1476"/>
                    </a:lnTo>
                    <a:lnTo>
                      <a:pt x="356" y="1476"/>
                    </a:lnTo>
                    <a:lnTo>
                      <a:pt x="356" y="1476"/>
                    </a:lnTo>
                    <a:lnTo>
                      <a:pt x="356" y="1476"/>
                    </a:lnTo>
                    <a:lnTo>
                      <a:pt x="360" y="1476"/>
                    </a:lnTo>
                    <a:lnTo>
                      <a:pt x="360" y="1476"/>
                    </a:lnTo>
                    <a:lnTo>
                      <a:pt x="360" y="1476"/>
                    </a:lnTo>
                    <a:lnTo>
                      <a:pt x="360" y="1476"/>
                    </a:lnTo>
                    <a:lnTo>
                      <a:pt x="362" y="1476"/>
                    </a:lnTo>
                    <a:lnTo>
                      <a:pt x="362" y="1476"/>
                    </a:lnTo>
                    <a:lnTo>
                      <a:pt x="364" y="1476"/>
                    </a:lnTo>
                    <a:lnTo>
                      <a:pt x="364" y="1476"/>
                    </a:lnTo>
                    <a:lnTo>
                      <a:pt x="366" y="1475"/>
                    </a:lnTo>
                    <a:lnTo>
                      <a:pt x="366" y="1475"/>
                    </a:lnTo>
                    <a:lnTo>
                      <a:pt x="366" y="1474"/>
                    </a:lnTo>
                    <a:lnTo>
                      <a:pt x="366" y="1474"/>
                    </a:lnTo>
                    <a:lnTo>
                      <a:pt x="375" y="1470"/>
                    </a:lnTo>
                    <a:lnTo>
                      <a:pt x="388" y="1462"/>
                    </a:lnTo>
                    <a:lnTo>
                      <a:pt x="388" y="1462"/>
                    </a:lnTo>
                    <a:lnTo>
                      <a:pt x="403" y="1451"/>
                    </a:lnTo>
                    <a:lnTo>
                      <a:pt x="414" y="1442"/>
                    </a:lnTo>
                    <a:lnTo>
                      <a:pt x="431" y="1427"/>
                    </a:lnTo>
                    <a:lnTo>
                      <a:pt x="431" y="1427"/>
                    </a:lnTo>
                    <a:lnTo>
                      <a:pt x="458" y="1444"/>
                    </a:lnTo>
                    <a:lnTo>
                      <a:pt x="458" y="1444"/>
                    </a:lnTo>
                    <a:lnTo>
                      <a:pt x="453" y="1465"/>
                    </a:lnTo>
                    <a:lnTo>
                      <a:pt x="451" y="1480"/>
                    </a:lnTo>
                    <a:lnTo>
                      <a:pt x="449" y="1498"/>
                    </a:lnTo>
                    <a:lnTo>
                      <a:pt x="449" y="1498"/>
                    </a:lnTo>
                    <a:lnTo>
                      <a:pt x="448" y="1512"/>
                    </a:lnTo>
                    <a:lnTo>
                      <a:pt x="449" y="1522"/>
                    </a:lnTo>
                    <a:lnTo>
                      <a:pt x="449" y="1522"/>
                    </a:lnTo>
                    <a:lnTo>
                      <a:pt x="449" y="1525"/>
                    </a:lnTo>
                    <a:lnTo>
                      <a:pt x="449" y="1525"/>
                    </a:lnTo>
                    <a:lnTo>
                      <a:pt x="449" y="1527"/>
                    </a:lnTo>
                    <a:lnTo>
                      <a:pt x="449" y="1527"/>
                    </a:lnTo>
                    <a:lnTo>
                      <a:pt x="451" y="1529"/>
                    </a:lnTo>
                    <a:lnTo>
                      <a:pt x="451" y="1529"/>
                    </a:lnTo>
                    <a:lnTo>
                      <a:pt x="451" y="1529"/>
                    </a:lnTo>
                    <a:lnTo>
                      <a:pt x="451" y="1529"/>
                    </a:lnTo>
                    <a:lnTo>
                      <a:pt x="452" y="1532"/>
                    </a:lnTo>
                    <a:lnTo>
                      <a:pt x="452" y="1532"/>
                    </a:lnTo>
                    <a:lnTo>
                      <a:pt x="452" y="1532"/>
                    </a:lnTo>
                    <a:lnTo>
                      <a:pt x="452" y="1532"/>
                    </a:lnTo>
                    <a:lnTo>
                      <a:pt x="453" y="1534"/>
                    </a:lnTo>
                    <a:lnTo>
                      <a:pt x="453" y="1534"/>
                    </a:lnTo>
                    <a:lnTo>
                      <a:pt x="454" y="1534"/>
                    </a:lnTo>
                    <a:lnTo>
                      <a:pt x="454" y="1534"/>
                    </a:lnTo>
                    <a:lnTo>
                      <a:pt x="456" y="1535"/>
                    </a:lnTo>
                    <a:lnTo>
                      <a:pt x="456" y="1535"/>
                    </a:lnTo>
                    <a:lnTo>
                      <a:pt x="456" y="1535"/>
                    </a:lnTo>
                    <a:lnTo>
                      <a:pt x="456" y="1535"/>
                    </a:lnTo>
                    <a:lnTo>
                      <a:pt x="458" y="1537"/>
                    </a:lnTo>
                    <a:lnTo>
                      <a:pt x="458" y="1537"/>
                    </a:lnTo>
                    <a:lnTo>
                      <a:pt x="459" y="1538"/>
                    </a:lnTo>
                    <a:lnTo>
                      <a:pt x="459" y="1538"/>
                    </a:lnTo>
                    <a:lnTo>
                      <a:pt x="461" y="1538"/>
                    </a:lnTo>
                    <a:lnTo>
                      <a:pt x="461" y="1538"/>
                    </a:lnTo>
                    <a:lnTo>
                      <a:pt x="462" y="1539"/>
                    </a:lnTo>
                    <a:lnTo>
                      <a:pt x="462" y="1539"/>
                    </a:lnTo>
                    <a:lnTo>
                      <a:pt x="465" y="1541"/>
                    </a:lnTo>
                    <a:lnTo>
                      <a:pt x="465" y="1541"/>
                    </a:lnTo>
                    <a:lnTo>
                      <a:pt x="467" y="1542"/>
                    </a:lnTo>
                    <a:lnTo>
                      <a:pt x="467" y="1542"/>
                    </a:lnTo>
                    <a:lnTo>
                      <a:pt x="468" y="1542"/>
                    </a:lnTo>
                    <a:lnTo>
                      <a:pt x="468" y="1542"/>
                    </a:lnTo>
                    <a:lnTo>
                      <a:pt x="471" y="1543"/>
                    </a:lnTo>
                    <a:lnTo>
                      <a:pt x="471" y="1543"/>
                    </a:lnTo>
                    <a:lnTo>
                      <a:pt x="472" y="1543"/>
                    </a:lnTo>
                    <a:lnTo>
                      <a:pt x="472" y="1543"/>
                    </a:lnTo>
                    <a:lnTo>
                      <a:pt x="475" y="1544"/>
                    </a:lnTo>
                    <a:lnTo>
                      <a:pt x="475" y="1544"/>
                    </a:lnTo>
                    <a:lnTo>
                      <a:pt x="475" y="1544"/>
                    </a:lnTo>
                    <a:lnTo>
                      <a:pt x="475" y="1544"/>
                    </a:lnTo>
                    <a:lnTo>
                      <a:pt x="477" y="1544"/>
                    </a:lnTo>
                    <a:lnTo>
                      <a:pt x="477" y="1544"/>
                    </a:lnTo>
                    <a:lnTo>
                      <a:pt x="477" y="1546"/>
                    </a:lnTo>
                    <a:lnTo>
                      <a:pt x="477" y="1546"/>
                    </a:lnTo>
                    <a:lnTo>
                      <a:pt x="480" y="1544"/>
                    </a:lnTo>
                    <a:lnTo>
                      <a:pt x="480" y="1544"/>
                    </a:lnTo>
                    <a:lnTo>
                      <a:pt x="480" y="1544"/>
                    </a:lnTo>
                    <a:lnTo>
                      <a:pt x="480" y="1544"/>
                    </a:lnTo>
                    <a:lnTo>
                      <a:pt x="482" y="1544"/>
                    </a:lnTo>
                    <a:lnTo>
                      <a:pt x="482" y="1544"/>
                    </a:lnTo>
                    <a:lnTo>
                      <a:pt x="483" y="1544"/>
                    </a:lnTo>
                    <a:lnTo>
                      <a:pt x="483" y="1544"/>
                    </a:lnTo>
                    <a:lnTo>
                      <a:pt x="485" y="1543"/>
                    </a:lnTo>
                    <a:lnTo>
                      <a:pt x="485" y="1543"/>
                    </a:lnTo>
                    <a:lnTo>
                      <a:pt x="486" y="1543"/>
                    </a:lnTo>
                    <a:lnTo>
                      <a:pt x="486" y="1543"/>
                    </a:lnTo>
                    <a:lnTo>
                      <a:pt x="490" y="1541"/>
                    </a:lnTo>
                    <a:lnTo>
                      <a:pt x="490" y="1541"/>
                    </a:lnTo>
                    <a:lnTo>
                      <a:pt x="490" y="1541"/>
                    </a:lnTo>
                    <a:lnTo>
                      <a:pt x="490" y="1541"/>
                    </a:lnTo>
                    <a:lnTo>
                      <a:pt x="497" y="1534"/>
                    </a:lnTo>
                    <a:lnTo>
                      <a:pt x="507" y="1524"/>
                    </a:lnTo>
                    <a:lnTo>
                      <a:pt x="507" y="1524"/>
                    </a:lnTo>
                    <a:lnTo>
                      <a:pt x="521" y="1512"/>
                    </a:lnTo>
                    <a:lnTo>
                      <a:pt x="531" y="1500"/>
                    </a:lnTo>
                    <a:lnTo>
                      <a:pt x="544" y="1483"/>
                    </a:lnTo>
                    <a:lnTo>
                      <a:pt x="544" y="1483"/>
                    </a:lnTo>
                    <a:lnTo>
                      <a:pt x="574" y="1494"/>
                    </a:lnTo>
                    <a:lnTo>
                      <a:pt x="574" y="1494"/>
                    </a:lnTo>
                    <a:lnTo>
                      <a:pt x="573" y="1515"/>
                    </a:lnTo>
                    <a:lnTo>
                      <a:pt x="573" y="1532"/>
                    </a:lnTo>
                    <a:lnTo>
                      <a:pt x="574" y="1549"/>
                    </a:lnTo>
                    <a:lnTo>
                      <a:pt x="574" y="1549"/>
                    </a:lnTo>
                    <a:lnTo>
                      <a:pt x="577" y="156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79" y="1573"/>
                    </a:lnTo>
                    <a:lnTo>
                      <a:pt x="580" y="1577"/>
                    </a:lnTo>
                    <a:lnTo>
                      <a:pt x="580" y="1577"/>
                    </a:lnTo>
                    <a:lnTo>
                      <a:pt x="580" y="1577"/>
                    </a:lnTo>
                    <a:lnTo>
                      <a:pt x="580" y="1577"/>
                    </a:lnTo>
                    <a:lnTo>
                      <a:pt x="582" y="1580"/>
                    </a:lnTo>
                    <a:lnTo>
                      <a:pt x="582" y="1580"/>
                    </a:lnTo>
                    <a:lnTo>
                      <a:pt x="582" y="1581"/>
                    </a:lnTo>
                    <a:lnTo>
                      <a:pt x="582" y="1581"/>
                    </a:lnTo>
                    <a:lnTo>
                      <a:pt x="583" y="1582"/>
                    </a:lnTo>
                    <a:lnTo>
                      <a:pt x="583" y="1582"/>
                    </a:lnTo>
                    <a:lnTo>
                      <a:pt x="583" y="1582"/>
                    </a:lnTo>
                    <a:lnTo>
                      <a:pt x="583" y="1582"/>
                    </a:lnTo>
                    <a:lnTo>
                      <a:pt x="585" y="1585"/>
                    </a:lnTo>
                    <a:lnTo>
                      <a:pt x="585" y="1585"/>
                    </a:lnTo>
                    <a:lnTo>
                      <a:pt x="585" y="1585"/>
                    </a:lnTo>
                    <a:lnTo>
                      <a:pt x="585" y="1585"/>
                    </a:lnTo>
                    <a:lnTo>
                      <a:pt x="588" y="1586"/>
                    </a:lnTo>
                    <a:lnTo>
                      <a:pt x="588" y="1586"/>
                    </a:lnTo>
                    <a:lnTo>
                      <a:pt x="588" y="1586"/>
                    </a:lnTo>
                    <a:lnTo>
                      <a:pt x="588" y="1586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3" y="1587"/>
                    </a:lnTo>
                    <a:lnTo>
                      <a:pt x="593" y="1587"/>
                    </a:lnTo>
                    <a:lnTo>
                      <a:pt x="594" y="1588"/>
                    </a:lnTo>
                    <a:lnTo>
                      <a:pt x="594" y="1588"/>
                    </a:lnTo>
                    <a:lnTo>
                      <a:pt x="598" y="1588"/>
                    </a:lnTo>
                    <a:lnTo>
                      <a:pt x="598" y="1588"/>
                    </a:lnTo>
                    <a:lnTo>
                      <a:pt x="601" y="1590"/>
                    </a:lnTo>
                    <a:lnTo>
                      <a:pt x="601" y="1590"/>
                    </a:lnTo>
                    <a:lnTo>
                      <a:pt x="602" y="1590"/>
                    </a:lnTo>
                    <a:lnTo>
                      <a:pt x="602" y="1590"/>
                    </a:lnTo>
                    <a:lnTo>
                      <a:pt x="604" y="1591"/>
                    </a:lnTo>
                    <a:lnTo>
                      <a:pt x="604" y="1591"/>
                    </a:lnTo>
                    <a:lnTo>
                      <a:pt x="604" y="1591"/>
                    </a:lnTo>
                    <a:lnTo>
                      <a:pt x="604" y="1591"/>
                    </a:lnTo>
                    <a:lnTo>
                      <a:pt x="607" y="1591"/>
                    </a:lnTo>
                    <a:lnTo>
                      <a:pt x="607" y="1591"/>
                    </a:lnTo>
                    <a:lnTo>
                      <a:pt x="608" y="1591"/>
                    </a:lnTo>
                    <a:lnTo>
                      <a:pt x="608" y="1591"/>
                    </a:lnTo>
                    <a:lnTo>
                      <a:pt x="609" y="1591"/>
                    </a:lnTo>
                    <a:lnTo>
                      <a:pt x="609" y="1591"/>
                    </a:lnTo>
                    <a:lnTo>
                      <a:pt x="611" y="1591"/>
                    </a:lnTo>
                    <a:lnTo>
                      <a:pt x="611" y="1591"/>
                    </a:lnTo>
                    <a:lnTo>
                      <a:pt x="613" y="1591"/>
                    </a:lnTo>
                    <a:lnTo>
                      <a:pt x="613" y="1591"/>
                    </a:lnTo>
                    <a:lnTo>
                      <a:pt x="613" y="1591"/>
                    </a:lnTo>
                    <a:lnTo>
                      <a:pt x="613" y="1591"/>
                    </a:lnTo>
                    <a:lnTo>
                      <a:pt x="616" y="1590"/>
                    </a:lnTo>
                    <a:lnTo>
                      <a:pt x="616" y="1590"/>
                    </a:lnTo>
                    <a:lnTo>
                      <a:pt x="616" y="1590"/>
                    </a:lnTo>
                    <a:lnTo>
                      <a:pt x="616" y="1590"/>
                    </a:lnTo>
                    <a:lnTo>
                      <a:pt x="618" y="1587"/>
                    </a:lnTo>
                    <a:lnTo>
                      <a:pt x="618" y="1587"/>
                    </a:lnTo>
                    <a:lnTo>
                      <a:pt x="618" y="1587"/>
                    </a:lnTo>
                    <a:lnTo>
                      <a:pt x="618" y="1587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2" y="1585"/>
                    </a:lnTo>
                    <a:lnTo>
                      <a:pt x="628" y="1577"/>
                    </a:lnTo>
                    <a:lnTo>
                      <a:pt x="637" y="1566"/>
                    </a:lnTo>
                    <a:lnTo>
                      <a:pt x="637" y="1566"/>
                    </a:lnTo>
                    <a:lnTo>
                      <a:pt x="647" y="1551"/>
                    </a:lnTo>
                    <a:lnTo>
                      <a:pt x="655" y="1538"/>
                    </a:lnTo>
                    <a:lnTo>
                      <a:pt x="665" y="1518"/>
                    </a:lnTo>
                    <a:lnTo>
                      <a:pt x="665" y="1518"/>
                    </a:lnTo>
                    <a:lnTo>
                      <a:pt x="696" y="1524"/>
                    </a:lnTo>
                    <a:lnTo>
                      <a:pt x="696" y="1524"/>
                    </a:lnTo>
                    <a:lnTo>
                      <a:pt x="699" y="1542"/>
                    </a:lnTo>
                    <a:lnTo>
                      <a:pt x="704" y="1566"/>
                    </a:lnTo>
                    <a:lnTo>
                      <a:pt x="704" y="1566"/>
                    </a:lnTo>
                    <a:lnTo>
                      <a:pt x="705" y="1530"/>
                    </a:lnTo>
                    <a:lnTo>
                      <a:pt x="708" y="1514"/>
                    </a:lnTo>
                    <a:lnTo>
                      <a:pt x="709" y="1500"/>
                    </a:lnTo>
                    <a:lnTo>
                      <a:pt x="709" y="1500"/>
                    </a:lnTo>
                    <a:lnTo>
                      <a:pt x="711" y="1488"/>
                    </a:lnTo>
                    <a:lnTo>
                      <a:pt x="714" y="1469"/>
                    </a:lnTo>
                    <a:lnTo>
                      <a:pt x="719" y="1417"/>
                    </a:lnTo>
                    <a:lnTo>
                      <a:pt x="719" y="1417"/>
                    </a:lnTo>
                    <a:lnTo>
                      <a:pt x="684" y="1412"/>
                    </a:lnTo>
                    <a:lnTo>
                      <a:pt x="647" y="1403"/>
                    </a:lnTo>
                    <a:lnTo>
                      <a:pt x="647" y="1403"/>
                    </a:lnTo>
                    <a:lnTo>
                      <a:pt x="617" y="1394"/>
                    </a:lnTo>
                    <a:lnTo>
                      <a:pt x="588" y="1384"/>
                    </a:lnTo>
                    <a:lnTo>
                      <a:pt x="559" y="1372"/>
                    </a:lnTo>
                    <a:lnTo>
                      <a:pt x="531" y="1359"/>
                    </a:lnTo>
                    <a:lnTo>
                      <a:pt x="504" y="1345"/>
                    </a:lnTo>
                    <a:lnTo>
                      <a:pt x="477" y="1329"/>
                    </a:lnTo>
                    <a:lnTo>
                      <a:pt x="452" y="1313"/>
                    </a:lnTo>
                    <a:lnTo>
                      <a:pt x="428" y="1295"/>
                    </a:lnTo>
                    <a:lnTo>
                      <a:pt x="405" y="1276"/>
                    </a:lnTo>
                    <a:lnTo>
                      <a:pt x="383" y="1256"/>
                    </a:lnTo>
                    <a:lnTo>
                      <a:pt x="362" y="1234"/>
                    </a:lnTo>
                    <a:lnTo>
                      <a:pt x="342" y="1212"/>
                    </a:lnTo>
                    <a:lnTo>
                      <a:pt x="323" y="1189"/>
                    </a:lnTo>
                    <a:lnTo>
                      <a:pt x="306" y="1166"/>
                    </a:lnTo>
                    <a:lnTo>
                      <a:pt x="288" y="1141"/>
                    </a:lnTo>
                    <a:lnTo>
                      <a:pt x="273" y="1116"/>
                    </a:lnTo>
                    <a:lnTo>
                      <a:pt x="259" y="1090"/>
                    </a:lnTo>
                    <a:lnTo>
                      <a:pt x="247" y="1063"/>
                    </a:lnTo>
                    <a:lnTo>
                      <a:pt x="234" y="1037"/>
                    </a:lnTo>
                    <a:lnTo>
                      <a:pt x="224" y="1009"/>
                    </a:lnTo>
                    <a:lnTo>
                      <a:pt x="215" y="980"/>
                    </a:lnTo>
                    <a:lnTo>
                      <a:pt x="208" y="951"/>
                    </a:lnTo>
                    <a:lnTo>
                      <a:pt x="201" y="922"/>
                    </a:lnTo>
                    <a:lnTo>
                      <a:pt x="196" y="893"/>
                    </a:lnTo>
                    <a:lnTo>
                      <a:pt x="192" y="863"/>
                    </a:lnTo>
                    <a:lnTo>
                      <a:pt x="191" y="833"/>
                    </a:lnTo>
                    <a:lnTo>
                      <a:pt x="190" y="802"/>
                    </a:lnTo>
                    <a:lnTo>
                      <a:pt x="191" y="771"/>
                    </a:lnTo>
                    <a:lnTo>
                      <a:pt x="194" y="741"/>
                    </a:lnTo>
                    <a:lnTo>
                      <a:pt x="199" y="710"/>
                    </a:lnTo>
                    <a:lnTo>
                      <a:pt x="204" y="679"/>
                    </a:lnTo>
                    <a:lnTo>
                      <a:pt x="211" y="649"/>
                    </a:lnTo>
                    <a:lnTo>
                      <a:pt x="211" y="649"/>
                    </a:lnTo>
                    <a:lnTo>
                      <a:pt x="220" y="618"/>
                    </a:lnTo>
                    <a:lnTo>
                      <a:pt x="230" y="591"/>
                    </a:lnTo>
                    <a:lnTo>
                      <a:pt x="242" y="563"/>
                    </a:lnTo>
                    <a:lnTo>
                      <a:pt x="253" y="537"/>
                    </a:lnTo>
                    <a:lnTo>
                      <a:pt x="267" y="510"/>
                    </a:lnTo>
                    <a:lnTo>
                      <a:pt x="282" y="485"/>
                    </a:lnTo>
                    <a:lnTo>
                      <a:pt x="297" y="461"/>
                    </a:lnTo>
                    <a:lnTo>
                      <a:pt x="315" y="437"/>
                    </a:lnTo>
                    <a:lnTo>
                      <a:pt x="332" y="414"/>
                    </a:lnTo>
                    <a:lnTo>
                      <a:pt x="351" y="393"/>
                    </a:lnTo>
                    <a:lnTo>
                      <a:pt x="370" y="373"/>
                    </a:lnTo>
                    <a:lnTo>
                      <a:pt x="391" y="353"/>
                    </a:lnTo>
                    <a:lnTo>
                      <a:pt x="413" y="334"/>
                    </a:lnTo>
                    <a:lnTo>
                      <a:pt x="434" y="316"/>
                    </a:lnTo>
                    <a:lnTo>
                      <a:pt x="458" y="300"/>
                    </a:lnTo>
                    <a:lnTo>
                      <a:pt x="481" y="285"/>
                    </a:lnTo>
                    <a:lnTo>
                      <a:pt x="506" y="270"/>
                    </a:lnTo>
                    <a:lnTo>
                      <a:pt x="531" y="257"/>
                    </a:lnTo>
                    <a:lnTo>
                      <a:pt x="557" y="244"/>
                    </a:lnTo>
                    <a:lnTo>
                      <a:pt x="583" y="234"/>
                    </a:lnTo>
                    <a:lnTo>
                      <a:pt x="609" y="224"/>
                    </a:lnTo>
                    <a:lnTo>
                      <a:pt x="636" y="215"/>
                    </a:lnTo>
                    <a:lnTo>
                      <a:pt x="664" y="208"/>
                    </a:lnTo>
                    <a:lnTo>
                      <a:pt x="691" y="203"/>
                    </a:lnTo>
                    <a:lnTo>
                      <a:pt x="720" y="198"/>
                    </a:lnTo>
                    <a:lnTo>
                      <a:pt x="749" y="194"/>
                    </a:lnTo>
                    <a:lnTo>
                      <a:pt x="777" y="193"/>
                    </a:lnTo>
                    <a:lnTo>
                      <a:pt x="807" y="191"/>
                    </a:lnTo>
                    <a:lnTo>
                      <a:pt x="836" y="193"/>
                    </a:lnTo>
                    <a:lnTo>
                      <a:pt x="865" y="194"/>
                    </a:lnTo>
                    <a:lnTo>
                      <a:pt x="894" y="198"/>
                    </a:lnTo>
                    <a:lnTo>
                      <a:pt x="924" y="203"/>
                    </a:lnTo>
                    <a:lnTo>
                      <a:pt x="924" y="203"/>
                    </a:lnTo>
                    <a:lnTo>
                      <a:pt x="926" y="186"/>
                    </a:lnTo>
                    <a:lnTo>
                      <a:pt x="928" y="170"/>
                    </a:lnTo>
                    <a:lnTo>
                      <a:pt x="934" y="145"/>
                    </a:lnTo>
                    <a:lnTo>
                      <a:pt x="934" y="145"/>
                    </a:lnTo>
                    <a:lnTo>
                      <a:pt x="936" y="127"/>
                    </a:lnTo>
                    <a:lnTo>
                      <a:pt x="936" y="94"/>
                    </a:lnTo>
                    <a:lnTo>
                      <a:pt x="936" y="94"/>
                    </a:lnTo>
                    <a:lnTo>
                      <a:pt x="917" y="91"/>
                    </a:lnTo>
                    <a:lnTo>
                      <a:pt x="917" y="91"/>
                    </a:lnTo>
                    <a:lnTo>
                      <a:pt x="917" y="82"/>
                    </a:lnTo>
                    <a:lnTo>
                      <a:pt x="914" y="69"/>
                    </a:lnTo>
                    <a:lnTo>
                      <a:pt x="912" y="54"/>
                    </a:lnTo>
                    <a:lnTo>
                      <a:pt x="907" y="37"/>
                    </a:lnTo>
                    <a:lnTo>
                      <a:pt x="90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4125854" y="5306836"/>
                <a:ext cx="1356901" cy="1355607"/>
              </a:xfrm>
              <a:custGeom>
                <a:avLst/>
                <a:gdLst>
                  <a:gd name="T0" fmla="*/ 2094 w 2098"/>
                  <a:gd name="T1" fmla="*/ 941 h 2098"/>
                  <a:gd name="T2" fmla="*/ 2067 w 2098"/>
                  <a:gd name="T3" fmla="*/ 797 h 2098"/>
                  <a:gd name="T4" fmla="*/ 2045 w 2098"/>
                  <a:gd name="T5" fmla="*/ 752 h 2098"/>
                  <a:gd name="T6" fmla="*/ 2001 w 2098"/>
                  <a:gd name="T7" fmla="*/ 600 h 2098"/>
                  <a:gd name="T8" fmla="*/ 1917 w 2098"/>
                  <a:gd name="T9" fmla="*/ 473 h 2098"/>
                  <a:gd name="T10" fmla="*/ 1887 w 2098"/>
                  <a:gd name="T11" fmla="*/ 430 h 2098"/>
                  <a:gd name="T12" fmla="*/ 1801 w 2098"/>
                  <a:gd name="T13" fmla="*/ 315 h 2098"/>
                  <a:gd name="T14" fmla="*/ 1639 w 2098"/>
                  <a:gd name="T15" fmla="*/ 314 h 2098"/>
                  <a:gd name="T16" fmla="*/ 1644 w 2098"/>
                  <a:gd name="T17" fmla="*/ 182 h 2098"/>
                  <a:gd name="T18" fmla="*/ 1513 w 2098"/>
                  <a:gd name="T19" fmla="*/ 115 h 2098"/>
                  <a:gd name="T20" fmla="*/ 1470 w 2098"/>
                  <a:gd name="T21" fmla="*/ 91 h 2098"/>
                  <a:gd name="T22" fmla="*/ 1337 w 2098"/>
                  <a:gd name="T23" fmla="*/ 38 h 2098"/>
                  <a:gd name="T24" fmla="*/ 1270 w 2098"/>
                  <a:gd name="T25" fmla="*/ 63 h 2098"/>
                  <a:gd name="T26" fmla="*/ 1135 w 2098"/>
                  <a:gd name="T27" fmla="*/ 0 h 2098"/>
                  <a:gd name="T28" fmla="*/ 988 w 2098"/>
                  <a:gd name="T29" fmla="*/ 13 h 2098"/>
                  <a:gd name="T30" fmla="*/ 936 w 2098"/>
                  <a:gd name="T31" fmla="*/ 7 h 2098"/>
                  <a:gd name="T32" fmla="*/ 792 w 2098"/>
                  <a:gd name="T33" fmla="*/ 31 h 2098"/>
                  <a:gd name="T34" fmla="*/ 749 w 2098"/>
                  <a:gd name="T35" fmla="*/ 67 h 2098"/>
                  <a:gd name="T36" fmla="*/ 608 w 2098"/>
                  <a:gd name="T37" fmla="*/ 94 h 2098"/>
                  <a:gd name="T38" fmla="*/ 539 w 2098"/>
                  <a:gd name="T39" fmla="*/ 225 h 2098"/>
                  <a:gd name="T40" fmla="*/ 437 w 2098"/>
                  <a:gd name="T41" fmla="*/ 193 h 2098"/>
                  <a:gd name="T42" fmla="*/ 335 w 2098"/>
                  <a:gd name="T43" fmla="*/ 294 h 2098"/>
                  <a:gd name="T44" fmla="*/ 292 w 2098"/>
                  <a:gd name="T45" fmla="*/ 322 h 2098"/>
                  <a:gd name="T46" fmla="*/ 198 w 2098"/>
                  <a:gd name="T47" fmla="*/ 433 h 2098"/>
                  <a:gd name="T48" fmla="*/ 181 w 2098"/>
                  <a:gd name="T49" fmla="*/ 478 h 2098"/>
                  <a:gd name="T50" fmla="*/ 97 w 2098"/>
                  <a:gd name="T51" fmla="*/ 600 h 2098"/>
                  <a:gd name="T52" fmla="*/ 84 w 2098"/>
                  <a:gd name="T53" fmla="*/ 747 h 2098"/>
                  <a:gd name="T54" fmla="*/ 29 w 2098"/>
                  <a:gd name="T55" fmla="*/ 794 h 2098"/>
                  <a:gd name="T56" fmla="*/ 5 w 2098"/>
                  <a:gd name="T57" fmla="*/ 938 h 2098"/>
                  <a:gd name="T58" fmla="*/ 12 w 2098"/>
                  <a:gd name="T59" fmla="*/ 988 h 2098"/>
                  <a:gd name="T60" fmla="*/ 1 w 2098"/>
                  <a:gd name="T61" fmla="*/ 1140 h 2098"/>
                  <a:gd name="T62" fmla="*/ 38 w 2098"/>
                  <a:gd name="T63" fmla="*/ 1289 h 2098"/>
                  <a:gd name="T64" fmla="*/ 41 w 2098"/>
                  <a:gd name="T65" fmla="*/ 1341 h 2098"/>
                  <a:gd name="T66" fmla="*/ 89 w 2098"/>
                  <a:gd name="T67" fmla="*/ 1478 h 2098"/>
                  <a:gd name="T68" fmla="*/ 175 w 2098"/>
                  <a:gd name="T69" fmla="*/ 1512 h 2098"/>
                  <a:gd name="T70" fmla="*/ 193 w 2098"/>
                  <a:gd name="T71" fmla="*/ 1659 h 2098"/>
                  <a:gd name="T72" fmla="*/ 292 w 2098"/>
                  <a:gd name="T73" fmla="*/ 1773 h 2098"/>
                  <a:gd name="T74" fmla="*/ 330 w 2098"/>
                  <a:gd name="T75" fmla="*/ 1806 h 2098"/>
                  <a:gd name="T76" fmla="*/ 441 w 2098"/>
                  <a:gd name="T77" fmla="*/ 1908 h 2098"/>
                  <a:gd name="T78" fmla="*/ 592 w 2098"/>
                  <a:gd name="T79" fmla="*/ 1887 h 2098"/>
                  <a:gd name="T80" fmla="*/ 617 w 2098"/>
                  <a:gd name="T81" fmla="*/ 2007 h 2098"/>
                  <a:gd name="T82" fmla="*/ 756 w 2098"/>
                  <a:gd name="T83" fmla="*/ 2054 h 2098"/>
                  <a:gd name="T84" fmla="*/ 800 w 2098"/>
                  <a:gd name="T85" fmla="*/ 2066 h 2098"/>
                  <a:gd name="T86" fmla="*/ 944 w 2098"/>
                  <a:gd name="T87" fmla="*/ 2095 h 2098"/>
                  <a:gd name="T88" fmla="*/ 1019 w 2098"/>
                  <a:gd name="T89" fmla="*/ 2020 h 2098"/>
                  <a:gd name="T90" fmla="*/ 1145 w 2098"/>
                  <a:gd name="T91" fmla="*/ 2097 h 2098"/>
                  <a:gd name="T92" fmla="*/ 1290 w 2098"/>
                  <a:gd name="T93" fmla="*/ 2060 h 2098"/>
                  <a:gd name="T94" fmla="*/ 1339 w 2098"/>
                  <a:gd name="T95" fmla="*/ 2057 h 2098"/>
                  <a:gd name="T96" fmla="*/ 1478 w 2098"/>
                  <a:gd name="T97" fmla="*/ 2008 h 2098"/>
                  <a:gd name="T98" fmla="*/ 1514 w 2098"/>
                  <a:gd name="T99" fmla="*/ 1947 h 2098"/>
                  <a:gd name="T100" fmla="*/ 1652 w 2098"/>
                  <a:gd name="T101" fmla="*/ 1911 h 2098"/>
                  <a:gd name="T102" fmla="*/ 1751 w 2098"/>
                  <a:gd name="T103" fmla="*/ 1801 h 2098"/>
                  <a:gd name="T104" fmla="*/ 1803 w 2098"/>
                  <a:gd name="T105" fmla="*/ 1780 h 2098"/>
                  <a:gd name="T106" fmla="*/ 1897 w 2098"/>
                  <a:gd name="T107" fmla="*/ 1667 h 2098"/>
                  <a:gd name="T108" fmla="*/ 1916 w 2098"/>
                  <a:gd name="T109" fmla="*/ 1622 h 2098"/>
                  <a:gd name="T110" fmla="*/ 1998 w 2098"/>
                  <a:gd name="T111" fmla="*/ 1502 h 2098"/>
                  <a:gd name="T112" fmla="*/ 1927 w 2098"/>
                  <a:gd name="T113" fmla="*/ 1391 h 2098"/>
                  <a:gd name="T114" fmla="*/ 2067 w 2098"/>
                  <a:gd name="T115" fmla="*/ 1313 h 2098"/>
                  <a:gd name="T116" fmla="*/ 2086 w 2098"/>
                  <a:gd name="T117" fmla="*/ 1166 h 2098"/>
                  <a:gd name="T118" fmla="*/ 2094 w 2098"/>
                  <a:gd name="T119" fmla="*/ 1118 h 2098"/>
                  <a:gd name="T120" fmla="*/ 1236 w 2098"/>
                  <a:gd name="T121" fmla="*/ 1829 h 2098"/>
                  <a:gd name="T122" fmla="*/ 332 w 2098"/>
                  <a:gd name="T123" fmla="*/ 691 h 2098"/>
                  <a:gd name="T124" fmla="*/ 1794 w 2098"/>
                  <a:gd name="T125" fmla="*/ 752 h 2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8" h="2098">
                    <a:moveTo>
                      <a:pt x="2086" y="987"/>
                    </a:moveTo>
                    <a:lnTo>
                      <a:pt x="2086" y="987"/>
                    </a:lnTo>
                    <a:lnTo>
                      <a:pt x="2086" y="987"/>
                    </a:lnTo>
                    <a:lnTo>
                      <a:pt x="2086" y="987"/>
                    </a:lnTo>
                    <a:lnTo>
                      <a:pt x="2090" y="984"/>
                    </a:lnTo>
                    <a:lnTo>
                      <a:pt x="2090" y="984"/>
                    </a:lnTo>
                    <a:lnTo>
                      <a:pt x="2091" y="983"/>
                    </a:lnTo>
                    <a:lnTo>
                      <a:pt x="2091" y="983"/>
                    </a:lnTo>
                    <a:lnTo>
                      <a:pt x="2093" y="982"/>
                    </a:lnTo>
                    <a:lnTo>
                      <a:pt x="2093" y="982"/>
                    </a:lnTo>
                    <a:lnTo>
                      <a:pt x="2094" y="980"/>
                    </a:lnTo>
                    <a:lnTo>
                      <a:pt x="2094" y="980"/>
                    </a:lnTo>
                    <a:lnTo>
                      <a:pt x="2095" y="978"/>
                    </a:lnTo>
                    <a:lnTo>
                      <a:pt x="2095" y="978"/>
                    </a:lnTo>
                    <a:lnTo>
                      <a:pt x="2096" y="977"/>
                    </a:lnTo>
                    <a:lnTo>
                      <a:pt x="2096" y="977"/>
                    </a:lnTo>
                    <a:lnTo>
                      <a:pt x="2096" y="974"/>
                    </a:lnTo>
                    <a:lnTo>
                      <a:pt x="2096" y="974"/>
                    </a:lnTo>
                    <a:lnTo>
                      <a:pt x="2096" y="974"/>
                    </a:lnTo>
                    <a:lnTo>
                      <a:pt x="2096" y="974"/>
                    </a:lnTo>
                    <a:lnTo>
                      <a:pt x="2098" y="972"/>
                    </a:lnTo>
                    <a:lnTo>
                      <a:pt x="2098" y="972"/>
                    </a:lnTo>
                    <a:lnTo>
                      <a:pt x="2098" y="970"/>
                    </a:lnTo>
                    <a:lnTo>
                      <a:pt x="2098" y="970"/>
                    </a:lnTo>
                    <a:lnTo>
                      <a:pt x="2098" y="967"/>
                    </a:lnTo>
                    <a:lnTo>
                      <a:pt x="2098" y="967"/>
                    </a:lnTo>
                    <a:lnTo>
                      <a:pt x="2098" y="965"/>
                    </a:lnTo>
                    <a:lnTo>
                      <a:pt x="2098" y="965"/>
                    </a:lnTo>
                    <a:lnTo>
                      <a:pt x="2098" y="963"/>
                    </a:lnTo>
                    <a:lnTo>
                      <a:pt x="2098" y="963"/>
                    </a:lnTo>
                    <a:lnTo>
                      <a:pt x="2098" y="962"/>
                    </a:lnTo>
                    <a:lnTo>
                      <a:pt x="2098" y="962"/>
                    </a:lnTo>
                    <a:lnTo>
                      <a:pt x="2096" y="958"/>
                    </a:lnTo>
                    <a:lnTo>
                      <a:pt x="2096" y="958"/>
                    </a:lnTo>
                    <a:lnTo>
                      <a:pt x="2096" y="953"/>
                    </a:lnTo>
                    <a:lnTo>
                      <a:pt x="2096" y="953"/>
                    </a:lnTo>
                    <a:lnTo>
                      <a:pt x="2096" y="951"/>
                    </a:lnTo>
                    <a:lnTo>
                      <a:pt x="2096" y="951"/>
                    </a:lnTo>
                    <a:lnTo>
                      <a:pt x="2096" y="949"/>
                    </a:lnTo>
                    <a:lnTo>
                      <a:pt x="2096" y="949"/>
                    </a:lnTo>
                    <a:lnTo>
                      <a:pt x="2096" y="948"/>
                    </a:lnTo>
                    <a:lnTo>
                      <a:pt x="2096" y="948"/>
                    </a:lnTo>
                    <a:lnTo>
                      <a:pt x="2095" y="944"/>
                    </a:lnTo>
                    <a:lnTo>
                      <a:pt x="2095" y="944"/>
                    </a:lnTo>
                    <a:lnTo>
                      <a:pt x="2095" y="944"/>
                    </a:lnTo>
                    <a:lnTo>
                      <a:pt x="2095" y="944"/>
                    </a:lnTo>
                    <a:lnTo>
                      <a:pt x="2094" y="941"/>
                    </a:lnTo>
                    <a:lnTo>
                      <a:pt x="2094" y="941"/>
                    </a:lnTo>
                    <a:lnTo>
                      <a:pt x="2094" y="940"/>
                    </a:lnTo>
                    <a:lnTo>
                      <a:pt x="2094" y="940"/>
                    </a:lnTo>
                    <a:lnTo>
                      <a:pt x="2093" y="938"/>
                    </a:lnTo>
                    <a:lnTo>
                      <a:pt x="2093" y="938"/>
                    </a:lnTo>
                    <a:lnTo>
                      <a:pt x="2093" y="938"/>
                    </a:lnTo>
                    <a:lnTo>
                      <a:pt x="2093" y="938"/>
                    </a:lnTo>
                    <a:lnTo>
                      <a:pt x="2090" y="935"/>
                    </a:lnTo>
                    <a:lnTo>
                      <a:pt x="2090" y="935"/>
                    </a:lnTo>
                    <a:lnTo>
                      <a:pt x="2089" y="935"/>
                    </a:lnTo>
                    <a:lnTo>
                      <a:pt x="2089" y="935"/>
                    </a:lnTo>
                    <a:lnTo>
                      <a:pt x="2086" y="933"/>
                    </a:lnTo>
                    <a:lnTo>
                      <a:pt x="2086" y="933"/>
                    </a:lnTo>
                    <a:lnTo>
                      <a:pt x="2085" y="933"/>
                    </a:lnTo>
                    <a:lnTo>
                      <a:pt x="2085" y="933"/>
                    </a:lnTo>
                    <a:lnTo>
                      <a:pt x="2081" y="930"/>
                    </a:lnTo>
                    <a:lnTo>
                      <a:pt x="2081" y="930"/>
                    </a:lnTo>
                    <a:lnTo>
                      <a:pt x="2081" y="930"/>
                    </a:lnTo>
                    <a:lnTo>
                      <a:pt x="2081" y="930"/>
                    </a:lnTo>
                    <a:lnTo>
                      <a:pt x="2069" y="925"/>
                    </a:lnTo>
                    <a:lnTo>
                      <a:pt x="2051" y="919"/>
                    </a:lnTo>
                    <a:lnTo>
                      <a:pt x="2051" y="919"/>
                    </a:lnTo>
                    <a:lnTo>
                      <a:pt x="2028" y="912"/>
                    </a:lnTo>
                    <a:lnTo>
                      <a:pt x="2009" y="909"/>
                    </a:lnTo>
                    <a:lnTo>
                      <a:pt x="1993" y="906"/>
                    </a:lnTo>
                    <a:lnTo>
                      <a:pt x="1980" y="906"/>
                    </a:lnTo>
                    <a:lnTo>
                      <a:pt x="1980" y="906"/>
                    </a:lnTo>
                    <a:lnTo>
                      <a:pt x="1973" y="866"/>
                    </a:lnTo>
                    <a:lnTo>
                      <a:pt x="1973" y="866"/>
                    </a:lnTo>
                    <a:lnTo>
                      <a:pt x="1984" y="860"/>
                    </a:lnTo>
                    <a:lnTo>
                      <a:pt x="1999" y="852"/>
                    </a:lnTo>
                    <a:lnTo>
                      <a:pt x="2016" y="842"/>
                    </a:lnTo>
                    <a:lnTo>
                      <a:pt x="2035" y="828"/>
                    </a:lnTo>
                    <a:lnTo>
                      <a:pt x="2035" y="828"/>
                    </a:lnTo>
                    <a:lnTo>
                      <a:pt x="2050" y="817"/>
                    </a:lnTo>
                    <a:lnTo>
                      <a:pt x="2060" y="808"/>
                    </a:lnTo>
                    <a:lnTo>
                      <a:pt x="2060" y="808"/>
                    </a:lnTo>
                    <a:lnTo>
                      <a:pt x="2060" y="808"/>
                    </a:lnTo>
                    <a:lnTo>
                      <a:pt x="2060" y="808"/>
                    </a:lnTo>
                    <a:lnTo>
                      <a:pt x="2062" y="804"/>
                    </a:lnTo>
                    <a:lnTo>
                      <a:pt x="2062" y="804"/>
                    </a:lnTo>
                    <a:lnTo>
                      <a:pt x="2064" y="804"/>
                    </a:lnTo>
                    <a:lnTo>
                      <a:pt x="2064" y="804"/>
                    </a:lnTo>
                    <a:lnTo>
                      <a:pt x="2065" y="800"/>
                    </a:lnTo>
                    <a:lnTo>
                      <a:pt x="2065" y="800"/>
                    </a:lnTo>
                    <a:lnTo>
                      <a:pt x="2066" y="800"/>
                    </a:lnTo>
                    <a:lnTo>
                      <a:pt x="2066" y="800"/>
                    </a:lnTo>
                    <a:lnTo>
                      <a:pt x="2067" y="797"/>
                    </a:lnTo>
                    <a:lnTo>
                      <a:pt x="2067" y="797"/>
                    </a:lnTo>
                    <a:lnTo>
                      <a:pt x="2067" y="797"/>
                    </a:lnTo>
                    <a:lnTo>
                      <a:pt x="2067" y="797"/>
                    </a:lnTo>
                    <a:lnTo>
                      <a:pt x="2067" y="794"/>
                    </a:lnTo>
                    <a:lnTo>
                      <a:pt x="2067" y="794"/>
                    </a:lnTo>
                    <a:lnTo>
                      <a:pt x="2067" y="793"/>
                    </a:lnTo>
                    <a:lnTo>
                      <a:pt x="2067" y="793"/>
                    </a:lnTo>
                    <a:lnTo>
                      <a:pt x="2067" y="790"/>
                    </a:lnTo>
                    <a:lnTo>
                      <a:pt x="2067" y="790"/>
                    </a:lnTo>
                    <a:lnTo>
                      <a:pt x="2067" y="790"/>
                    </a:lnTo>
                    <a:lnTo>
                      <a:pt x="2067" y="790"/>
                    </a:lnTo>
                    <a:lnTo>
                      <a:pt x="2067" y="786"/>
                    </a:lnTo>
                    <a:lnTo>
                      <a:pt x="2067" y="786"/>
                    </a:lnTo>
                    <a:lnTo>
                      <a:pt x="2067" y="785"/>
                    </a:lnTo>
                    <a:lnTo>
                      <a:pt x="2067" y="785"/>
                    </a:lnTo>
                    <a:lnTo>
                      <a:pt x="2066" y="783"/>
                    </a:lnTo>
                    <a:lnTo>
                      <a:pt x="2066" y="783"/>
                    </a:lnTo>
                    <a:lnTo>
                      <a:pt x="2066" y="781"/>
                    </a:lnTo>
                    <a:lnTo>
                      <a:pt x="2066" y="781"/>
                    </a:lnTo>
                    <a:lnTo>
                      <a:pt x="2065" y="776"/>
                    </a:lnTo>
                    <a:lnTo>
                      <a:pt x="2065" y="776"/>
                    </a:lnTo>
                    <a:lnTo>
                      <a:pt x="2064" y="773"/>
                    </a:lnTo>
                    <a:lnTo>
                      <a:pt x="2064" y="773"/>
                    </a:lnTo>
                    <a:lnTo>
                      <a:pt x="2064" y="771"/>
                    </a:lnTo>
                    <a:lnTo>
                      <a:pt x="2064" y="771"/>
                    </a:lnTo>
                    <a:lnTo>
                      <a:pt x="2062" y="769"/>
                    </a:lnTo>
                    <a:lnTo>
                      <a:pt x="2062" y="769"/>
                    </a:lnTo>
                    <a:lnTo>
                      <a:pt x="2062" y="768"/>
                    </a:lnTo>
                    <a:lnTo>
                      <a:pt x="2062" y="768"/>
                    </a:lnTo>
                    <a:lnTo>
                      <a:pt x="2061" y="764"/>
                    </a:lnTo>
                    <a:lnTo>
                      <a:pt x="2061" y="764"/>
                    </a:lnTo>
                    <a:lnTo>
                      <a:pt x="2061" y="764"/>
                    </a:lnTo>
                    <a:lnTo>
                      <a:pt x="2061" y="764"/>
                    </a:lnTo>
                    <a:lnTo>
                      <a:pt x="2060" y="761"/>
                    </a:lnTo>
                    <a:lnTo>
                      <a:pt x="2060" y="761"/>
                    </a:lnTo>
                    <a:lnTo>
                      <a:pt x="2059" y="760"/>
                    </a:lnTo>
                    <a:lnTo>
                      <a:pt x="2059" y="760"/>
                    </a:lnTo>
                    <a:lnTo>
                      <a:pt x="2053" y="756"/>
                    </a:lnTo>
                    <a:lnTo>
                      <a:pt x="2053" y="756"/>
                    </a:lnTo>
                    <a:lnTo>
                      <a:pt x="2053" y="756"/>
                    </a:lnTo>
                    <a:lnTo>
                      <a:pt x="2053" y="756"/>
                    </a:lnTo>
                    <a:lnTo>
                      <a:pt x="2050" y="754"/>
                    </a:lnTo>
                    <a:lnTo>
                      <a:pt x="2050" y="754"/>
                    </a:lnTo>
                    <a:lnTo>
                      <a:pt x="2050" y="754"/>
                    </a:lnTo>
                    <a:lnTo>
                      <a:pt x="2050" y="754"/>
                    </a:lnTo>
                    <a:lnTo>
                      <a:pt x="2045" y="752"/>
                    </a:lnTo>
                    <a:lnTo>
                      <a:pt x="2045" y="752"/>
                    </a:lnTo>
                    <a:lnTo>
                      <a:pt x="2045" y="752"/>
                    </a:lnTo>
                    <a:lnTo>
                      <a:pt x="2045" y="752"/>
                    </a:lnTo>
                    <a:lnTo>
                      <a:pt x="2032" y="750"/>
                    </a:lnTo>
                    <a:lnTo>
                      <a:pt x="2013" y="747"/>
                    </a:lnTo>
                    <a:lnTo>
                      <a:pt x="2013" y="747"/>
                    </a:lnTo>
                    <a:lnTo>
                      <a:pt x="1990" y="745"/>
                    </a:lnTo>
                    <a:lnTo>
                      <a:pt x="1970" y="745"/>
                    </a:lnTo>
                    <a:lnTo>
                      <a:pt x="1954" y="745"/>
                    </a:lnTo>
                    <a:lnTo>
                      <a:pt x="1941" y="746"/>
                    </a:lnTo>
                    <a:lnTo>
                      <a:pt x="1941" y="746"/>
                    </a:lnTo>
                    <a:lnTo>
                      <a:pt x="1927" y="707"/>
                    </a:lnTo>
                    <a:lnTo>
                      <a:pt x="1927" y="707"/>
                    </a:lnTo>
                    <a:lnTo>
                      <a:pt x="1938" y="701"/>
                    </a:lnTo>
                    <a:lnTo>
                      <a:pt x="1950" y="691"/>
                    </a:lnTo>
                    <a:lnTo>
                      <a:pt x="1965" y="677"/>
                    </a:lnTo>
                    <a:lnTo>
                      <a:pt x="1982" y="661"/>
                    </a:lnTo>
                    <a:lnTo>
                      <a:pt x="1982" y="661"/>
                    </a:lnTo>
                    <a:lnTo>
                      <a:pt x="1994" y="647"/>
                    </a:lnTo>
                    <a:lnTo>
                      <a:pt x="2002" y="637"/>
                    </a:lnTo>
                    <a:lnTo>
                      <a:pt x="2002" y="637"/>
                    </a:lnTo>
                    <a:lnTo>
                      <a:pt x="2002" y="637"/>
                    </a:lnTo>
                    <a:lnTo>
                      <a:pt x="2002" y="637"/>
                    </a:lnTo>
                    <a:lnTo>
                      <a:pt x="2004" y="633"/>
                    </a:lnTo>
                    <a:lnTo>
                      <a:pt x="2004" y="633"/>
                    </a:lnTo>
                    <a:lnTo>
                      <a:pt x="2006" y="632"/>
                    </a:lnTo>
                    <a:lnTo>
                      <a:pt x="2006" y="632"/>
                    </a:lnTo>
                    <a:lnTo>
                      <a:pt x="2007" y="628"/>
                    </a:lnTo>
                    <a:lnTo>
                      <a:pt x="2007" y="628"/>
                    </a:lnTo>
                    <a:lnTo>
                      <a:pt x="2007" y="628"/>
                    </a:lnTo>
                    <a:lnTo>
                      <a:pt x="2007" y="628"/>
                    </a:lnTo>
                    <a:lnTo>
                      <a:pt x="2008" y="621"/>
                    </a:lnTo>
                    <a:lnTo>
                      <a:pt x="2008" y="621"/>
                    </a:lnTo>
                    <a:lnTo>
                      <a:pt x="2008" y="620"/>
                    </a:lnTo>
                    <a:lnTo>
                      <a:pt x="2008" y="620"/>
                    </a:lnTo>
                    <a:lnTo>
                      <a:pt x="2007" y="618"/>
                    </a:lnTo>
                    <a:lnTo>
                      <a:pt x="2007" y="618"/>
                    </a:lnTo>
                    <a:lnTo>
                      <a:pt x="2007" y="616"/>
                    </a:lnTo>
                    <a:lnTo>
                      <a:pt x="2007" y="616"/>
                    </a:lnTo>
                    <a:lnTo>
                      <a:pt x="2006" y="614"/>
                    </a:lnTo>
                    <a:lnTo>
                      <a:pt x="2006" y="614"/>
                    </a:lnTo>
                    <a:lnTo>
                      <a:pt x="2006" y="613"/>
                    </a:lnTo>
                    <a:lnTo>
                      <a:pt x="2006" y="613"/>
                    </a:lnTo>
                    <a:lnTo>
                      <a:pt x="2004" y="609"/>
                    </a:lnTo>
                    <a:lnTo>
                      <a:pt x="2004" y="609"/>
                    </a:lnTo>
                    <a:lnTo>
                      <a:pt x="2004" y="609"/>
                    </a:lnTo>
                    <a:lnTo>
                      <a:pt x="2004" y="609"/>
                    </a:lnTo>
                    <a:lnTo>
                      <a:pt x="2002" y="605"/>
                    </a:lnTo>
                    <a:lnTo>
                      <a:pt x="2002" y="605"/>
                    </a:lnTo>
                    <a:lnTo>
                      <a:pt x="2001" y="600"/>
                    </a:lnTo>
                    <a:lnTo>
                      <a:pt x="2001" y="600"/>
                    </a:lnTo>
                    <a:lnTo>
                      <a:pt x="1999" y="600"/>
                    </a:lnTo>
                    <a:lnTo>
                      <a:pt x="1999" y="600"/>
                    </a:lnTo>
                    <a:lnTo>
                      <a:pt x="1998" y="596"/>
                    </a:lnTo>
                    <a:lnTo>
                      <a:pt x="1998" y="596"/>
                    </a:lnTo>
                    <a:lnTo>
                      <a:pt x="1998" y="596"/>
                    </a:lnTo>
                    <a:lnTo>
                      <a:pt x="1998" y="596"/>
                    </a:lnTo>
                    <a:lnTo>
                      <a:pt x="1996" y="592"/>
                    </a:lnTo>
                    <a:lnTo>
                      <a:pt x="1996" y="592"/>
                    </a:lnTo>
                    <a:lnTo>
                      <a:pt x="1996" y="592"/>
                    </a:lnTo>
                    <a:lnTo>
                      <a:pt x="1996" y="592"/>
                    </a:lnTo>
                    <a:lnTo>
                      <a:pt x="1994" y="590"/>
                    </a:lnTo>
                    <a:lnTo>
                      <a:pt x="1994" y="590"/>
                    </a:lnTo>
                    <a:lnTo>
                      <a:pt x="1993" y="590"/>
                    </a:lnTo>
                    <a:lnTo>
                      <a:pt x="1993" y="590"/>
                    </a:lnTo>
                    <a:lnTo>
                      <a:pt x="1988" y="586"/>
                    </a:lnTo>
                    <a:lnTo>
                      <a:pt x="1988" y="586"/>
                    </a:lnTo>
                    <a:lnTo>
                      <a:pt x="1987" y="586"/>
                    </a:lnTo>
                    <a:lnTo>
                      <a:pt x="1987" y="586"/>
                    </a:lnTo>
                    <a:lnTo>
                      <a:pt x="1983" y="585"/>
                    </a:lnTo>
                    <a:lnTo>
                      <a:pt x="1983" y="585"/>
                    </a:lnTo>
                    <a:lnTo>
                      <a:pt x="1983" y="585"/>
                    </a:lnTo>
                    <a:lnTo>
                      <a:pt x="1983" y="585"/>
                    </a:lnTo>
                    <a:lnTo>
                      <a:pt x="1978" y="584"/>
                    </a:lnTo>
                    <a:lnTo>
                      <a:pt x="1978" y="584"/>
                    </a:lnTo>
                    <a:lnTo>
                      <a:pt x="1977" y="584"/>
                    </a:lnTo>
                    <a:lnTo>
                      <a:pt x="1977" y="584"/>
                    </a:lnTo>
                    <a:lnTo>
                      <a:pt x="1964" y="584"/>
                    </a:lnTo>
                    <a:lnTo>
                      <a:pt x="1946" y="584"/>
                    </a:lnTo>
                    <a:lnTo>
                      <a:pt x="1946" y="584"/>
                    </a:lnTo>
                    <a:lnTo>
                      <a:pt x="1922" y="586"/>
                    </a:lnTo>
                    <a:lnTo>
                      <a:pt x="1902" y="589"/>
                    </a:lnTo>
                    <a:lnTo>
                      <a:pt x="1887" y="592"/>
                    </a:lnTo>
                    <a:lnTo>
                      <a:pt x="1875" y="596"/>
                    </a:lnTo>
                    <a:lnTo>
                      <a:pt x="1875" y="596"/>
                    </a:lnTo>
                    <a:lnTo>
                      <a:pt x="1854" y="561"/>
                    </a:lnTo>
                    <a:lnTo>
                      <a:pt x="1854" y="561"/>
                    </a:lnTo>
                    <a:lnTo>
                      <a:pt x="1863" y="552"/>
                    </a:lnTo>
                    <a:lnTo>
                      <a:pt x="1875" y="540"/>
                    </a:lnTo>
                    <a:lnTo>
                      <a:pt x="1886" y="523"/>
                    </a:lnTo>
                    <a:lnTo>
                      <a:pt x="1900" y="504"/>
                    </a:lnTo>
                    <a:lnTo>
                      <a:pt x="1900" y="504"/>
                    </a:lnTo>
                    <a:lnTo>
                      <a:pt x="1910" y="489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6" y="478"/>
                    </a:lnTo>
                    <a:lnTo>
                      <a:pt x="1917" y="473"/>
                    </a:lnTo>
                    <a:lnTo>
                      <a:pt x="1917" y="473"/>
                    </a:lnTo>
                    <a:lnTo>
                      <a:pt x="1919" y="472"/>
                    </a:lnTo>
                    <a:lnTo>
                      <a:pt x="1919" y="472"/>
                    </a:lnTo>
                    <a:lnTo>
                      <a:pt x="1919" y="469"/>
                    </a:lnTo>
                    <a:lnTo>
                      <a:pt x="1919" y="469"/>
                    </a:lnTo>
                    <a:lnTo>
                      <a:pt x="1920" y="468"/>
                    </a:lnTo>
                    <a:lnTo>
                      <a:pt x="1920" y="468"/>
                    </a:lnTo>
                    <a:lnTo>
                      <a:pt x="1919" y="460"/>
                    </a:lnTo>
                    <a:lnTo>
                      <a:pt x="1919" y="460"/>
                    </a:lnTo>
                    <a:lnTo>
                      <a:pt x="1919" y="460"/>
                    </a:lnTo>
                    <a:lnTo>
                      <a:pt x="1919" y="460"/>
                    </a:lnTo>
                    <a:lnTo>
                      <a:pt x="1917" y="458"/>
                    </a:lnTo>
                    <a:lnTo>
                      <a:pt x="1917" y="458"/>
                    </a:lnTo>
                    <a:lnTo>
                      <a:pt x="1917" y="456"/>
                    </a:lnTo>
                    <a:lnTo>
                      <a:pt x="1917" y="456"/>
                    </a:lnTo>
                    <a:lnTo>
                      <a:pt x="1916" y="454"/>
                    </a:lnTo>
                    <a:lnTo>
                      <a:pt x="1916" y="454"/>
                    </a:lnTo>
                    <a:lnTo>
                      <a:pt x="1916" y="454"/>
                    </a:lnTo>
                    <a:lnTo>
                      <a:pt x="1916" y="454"/>
                    </a:lnTo>
                    <a:lnTo>
                      <a:pt x="1914" y="450"/>
                    </a:lnTo>
                    <a:lnTo>
                      <a:pt x="1914" y="450"/>
                    </a:lnTo>
                    <a:lnTo>
                      <a:pt x="1912" y="449"/>
                    </a:lnTo>
                    <a:lnTo>
                      <a:pt x="1912" y="449"/>
                    </a:lnTo>
                    <a:lnTo>
                      <a:pt x="1910" y="446"/>
                    </a:lnTo>
                    <a:lnTo>
                      <a:pt x="1910" y="446"/>
                    </a:lnTo>
                    <a:lnTo>
                      <a:pt x="1909" y="443"/>
                    </a:lnTo>
                    <a:lnTo>
                      <a:pt x="1909" y="443"/>
                    </a:lnTo>
                    <a:lnTo>
                      <a:pt x="1907" y="441"/>
                    </a:lnTo>
                    <a:lnTo>
                      <a:pt x="1907" y="441"/>
                    </a:lnTo>
                    <a:lnTo>
                      <a:pt x="1905" y="439"/>
                    </a:lnTo>
                    <a:lnTo>
                      <a:pt x="1905" y="439"/>
                    </a:lnTo>
                    <a:lnTo>
                      <a:pt x="1905" y="438"/>
                    </a:lnTo>
                    <a:lnTo>
                      <a:pt x="1905" y="438"/>
                    </a:lnTo>
                    <a:lnTo>
                      <a:pt x="1902" y="435"/>
                    </a:lnTo>
                    <a:lnTo>
                      <a:pt x="1902" y="435"/>
                    </a:lnTo>
                    <a:lnTo>
                      <a:pt x="1902" y="435"/>
                    </a:lnTo>
                    <a:lnTo>
                      <a:pt x="1902" y="435"/>
                    </a:lnTo>
                    <a:lnTo>
                      <a:pt x="1900" y="433"/>
                    </a:lnTo>
                    <a:lnTo>
                      <a:pt x="1900" y="433"/>
                    </a:lnTo>
                    <a:lnTo>
                      <a:pt x="1900" y="433"/>
                    </a:lnTo>
                    <a:lnTo>
                      <a:pt x="1900" y="433"/>
                    </a:lnTo>
                    <a:lnTo>
                      <a:pt x="1892" y="430"/>
                    </a:lnTo>
                    <a:lnTo>
                      <a:pt x="1892" y="430"/>
                    </a:lnTo>
                    <a:lnTo>
                      <a:pt x="1892" y="430"/>
                    </a:lnTo>
                    <a:lnTo>
                      <a:pt x="1892" y="430"/>
                    </a:lnTo>
                    <a:lnTo>
                      <a:pt x="1888" y="430"/>
                    </a:lnTo>
                    <a:lnTo>
                      <a:pt x="1888" y="430"/>
                    </a:lnTo>
                    <a:lnTo>
                      <a:pt x="1887" y="430"/>
                    </a:lnTo>
                    <a:lnTo>
                      <a:pt x="1887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82" y="430"/>
                    </a:lnTo>
                    <a:lnTo>
                      <a:pt x="1870" y="431"/>
                    </a:lnTo>
                    <a:lnTo>
                      <a:pt x="1852" y="435"/>
                    </a:lnTo>
                    <a:lnTo>
                      <a:pt x="1852" y="435"/>
                    </a:lnTo>
                    <a:lnTo>
                      <a:pt x="1829" y="441"/>
                    </a:lnTo>
                    <a:lnTo>
                      <a:pt x="1810" y="448"/>
                    </a:lnTo>
                    <a:lnTo>
                      <a:pt x="1795" y="454"/>
                    </a:lnTo>
                    <a:lnTo>
                      <a:pt x="1784" y="459"/>
                    </a:lnTo>
                    <a:lnTo>
                      <a:pt x="1784" y="459"/>
                    </a:lnTo>
                    <a:lnTo>
                      <a:pt x="1757" y="427"/>
                    </a:lnTo>
                    <a:lnTo>
                      <a:pt x="1757" y="427"/>
                    </a:lnTo>
                    <a:lnTo>
                      <a:pt x="1765" y="417"/>
                    </a:lnTo>
                    <a:lnTo>
                      <a:pt x="1773" y="404"/>
                    </a:lnTo>
                    <a:lnTo>
                      <a:pt x="1783" y="386"/>
                    </a:lnTo>
                    <a:lnTo>
                      <a:pt x="1793" y="364"/>
                    </a:lnTo>
                    <a:lnTo>
                      <a:pt x="1793" y="364"/>
                    </a:lnTo>
                    <a:lnTo>
                      <a:pt x="1799" y="348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6"/>
                    </a:lnTo>
                    <a:lnTo>
                      <a:pt x="1804" y="330"/>
                    </a:lnTo>
                    <a:lnTo>
                      <a:pt x="1804" y="330"/>
                    </a:lnTo>
                    <a:lnTo>
                      <a:pt x="1805" y="329"/>
                    </a:lnTo>
                    <a:lnTo>
                      <a:pt x="1805" y="329"/>
                    </a:lnTo>
                    <a:lnTo>
                      <a:pt x="1805" y="327"/>
                    </a:lnTo>
                    <a:lnTo>
                      <a:pt x="1805" y="327"/>
                    </a:lnTo>
                    <a:lnTo>
                      <a:pt x="1805" y="325"/>
                    </a:lnTo>
                    <a:lnTo>
                      <a:pt x="1805" y="325"/>
                    </a:lnTo>
                    <a:lnTo>
                      <a:pt x="1805" y="322"/>
                    </a:lnTo>
                    <a:lnTo>
                      <a:pt x="1805" y="322"/>
                    </a:lnTo>
                    <a:lnTo>
                      <a:pt x="1805" y="322"/>
                    </a:lnTo>
                    <a:lnTo>
                      <a:pt x="1805" y="322"/>
                    </a:lnTo>
                    <a:lnTo>
                      <a:pt x="1804" y="319"/>
                    </a:lnTo>
                    <a:lnTo>
                      <a:pt x="1804" y="319"/>
                    </a:lnTo>
                    <a:lnTo>
                      <a:pt x="1803" y="318"/>
                    </a:lnTo>
                    <a:lnTo>
                      <a:pt x="1803" y="318"/>
                    </a:lnTo>
                    <a:lnTo>
                      <a:pt x="1801" y="315"/>
                    </a:lnTo>
                    <a:lnTo>
                      <a:pt x="1801" y="315"/>
                    </a:lnTo>
                    <a:lnTo>
                      <a:pt x="1801" y="315"/>
                    </a:lnTo>
                    <a:lnTo>
                      <a:pt x="1801" y="315"/>
                    </a:lnTo>
                    <a:lnTo>
                      <a:pt x="1799" y="313"/>
                    </a:lnTo>
                    <a:lnTo>
                      <a:pt x="1799" y="313"/>
                    </a:lnTo>
                    <a:lnTo>
                      <a:pt x="1799" y="312"/>
                    </a:lnTo>
                    <a:lnTo>
                      <a:pt x="1799" y="312"/>
                    </a:lnTo>
                    <a:lnTo>
                      <a:pt x="1796" y="309"/>
                    </a:lnTo>
                    <a:lnTo>
                      <a:pt x="1796" y="309"/>
                    </a:lnTo>
                    <a:lnTo>
                      <a:pt x="1795" y="308"/>
                    </a:lnTo>
                    <a:lnTo>
                      <a:pt x="1795" y="308"/>
                    </a:lnTo>
                    <a:lnTo>
                      <a:pt x="1793" y="305"/>
                    </a:lnTo>
                    <a:lnTo>
                      <a:pt x="1793" y="305"/>
                    </a:lnTo>
                    <a:lnTo>
                      <a:pt x="1789" y="303"/>
                    </a:lnTo>
                    <a:lnTo>
                      <a:pt x="1789" y="303"/>
                    </a:lnTo>
                    <a:lnTo>
                      <a:pt x="1789" y="302"/>
                    </a:lnTo>
                    <a:lnTo>
                      <a:pt x="1789" y="302"/>
                    </a:lnTo>
                    <a:lnTo>
                      <a:pt x="1786" y="299"/>
                    </a:lnTo>
                    <a:lnTo>
                      <a:pt x="1786" y="299"/>
                    </a:lnTo>
                    <a:lnTo>
                      <a:pt x="1785" y="299"/>
                    </a:lnTo>
                    <a:lnTo>
                      <a:pt x="1785" y="299"/>
                    </a:lnTo>
                    <a:lnTo>
                      <a:pt x="1783" y="296"/>
                    </a:lnTo>
                    <a:lnTo>
                      <a:pt x="1783" y="296"/>
                    </a:lnTo>
                    <a:lnTo>
                      <a:pt x="1783" y="296"/>
                    </a:lnTo>
                    <a:lnTo>
                      <a:pt x="1783" y="296"/>
                    </a:lnTo>
                    <a:lnTo>
                      <a:pt x="1780" y="294"/>
                    </a:lnTo>
                    <a:lnTo>
                      <a:pt x="1780" y="294"/>
                    </a:lnTo>
                    <a:lnTo>
                      <a:pt x="1779" y="294"/>
                    </a:lnTo>
                    <a:lnTo>
                      <a:pt x="1779" y="294"/>
                    </a:lnTo>
                    <a:lnTo>
                      <a:pt x="1773" y="293"/>
                    </a:lnTo>
                    <a:lnTo>
                      <a:pt x="1773" y="293"/>
                    </a:lnTo>
                    <a:lnTo>
                      <a:pt x="1771" y="293"/>
                    </a:lnTo>
                    <a:lnTo>
                      <a:pt x="1771" y="293"/>
                    </a:lnTo>
                    <a:lnTo>
                      <a:pt x="1767" y="293"/>
                    </a:lnTo>
                    <a:lnTo>
                      <a:pt x="1767" y="293"/>
                    </a:lnTo>
                    <a:lnTo>
                      <a:pt x="1767" y="293"/>
                    </a:lnTo>
                    <a:lnTo>
                      <a:pt x="1767" y="293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62" y="294"/>
                    </a:lnTo>
                    <a:lnTo>
                      <a:pt x="1750" y="299"/>
                    </a:lnTo>
                    <a:lnTo>
                      <a:pt x="1733" y="305"/>
                    </a:lnTo>
                    <a:lnTo>
                      <a:pt x="1733" y="305"/>
                    </a:lnTo>
                    <a:lnTo>
                      <a:pt x="1712" y="315"/>
                    </a:lnTo>
                    <a:lnTo>
                      <a:pt x="1694" y="324"/>
                    </a:lnTo>
                    <a:lnTo>
                      <a:pt x="1681" y="333"/>
                    </a:lnTo>
                    <a:lnTo>
                      <a:pt x="1669" y="341"/>
                    </a:lnTo>
                    <a:lnTo>
                      <a:pt x="1669" y="341"/>
                    </a:lnTo>
                    <a:lnTo>
                      <a:pt x="1639" y="314"/>
                    </a:lnTo>
                    <a:lnTo>
                      <a:pt x="1639" y="314"/>
                    </a:lnTo>
                    <a:lnTo>
                      <a:pt x="1644" y="303"/>
                    </a:lnTo>
                    <a:lnTo>
                      <a:pt x="1650" y="288"/>
                    </a:lnTo>
                    <a:lnTo>
                      <a:pt x="1657" y="269"/>
                    </a:lnTo>
                    <a:lnTo>
                      <a:pt x="1663" y="246"/>
                    </a:lnTo>
                    <a:lnTo>
                      <a:pt x="1663" y="246"/>
                    </a:lnTo>
                    <a:lnTo>
                      <a:pt x="1667" y="228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6"/>
                    </a:lnTo>
                    <a:lnTo>
                      <a:pt x="1668" y="211"/>
                    </a:lnTo>
                    <a:lnTo>
                      <a:pt x="1668" y="211"/>
                    </a:lnTo>
                    <a:lnTo>
                      <a:pt x="1668" y="210"/>
                    </a:lnTo>
                    <a:lnTo>
                      <a:pt x="1668" y="210"/>
                    </a:lnTo>
                    <a:lnTo>
                      <a:pt x="1668" y="206"/>
                    </a:lnTo>
                    <a:lnTo>
                      <a:pt x="1668" y="206"/>
                    </a:lnTo>
                    <a:lnTo>
                      <a:pt x="1668" y="205"/>
                    </a:lnTo>
                    <a:lnTo>
                      <a:pt x="1668" y="205"/>
                    </a:lnTo>
                    <a:lnTo>
                      <a:pt x="1667" y="202"/>
                    </a:lnTo>
                    <a:lnTo>
                      <a:pt x="1667" y="202"/>
                    </a:lnTo>
                    <a:lnTo>
                      <a:pt x="1667" y="202"/>
                    </a:lnTo>
                    <a:lnTo>
                      <a:pt x="1667" y="202"/>
                    </a:lnTo>
                    <a:lnTo>
                      <a:pt x="1665" y="198"/>
                    </a:lnTo>
                    <a:lnTo>
                      <a:pt x="1665" y="198"/>
                    </a:lnTo>
                    <a:lnTo>
                      <a:pt x="1665" y="198"/>
                    </a:lnTo>
                    <a:lnTo>
                      <a:pt x="1665" y="198"/>
                    </a:lnTo>
                    <a:lnTo>
                      <a:pt x="1663" y="196"/>
                    </a:lnTo>
                    <a:lnTo>
                      <a:pt x="1663" y="196"/>
                    </a:lnTo>
                    <a:lnTo>
                      <a:pt x="1663" y="196"/>
                    </a:lnTo>
                    <a:lnTo>
                      <a:pt x="1663" y="196"/>
                    </a:lnTo>
                    <a:lnTo>
                      <a:pt x="1660" y="193"/>
                    </a:lnTo>
                    <a:lnTo>
                      <a:pt x="1660" y="193"/>
                    </a:lnTo>
                    <a:lnTo>
                      <a:pt x="1659" y="193"/>
                    </a:lnTo>
                    <a:lnTo>
                      <a:pt x="1659" y="193"/>
                    </a:lnTo>
                    <a:lnTo>
                      <a:pt x="1657" y="191"/>
                    </a:lnTo>
                    <a:lnTo>
                      <a:pt x="1657" y="191"/>
                    </a:lnTo>
                    <a:lnTo>
                      <a:pt x="1655" y="189"/>
                    </a:lnTo>
                    <a:lnTo>
                      <a:pt x="1655" y="189"/>
                    </a:lnTo>
                    <a:lnTo>
                      <a:pt x="1652" y="187"/>
                    </a:lnTo>
                    <a:lnTo>
                      <a:pt x="1652" y="187"/>
                    </a:lnTo>
                    <a:lnTo>
                      <a:pt x="1648" y="184"/>
                    </a:lnTo>
                    <a:lnTo>
                      <a:pt x="1648" y="184"/>
                    </a:lnTo>
                    <a:lnTo>
                      <a:pt x="1648" y="184"/>
                    </a:lnTo>
                    <a:lnTo>
                      <a:pt x="1648" y="184"/>
                    </a:lnTo>
                    <a:lnTo>
                      <a:pt x="1644" y="182"/>
                    </a:lnTo>
                    <a:lnTo>
                      <a:pt x="1644" y="182"/>
                    </a:lnTo>
                    <a:lnTo>
                      <a:pt x="1644" y="182"/>
                    </a:lnTo>
                    <a:lnTo>
                      <a:pt x="1644" y="182"/>
                    </a:lnTo>
                    <a:lnTo>
                      <a:pt x="1640" y="181"/>
                    </a:lnTo>
                    <a:lnTo>
                      <a:pt x="1640" y="181"/>
                    </a:lnTo>
                    <a:lnTo>
                      <a:pt x="1640" y="181"/>
                    </a:lnTo>
                    <a:lnTo>
                      <a:pt x="1640" y="181"/>
                    </a:lnTo>
                    <a:lnTo>
                      <a:pt x="1638" y="179"/>
                    </a:lnTo>
                    <a:lnTo>
                      <a:pt x="1638" y="179"/>
                    </a:lnTo>
                    <a:lnTo>
                      <a:pt x="1636" y="179"/>
                    </a:lnTo>
                    <a:lnTo>
                      <a:pt x="1636" y="179"/>
                    </a:lnTo>
                    <a:lnTo>
                      <a:pt x="1634" y="178"/>
                    </a:lnTo>
                    <a:lnTo>
                      <a:pt x="1630" y="178"/>
                    </a:lnTo>
                    <a:lnTo>
                      <a:pt x="1630" y="178"/>
                    </a:lnTo>
                    <a:lnTo>
                      <a:pt x="1629" y="179"/>
                    </a:lnTo>
                    <a:lnTo>
                      <a:pt x="1629" y="179"/>
                    </a:lnTo>
                    <a:lnTo>
                      <a:pt x="1625" y="179"/>
                    </a:lnTo>
                    <a:lnTo>
                      <a:pt x="1625" y="179"/>
                    </a:lnTo>
                    <a:lnTo>
                      <a:pt x="1625" y="179"/>
                    </a:lnTo>
                    <a:lnTo>
                      <a:pt x="1625" y="179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20" y="182"/>
                    </a:lnTo>
                    <a:lnTo>
                      <a:pt x="1609" y="188"/>
                    </a:lnTo>
                    <a:lnTo>
                      <a:pt x="1594" y="198"/>
                    </a:lnTo>
                    <a:lnTo>
                      <a:pt x="1594" y="198"/>
                    </a:lnTo>
                    <a:lnTo>
                      <a:pt x="1573" y="211"/>
                    </a:lnTo>
                    <a:lnTo>
                      <a:pt x="1558" y="223"/>
                    </a:lnTo>
                    <a:lnTo>
                      <a:pt x="1546" y="235"/>
                    </a:lnTo>
                    <a:lnTo>
                      <a:pt x="1537" y="244"/>
                    </a:lnTo>
                    <a:lnTo>
                      <a:pt x="1537" y="244"/>
                    </a:lnTo>
                    <a:lnTo>
                      <a:pt x="1502" y="223"/>
                    </a:lnTo>
                    <a:lnTo>
                      <a:pt x="1502" y="223"/>
                    </a:lnTo>
                    <a:lnTo>
                      <a:pt x="1505" y="211"/>
                    </a:lnTo>
                    <a:lnTo>
                      <a:pt x="1509" y="196"/>
                    </a:lnTo>
                    <a:lnTo>
                      <a:pt x="1512" y="176"/>
                    </a:lnTo>
                    <a:lnTo>
                      <a:pt x="1514" y="152"/>
                    </a:lnTo>
                    <a:lnTo>
                      <a:pt x="1514" y="152"/>
                    </a:lnTo>
                    <a:lnTo>
                      <a:pt x="1514" y="134"/>
                    </a:lnTo>
                    <a:lnTo>
                      <a:pt x="1514" y="121"/>
                    </a:lnTo>
                    <a:lnTo>
                      <a:pt x="1514" y="121"/>
                    </a:lnTo>
                    <a:lnTo>
                      <a:pt x="1514" y="121"/>
                    </a:lnTo>
                    <a:lnTo>
                      <a:pt x="1514" y="121"/>
                    </a:lnTo>
                    <a:lnTo>
                      <a:pt x="1514" y="120"/>
                    </a:lnTo>
                    <a:lnTo>
                      <a:pt x="1514" y="120"/>
                    </a:lnTo>
                    <a:lnTo>
                      <a:pt x="1513" y="115"/>
                    </a:lnTo>
                    <a:lnTo>
                      <a:pt x="1513" y="115"/>
                    </a:lnTo>
                    <a:lnTo>
                      <a:pt x="1513" y="115"/>
                    </a:lnTo>
                    <a:lnTo>
                      <a:pt x="1513" y="115"/>
                    </a:lnTo>
                    <a:lnTo>
                      <a:pt x="1512" y="111"/>
                    </a:lnTo>
                    <a:lnTo>
                      <a:pt x="1512" y="111"/>
                    </a:lnTo>
                    <a:lnTo>
                      <a:pt x="1512" y="110"/>
                    </a:lnTo>
                    <a:lnTo>
                      <a:pt x="1512" y="110"/>
                    </a:lnTo>
                    <a:lnTo>
                      <a:pt x="1510" y="108"/>
                    </a:lnTo>
                    <a:lnTo>
                      <a:pt x="1510" y="108"/>
                    </a:lnTo>
                    <a:lnTo>
                      <a:pt x="1510" y="108"/>
                    </a:lnTo>
                    <a:lnTo>
                      <a:pt x="1510" y="108"/>
                    </a:lnTo>
                    <a:lnTo>
                      <a:pt x="1508" y="105"/>
                    </a:lnTo>
                    <a:lnTo>
                      <a:pt x="1508" y="105"/>
                    </a:lnTo>
                    <a:lnTo>
                      <a:pt x="1508" y="104"/>
                    </a:lnTo>
                    <a:lnTo>
                      <a:pt x="1508" y="104"/>
                    </a:lnTo>
                    <a:lnTo>
                      <a:pt x="1505" y="102"/>
                    </a:lnTo>
                    <a:lnTo>
                      <a:pt x="1505" y="102"/>
                    </a:lnTo>
                    <a:lnTo>
                      <a:pt x="1505" y="102"/>
                    </a:lnTo>
                    <a:lnTo>
                      <a:pt x="1505" y="102"/>
                    </a:lnTo>
                    <a:lnTo>
                      <a:pt x="1502" y="100"/>
                    </a:lnTo>
                    <a:lnTo>
                      <a:pt x="1502" y="100"/>
                    </a:lnTo>
                    <a:lnTo>
                      <a:pt x="1502" y="100"/>
                    </a:lnTo>
                    <a:lnTo>
                      <a:pt x="1502" y="100"/>
                    </a:lnTo>
                    <a:lnTo>
                      <a:pt x="1498" y="99"/>
                    </a:lnTo>
                    <a:lnTo>
                      <a:pt x="1498" y="99"/>
                    </a:lnTo>
                    <a:lnTo>
                      <a:pt x="1497" y="97"/>
                    </a:lnTo>
                    <a:lnTo>
                      <a:pt x="1497" y="97"/>
                    </a:lnTo>
                    <a:lnTo>
                      <a:pt x="1493" y="96"/>
                    </a:lnTo>
                    <a:lnTo>
                      <a:pt x="1493" y="96"/>
                    </a:lnTo>
                    <a:lnTo>
                      <a:pt x="1489" y="94"/>
                    </a:lnTo>
                    <a:lnTo>
                      <a:pt x="1489" y="94"/>
                    </a:lnTo>
                    <a:lnTo>
                      <a:pt x="1488" y="94"/>
                    </a:lnTo>
                    <a:lnTo>
                      <a:pt x="1488" y="94"/>
                    </a:lnTo>
                    <a:lnTo>
                      <a:pt x="1484" y="92"/>
                    </a:lnTo>
                    <a:lnTo>
                      <a:pt x="1484" y="92"/>
                    </a:lnTo>
                    <a:lnTo>
                      <a:pt x="1484" y="91"/>
                    </a:lnTo>
                    <a:lnTo>
                      <a:pt x="1484" y="91"/>
                    </a:lnTo>
                    <a:lnTo>
                      <a:pt x="1480" y="91"/>
                    </a:lnTo>
                    <a:lnTo>
                      <a:pt x="1480" y="91"/>
                    </a:lnTo>
                    <a:lnTo>
                      <a:pt x="1480" y="90"/>
                    </a:lnTo>
                    <a:lnTo>
                      <a:pt x="1480" y="90"/>
                    </a:lnTo>
                    <a:lnTo>
                      <a:pt x="1478" y="90"/>
                    </a:lnTo>
                    <a:lnTo>
                      <a:pt x="1478" y="90"/>
                    </a:lnTo>
                    <a:lnTo>
                      <a:pt x="1476" y="90"/>
                    </a:lnTo>
                    <a:lnTo>
                      <a:pt x="1476" y="90"/>
                    </a:lnTo>
                    <a:lnTo>
                      <a:pt x="1474" y="90"/>
                    </a:lnTo>
                    <a:lnTo>
                      <a:pt x="1474" y="90"/>
                    </a:lnTo>
                    <a:lnTo>
                      <a:pt x="1473" y="90"/>
                    </a:lnTo>
                    <a:lnTo>
                      <a:pt x="1473" y="90"/>
                    </a:lnTo>
                    <a:lnTo>
                      <a:pt x="1470" y="91"/>
                    </a:lnTo>
                    <a:lnTo>
                      <a:pt x="1470" y="91"/>
                    </a:lnTo>
                    <a:lnTo>
                      <a:pt x="1469" y="91"/>
                    </a:lnTo>
                    <a:lnTo>
                      <a:pt x="1469" y="91"/>
                    </a:lnTo>
                    <a:lnTo>
                      <a:pt x="1465" y="92"/>
                    </a:lnTo>
                    <a:lnTo>
                      <a:pt x="1465" y="92"/>
                    </a:lnTo>
                    <a:lnTo>
                      <a:pt x="1465" y="94"/>
                    </a:lnTo>
                    <a:lnTo>
                      <a:pt x="1465" y="94"/>
                    </a:lnTo>
                    <a:lnTo>
                      <a:pt x="1461" y="96"/>
                    </a:lnTo>
                    <a:lnTo>
                      <a:pt x="1461" y="96"/>
                    </a:lnTo>
                    <a:lnTo>
                      <a:pt x="1460" y="96"/>
                    </a:lnTo>
                    <a:lnTo>
                      <a:pt x="1460" y="96"/>
                    </a:lnTo>
                    <a:lnTo>
                      <a:pt x="1460" y="96"/>
                    </a:lnTo>
                    <a:lnTo>
                      <a:pt x="1460" y="96"/>
                    </a:lnTo>
                    <a:lnTo>
                      <a:pt x="1450" y="104"/>
                    </a:lnTo>
                    <a:lnTo>
                      <a:pt x="1437" y="116"/>
                    </a:lnTo>
                    <a:lnTo>
                      <a:pt x="1437" y="116"/>
                    </a:lnTo>
                    <a:lnTo>
                      <a:pt x="1421" y="133"/>
                    </a:lnTo>
                    <a:lnTo>
                      <a:pt x="1407" y="148"/>
                    </a:lnTo>
                    <a:lnTo>
                      <a:pt x="1397" y="160"/>
                    </a:lnTo>
                    <a:lnTo>
                      <a:pt x="1390" y="172"/>
                    </a:lnTo>
                    <a:lnTo>
                      <a:pt x="1390" y="172"/>
                    </a:lnTo>
                    <a:lnTo>
                      <a:pt x="1352" y="158"/>
                    </a:lnTo>
                    <a:lnTo>
                      <a:pt x="1352" y="158"/>
                    </a:lnTo>
                    <a:lnTo>
                      <a:pt x="1353" y="145"/>
                    </a:lnTo>
                    <a:lnTo>
                      <a:pt x="1353" y="129"/>
                    </a:lnTo>
                    <a:lnTo>
                      <a:pt x="1353" y="109"/>
                    </a:lnTo>
                    <a:lnTo>
                      <a:pt x="1350" y="85"/>
                    </a:lnTo>
                    <a:lnTo>
                      <a:pt x="1350" y="85"/>
                    </a:lnTo>
                    <a:lnTo>
                      <a:pt x="1348" y="67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5" y="55"/>
                    </a:lnTo>
                    <a:lnTo>
                      <a:pt x="1344" y="50"/>
                    </a:lnTo>
                    <a:lnTo>
                      <a:pt x="1344" y="50"/>
                    </a:lnTo>
                    <a:lnTo>
                      <a:pt x="1343" y="46"/>
                    </a:lnTo>
                    <a:lnTo>
                      <a:pt x="1343" y="46"/>
                    </a:lnTo>
                    <a:lnTo>
                      <a:pt x="1342" y="45"/>
                    </a:lnTo>
                    <a:lnTo>
                      <a:pt x="1342" y="45"/>
                    </a:lnTo>
                    <a:lnTo>
                      <a:pt x="1340" y="42"/>
                    </a:lnTo>
                    <a:lnTo>
                      <a:pt x="1340" y="42"/>
                    </a:lnTo>
                    <a:lnTo>
                      <a:pt x="1340" y="41"/>
                    </a:lnTo>
                    <a:lnTo>
                      <a:pt x="1340" y="41"/>
                    </a:lnTo>
                    <a:lnTo>
                      <a:pt x="1338" y="40"/>
                    </a:lnTo>
                    <a:lnTo>
                      <a:pt x="1338" y="40"/>
                    </a:lnTo>
                    <a:lnTo>
                      <a:pt x="1337" y="38"/>
                    </a:lnTo>
                    <a:lnTo>
                      <a:pt x="1337" y="38"/>
                    </a:lnTo>
                    <a:lnTo>
                      <a:pt x="1334" y="37"/>
                    </a:lnTo>
                    <a:lnTo>
                      <a:pt x="1334" y="37"/>
                    </a:lnTo>
                    <a:lnTo>
                      <a:pt x="1334" y="37"/>
                    </a:lnTo>
                    <a:lnTo>
                      <a:pt x="1334" y="37"/>
                    </a:lnTo>
                    <a:lnTo>
                      <a:pt x="1330" y="36"/>
                    </a:lnTo>
                    <a:lnTo>
                      <a:pt x="1330" y="36"/>
                    </a:lnTo>
                    <a:lnTo>
                      <a:pt x="1330" y="36"/>
                    </a:lnTo>
                    <a:lnTo>
                      <a:pt x="1330" y="36"/>
                    </a:lnTo>
                    <a:lnTo>
                      <a:pt x="1327" y="34"/>
                    </a:lnTo>
                    <a:lnTo>
                      <a:pt x="1327" y="34"/>
                    </a:lnTo>
                    <a:lnTo>
                      <a:pt x="1325" y="34"/>
                    </a:lnTo>
                    <a:lnTo>
                      <a:pt x="1325" y="34"/>
                    </a:lnTo>
                    <a:lnTo>
                      <a:pt x="1321" y="33"/>
                    </a:lnTo>
                    <a:lnTo>
                      <a:pt x="1321" y="33"/>
                    </a:lnTo>
                    <a:lnTo>
                      <a:pt x="1316" y="32"/>
                    </a:lnTo>
                    <a:lnTo>
                      <a:pt x="1316" y="32"/>
                    </a:lnTo>
                    <a:lnTo>
                      <a:pt x="1315" y="32"/>
                    </a:lnTo>
                    <a:lnTo>
                      <a:pt x="1315" y="32"/>
                    </a:lnTo>
                    <a:lnTo>
                      <a:pt x="1313" y="31"/>
                    </a:lnTo>
                    <a:lnTo>
                      <a:pt x="1313" y="31"/>
                    </a:lnTo>
                    <a:lnTo>
                      <a:pt x="1311" y="31"/>
                    </a:lnTo>
                    <a:lnTo>
                      <a:pt x="1311" y="31"/>
                    </a:lnTo>
                    <a:lnTo>
                      <a:pt x="1308" y="31"/>
                    </a:lnTo>
                    <a:lnTo>
                      <a:pt x="1308" y="31"/>
                    </a:lnTo>
                    <a:lnTo>
                      <a:pt x="1308" y="31"/>
                    </a:lnTo>
                    <a:lnTo>
                      <a:pt x="1308" y="31"/>
                    </a:lnTo>
                    <a:lnTo>
                      <a:pt x="1304" y="31"/>
                    </a:lnTo>
                    <a:lnTo>
                      <a:pt x="1304" y="31"/>
                    </a:lnTo>
                    <a:lnTo>
                      <a:pt x="1304" y="31"/>
                    </a:lnTo>
                    <a:lnTo>
                      <a:pt x="1304" y="31"/>
                    </a:lnTo>
                    <a:lnTo>
                      <a:pt x="1300" y="31"/>
                    </a:lnTo>
                    <a:lnTo>
                      <a:pt x="1300" y="31"/>
                    </a:lnTo>
                    <a:lnTo>
                      <a:pt x="1300" y="31"/>
                    </a:lnTo>
                    <a:lnTo>
                      <a:pt x="1300" y="31"/>
                    </a:lnTo>
                    <a:lnTo>
                      <a:pt x="1298" y="32"/>
                    </a:lnTo>
                    <a:lnTo>
                      <a:pt x="1298" y="32"/>
                    </a:lnTo>
                    <a:lnTo>
                      <a:pt x="1296" y="33"/>
                    </a:lnTo>
                    <a:lnTo>
                      <a:pt x="1296" y="33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9" y="40"/>
                    </a:lnTo>
                    <a:lnTo>
                      <a:pt x="1280" y="50"/>
                    </a:lnTo>
                    <a:lnTo>
                      <a:pt x="1270" y="63"/>
                    </a:lnTo>
                    <a:lnTo>
                      <a:pt x="1270" y="63"/>
                    </a:lnTo>
                    <a:lnTo>
                      <a:pt x="1256" y="82"/>
                    </a:lnTo>
                    <a:lnTo>
                      <a:pt x="1245" y="100"/>
                    </a:lnTo>
                    <a:lnTo>
                      <a:pt x="1237" y="114"/>
                    </a:lnTo>
                    <a:lnTo>
                      <a:pt x="1232" y="125"/>
                    </a:lnTo>
                    <a:lnTo>
                      <a:pt x="1232" y="125"/>
                    </a:lnTo>
                    <a:lnTo>
                      <a:pt x="1192" y="119"/>
                    </a:lnTo>
                    <a:lnTo>
                      <a:pt x="1192" y="119"/>
                    </a:lnTo>
                    <a:lnTo>
                      <a:pt x="1192" y="106"/>
                    </a:lnTo>
                    <a:lnTo>
                      <a:pt x="1189" y="90"/>
                    </a:lnTo>
                    <a:lnTo>
                      <a:pt x="1185" y="70"/>
                    </a:lnTo>
                    <a:lnTo>
                      <a:pt x="1179" y="47"/>
                    </a:lnTo>
                    <a:lnTo>
                      <a:pt x="1179" y="47"/>
                    </a:lnTo>
                    <a:lnTo>
                      <a:pt x="1173" y="31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9" y="18"/>
                    </a:lnTo>
                    <a:lnTo>
                      <a:pt x="1164" y="9"/>
                    </a:lnTo>
                    <a:lnTo>
                      <a:pt x="1164" y="9"/>
                    </a:lnTo>
                    <a:lnTo>
                      <a:pt x="1163" y="9"/>
                    </a:lnTo>
                    <a:lnTo>
                      <a:pt x="1163" y="9"/>
                    </a:lnTo>
                    <a:lnTo>
                      <a:pt x="1160" y="7"/>
                    </a:lnTo>
                    <a:lnTo>
                      <a:pt x="1160" y="7"/>
                    </a:lnTo>
                    <a:lnTo>
                      <a:pt x="1160" y="7"/>
                    </a:lnTo>
                    <a:lnTo>
                      <a:pt x="1160" y="7"/>
                    </a:lnTo>
                    <a:lnTo>
                      <a:pt x="1158" y="4"/>
                    </a:lnTo>
                    <a:lnTo>
                      <a:pt x="1158" y="4"/>
                    </a:lnTo>
                    <a:lnTo>
                      <a:pt x="1156" y="4"/>
                    </a:lnTo>
                    <a:lnTo>
                      <a:pt x="1156" y="4"/>
                    </a:lnTo>
                    <a:lnTo>
                      <a:pt x="1154" y="3"/>
                    </a:lnTo>
                    <a:lnTo>
                      <a:pt x="1154" y="3"/>
                    </a:lnTo>
                    <a:lnTo>
                      <a:pt x="1154" y="3"/>
                    </a:lnTo>
                    <a:lnTo>
                      <a:pt x="1154" y="3"/>
                    </a:lnTo>
                    <a:lnTo>
                      <a:pt x="1150" y="2"/>
                    </a:lnTo>
                    <a:lnTo>
                      <a:pt x="1150" y="2"/>
                    </a:lnTo>
                    <a:lnTo>
                      <a:pt x="1150" y="2"/>
                    </a:lnTo>
                    <a:lnTo>
                      <a:pt x="1150" y="2"/>
                    </a:lnTo>
                    <a:lnTo>
                      <a:pt x="1146" y="2"/>
                    </a:lnTo>
                    <a:lnTo>
                      <a:pt x="1146" y="2"/>
                    </a:lnTo>
                    <a:lnTo>
                      <a:pt x="1145" y="2"/>
                    </a:lnTo>
                    <a:lnTo>
                      <a:pt x="1145" y="2"/>
                    </a:lnTo>
                    <a:lnTo>
                      <a:pt x="1140" y="2"/>
                    </a:lnTo>
                    <a:lnTo>
                      <a:pt x="1140" y="2"/>
                    </a:lnTo>
                    <a:lnTo>
                      <a:pt x="1136" y="0"/>
                    </a:lnTo>
                    <a:lnTo>
                      <a:pt x="1136" y="0"/>
                    </a:lnTo>
                    <a:lnTo>
                      <a:pt x="1135" y="0"/>
                    </a:lnTo>
                    <a:lnTo>
                      <a:pt x="1135" y="0"/>
                    </a:lnTo>
                    <a:lnTo>
                      <a:pt x="1131" y="0"/>
                    </a:lnTo>
                    <a:lnTo>
                      <a:pt x="1131" y="0"/>
                    </a:lnTo>
                    <a:lnTo>
                      <a:pt x="1130" y="0"/>
                    </a:lnTo>
                    <a:lnTo>
                      <a:pt x="1130" y="0"/>
                    </a:lnTo>
                    <a:lnTo>
                      <a:pt x="1127" y="0"/>
                    </a:lnTo>
                    <a:lnTo>
                      <a:pt x="1127" y="0"/>
                    </a:lnTo>
                    <a:lnTo>
                      <a:pt x="1126" y="0"/>
                    </a:lnTo>
                    <a:lnTo>
                      <a:pt x="1126" y="0"/>
                    </a:lnTo>
                    <a:lnTo>
                      <a:pt x="1124" y="2"/>
                    </a:lnTo>
                    <a:lnTo>
                      <a:pt x="1124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20" y="3"/>
                    </a:lnTo>
                    <a:lnTo>
                      <a:pt x="1117" y="4"/>
                    </a:lnTo>
                    <a:lnTo>
                      <a:pt x="1117" y="4"/>
                    </a:lnTo>
                    <a:lnTo>
                      <a:pt x="1116" y="5"/>
                    </a:lnTo>
                    <a:lnTo>
                      <a:pt x="1116" y="5"/>
                    </a:lnTo>
                    <a:lnTo>
                      <a:pt x="1114" y="8"/>
                    </a:lnTo>
                    <a:lnTo>
                      <a:pt x="1114" y="8"/>
                    </a:lnTo>
                    <a:lnTo>
                      <a:pt x="1114" y="8"/>
                    </a:lnTo>
                    <a:lnTo>
                      <a:pt x="1114" y="8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10" y="13"/>
                    </a:lnTo>
                    <a:lnTo>
                      <a:pt x="1104" y="24"/>
                    </a:lnTo>
                    <a:lnTo>
                      <a:pt x="1095" y="40"/>
                    </a:lnTo>
                    <a:lnTo>
                      <a:pt x="1095" y="40"/>
                    </a:lnTo>
                    <a:lnTo>
                      <a:pt x="1085" y="61"/>
                    </a:lnTo>
                    <a:lnTo>
                      <a:pt x="1077" y="80"/>
                    </a:lnTo>
                    <a:lnTo>
                      <a:pt x="1072" y="96"/>
                    </a:lnTo>
                    <a:lnTo>
                      <a:pt x="1069" y="108"/>
                    </a:lnTo>
                    <a:lnTo>
                      <a:pt x="1069" y="108"/>
                    </a:lnTo>
                    <a:lnTo>
                      <a:pt x="1028" y="108"/>
                    </a:lnTo>
                    <a:lnTo>
                      <a:pt x="1028" y="108"/>
                    </a:lnTo>
                    <a:lnTo>
                      <a:pt x="1025" y="96"/>
                    </a:lnTo>
                    <a:lnTo>
                      <a:pt x="1020" y="80"/>
                    </a:lnTo>
                    <a:lnTo>
                      <a:pt x="1013" y="61"/>
                    </a:lnTo>
                    <a:lnTo>
                      <a:pt x="1003" y="40"/>
                    </a:lnTo>
                    <a:lnTo>
                      <a:pt x="1003" y="40"/>
                    </a:lnTo>
                    <a:lnTo>
                      <a:pt x="994" y="24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8" y="13"/>
                    </a:lnTo>
                    <a:lnTo>
                      <a:pt x="981" y="5"/>
                    </a:lnTo>
                    <a:lnTo>
                      <a:pt x="981" y="5"/>
                    </a:lnTo>
                    <a:lnTo>
                      <a:pt x="980" y="4"/>
                    </a:lnTo>
                    <a:lnTo>
                      <a:pt x="980" y="4"/>
                    </a:lnTo>
                    <a:lnTo>
                      <a:pt x="978" y="3"/>
                    </a:lnTo>
                    <a:lnTo>
                      <a:pt x="978" y="3"/>
                    </a:lnTo>
                    <a:lnTo>
                      <a:pt x="978" y="3"/>
                    </a:lnTo>
                    <a:lnTo>
                      <a:pt x="978" y="3"/>
                    </a:lnTo>
                    <a:lnTo>
                      <a:pt x="975" y="2"/>
                    </a:lnTo>
                    <a:lnTo>
                      <a:pt x="975" y="2"/>
                    </a:lnTo>
                    <a:lnTo>
                      <a:pt x="974" y="2"/>
                    </a:lnTo>
                    <a:lnTo>
                      <a:pt x="974" y="2"/>
                    </a:lnTo>
                    <a:lnTo>
                      <a:pt x="971" y="0"/>
                    </a:lnTo>
                    <a:lnTo>
                      <a:pt x="971" y="0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962" y="0"/>
                    </a:lnTo>
                    <a:lnTo>
                      <a:pt x="962" y="0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957" y="2"/>
                    </a:lnTo>
                    <a:lnTo>
                      <a:pt x="957" y="2"/>
                    </a:lnTo>
                    <a:lnTo>
                      <a:pt x="952" y="2"/>
                    </a:lnTo>
                    <a:lnTo>
                      <a:pt x="952" y="2"/>
                    </a:lnTo>
                    <a:lnTo>
                      <a:pt x="951" y="2"/>
                    </a:lnTo>
                    <a:lnTo>
                      <a:pt x="951" y="2"/>
                    </a:lnTo>
                    <a:lnTo>
                      <a:pt x="947" y="2"/>
                    </a:lnTo>
                    <a:lnTo>
                      <a:pt x="947" y="2"/>
                    </a:lnTo>
                    <a:lnTo>
                      <a:pt x="947" y="2"/>
                    </a:lnTo>
                    <a:lnTo>
                      <a:pt x="947" y="2"/>
                    </a:lnTo>
                    <a:lnTo>
                      <a:pt x="944" y="3"/>
                    </a:lnTo>
                    <a:lnTo>
                      <a:pt x="944" y="3"/>
                    </a:lnTo>
                    <a:lnTo>
                      <a:pt x="944" y="3"/>
                    </a:lnTo>
                    <a:lnTo>
                      <a:pt x="944" y="3"/>
                    </a:lnTo>
                    <a:lnTo>
                      <a:pt x="940" y="4"/>
                    </a:lnTo>
                    <a:lnTo>
                      <a:pt x="940" y="4"/>
                    </a:lnTo>
                    <a:lnTo>
                      <a:pt x="940" y="4"/>
                    </a:lnTo>
                    <a:lnTo>
                      <a:pt x="940" y="4"/>
                    </a:lnTo>
                    <a:lnTo>
                      <a:pt x="937" y="7"/>
                    </a:lnTo>
                    <a:lnTo>
                      <a:pt x="937" y="7"/>
                    </a:lnTo>
                    <a:lnTo>
                      <a:pt x="936" y="7"/>
                    </a:lnTo>
                    <a:lnTo>
                      <a:pt x="936" y="7"/>
                    </a:lnTo>
                    <a:lnTo>
                      <a:pt x="935" y="9"/>
                    </a:lnTo>
                    <a:lnTo>
                      <a:pt x="935" y="9"/>
                    </a:lnTo>
                    <a:lnTo>
                      <a:pt x="933" y="9"/>
                    </a:lnTo>
                    <a:lnTo>
                      <a:pt x="933" y="9"/>
                    </a:lnTo>
                    <a:lnTo>
                      <a:pt x="931" y="13"/>
                    </a:lnTo>
                    <a:lnTo>
                      <a:pt x="931" y="13"/>
                    </a:lnTo>
                    <a:lnTo>
                      <a:pt x="931" y="13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8" y="18"/>
                    </a:lnTo>
                    <a:lnTo>
                      <a:pt x="925" y="31"/>
                    </a:lnTo>
                    <a:lnTo>
                      <a:pt x="918" y="47"/>
                    </a:lnTo>
                    <a:lnTo>
                      <a:pt x="918" y="47"/>
                    </a:lnTo>
                    <a:lnTo>
                      <a:pt x="912" y="70"/>
                    </a:lnTo>
                    <a:lnTo>
                      <a:pt x="908" y="90"/>
                    </a:lnTo>
                    <a:lnTo>
                      <a:pt x="906" y="106"/>
                    </a:lnTo>
                    <a:lnTo>
                      <a:pt x="906" y="119"/>
                    </a:lnTo>
                    <a:lnTo>
                      <a:pt x="906" y="119"/>
                    </a:lnTo>
                    <a:lnTo>
                      <a:pt x="865" y="125"/>
                    </a:lnTo>
                    <a:lnTo>
                      <a:pt x="865" y="125"/>
                    </a:lnTo>
                    <a:lnTo>
                      <a:pt x="860" y="114"/>
                    </a:lnTo>
                    <a:lnTo>
                      <a:pt x="853" y="100"/>
                    </a:lnTo>
                    <a:lnTo>
                      <a:pt x="841" y="82"/>
                    </a:lnTo>
                    <a:lnTo>
                      <a:pt x="828" y="63"/>
                    </a:lnTo>
                    <a:lnTo>
                      <a:pt x="828" y="63"/>
                    </a:lnTo>
                    <a:lnTo>
                      <a:pt x="818" y="5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9" y="40"/>
                    </a:lnTo>
                    <a:lnTo>
                      <a:pt x="801" y="33"/>
                    </a:lnTo>
                    <a:lnTo>
                      <a:pt x="801" y="33"/>
                    </a:lnTo>
                    <a:lnTo>
                      <a:pt x="800" y="32"/>
                    </a:lnTo>
                    <a:lnTo>
                      <a:pt x="800" y="32"/>
                    </a:lnTo>
                    <a:lnTo>
                      <a:pt x="797" y="31"/>
                    </a:lnTo>
                    <a:lnTo>
                      <a:pt x="797" y="31"/>
                    </a:lnTo>
                    <a:lnTo>
                      <a:pt x="797" y="31"/>
                    </a:lnTo>
                    <a:lnTo>
                      <a:pt x="797" y="31"/>
                    </a:lnTo>
                    <a:lnTo>
                      <a:pt x="794" y="31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2" y="31"/>
                    </a:lnTo>
                    <a:lnTo>
                      <a:pt x="790" y="31"/>
                    </a:lnTo>
                    <a:lnTo>
                      <a:pt x="790" y="31"/>
                    </a:lnTo>
                    <a:lnTo>
                      <a:pt x="790" y="31"/>
                    </a:lnTo>
                    <a:lnTo>
                      <a:pt x="790" y="31"/>
                    </a:lnTo>
                    <a:lnTo>
                      <a:pt x="786" y="31"/>
                    </a:lnTo>
                    <a:lnTo>
                      <a:pt x="786" y="31"/>
                    </a:lnTo>
                    <a:lnTo>
                      <a:pt x="785" y="31"/>
                    </a:lnTo>
                    <a:lnTo>
                      <a:pt x="785" y="31"/>
                    </a:lnTo>
                    <a:lnTo>
                      <a:pt x="782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2"/>
                    </a:lnTo>
                    <a:lnTo>
                      <a:pt x="776" y="33"/>
                    </a:lnTo>
                    <a:lnTo>
                      <a:pt x="776" y="33"/>
                    </a:lnTo>
                    <a:lnTo>
                      <a:pt x="772" y="34"/>
                    </a:lnTo>
                    <a:lnTo>
                      <a:pt x="772" y="34"/>
                    </a:lnTo>
                    <a:lnTo>
                      <a:pt x="771" y="34"/>
                    </a:lnTo>
                    <a:lnTo>
                      <a:pt x="771" y="34"/>
                    </a:lnTo>
                    <a:lnTo>
                      <a:pt x="767" y="36"/>
                    </a:lnTo>
                    <a:lnTo>
                      <a:pt x="767" y="36"/>
                    </a:lnTo>
                    <a:lnTo>
                      <a:pt x="767" y="36"/>
                    </a:lnTo>
                    <a:lnTo>
                      <a:pt x="767" y="36"/>
                    </a:lnTo>
                    <a:lnTo>
                      <a:pt x="763" y="37"/>
                    </a:lnTo>
                    <a:lnTo>
                      <a:pt x="763" y="37"/>
                    </a:lnTo>
                    <a:lnTo>
                      <a:pt x="763" y="37"/>
                    </a:lnTo>
                    <a:lnTo>
                      <a:pt x="763" y="37"/>
                    </a:lnTo>
                    <a:lnTo>
                      <a:pt x="761" y="38"/>
                    </a:lnTo>
                    <a:lnTo>
                      <a:pt x="761" y="38"/>
                    </a:lnTo>
                    <a:lnTo>
                      <a:pt x="760" y="40"/>
                    </a:lnTo>
                    <a:lnTo>
                      <a:pt x="760" y="40"/>
                    </a:lnTo>
                    <a:lnTo>
                      <a:pt x="757" y="41"/>
                    </a:lnTo>
                    <a:lnTo>
                      <a:pt x="757" y="41"/>
                    </a:lnTo>
                    <a:lnTo>
                      <a:pt x="757" y="42"/>
                    </a:lnTo>
                    <a:lnTo>
                      <a:pt x="757" y="42"/>
                    </a:lnTo>
                    <a:lnTo>
                      <a:pt x="756" y="45"/>
                    </a:lnTo>
                    <a:lnTo>
                      <a:pt x="756" y="45"/>
                    </a:lnTo>
                    <a:lnTo>
                      <a:pt x="755" y="46"/>
                    </a:lnTo>
                    <a:lnTo>
                      <a:pt x="755" y="46"/>
                    </a:lnTo>
                    <a:lnTo>
                      <a:pt x="753" y="50"/>
                    </a:lnTo>
                    <a:lnTo>
                      <a:pt x="753" y="50"/>
                    </a:lnTo>
                    <a:lnTo>
                      <a:pt x="753" y="50"/>
                    </a:lnTo>
                    <a:lnTo>
                      <a:pt x="753" y="50"/>
                    </a:lnTo>
                    <a:lnTo>
                      <a:pt x="752" y="55"/>
                    </a:lnTo>
                    <a:lnTo>
                      <a:pt x="752" y="55"/>
                    </a:lnTo>
                    <a:lnTo>
                      <a:pt x="751" y="55"/>
                    </a:lnTo>
                    <a:lnTo>
                      <a:pt x="751" y="55"/>
                    </a:lnTo>
                    <a:lnTo>
                      <a:pt x="751" y="55"/>
                    </a:lnTo>
                    <a:lnTo>
                      <a:pt x="749" y="67"/>
                    </a:lnTo>
                    <a:lnTo>
                      <a:pt x="747" y="85"/>
                    </a:lnTo>
                    <a:lnTo>
                      <a:pt x="747" y="85"/>
                    </a:lnTo>
                    <a:lnTo>
                      <a:pt x="744" y="109"/>
                    </a:lnTo>
                    <a:lnTo>
                      <a:pt x="744" y="129"/>
                    </a:lnTo>
                    <a:lnTo>
                      <a:pt x="744" y="145"/>
                    </a:lnTo>
                    <a:lnTo>
                      <a:pt x="746" y="158"/>
                    </a:lnTo>
                    <a:lnTo>
                      <a:pt x="746" y="158"/>
                    </a:lnTo>
                    <a:lnTo>
                      <a:pt x="708" y="172"/>
                    </a:lnTo>
                    <a:lnTo>
                      <a:pt x="708" y="172"/>
                    </a:lnTo>
                    <a:lnTo>
                      <a:pt x="700" y="162"/>
                    </a:lnTo>
                    <a:lnTo>
                      <a:pt x="690" y="148"/>
                    </a:lnTo>
                    <a:lnTo>
                      <a:pt x="676" y="133"/>
                    </a:lnTo>
                    <a:lnTo>
                      <a:pt x="660" y="116"/>
                    </a:lnTo>
                    <a:lnTo>
                      <a:pt x="660" y="116"/>
                    </a:lnTo>
                    <a:lnTo>
                      <a:pt x="647" y="105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2" y="94"/>
                    </a:lnTo>
                    <a:lnTo>
                      <a:pt x="632" y="94"/>
                    </a:lnTo>
                    <a:lnTo>
                      <a:pt x="632" y="94"/>
                    </a:lnTo>
                    <a:lnTo>
                      <a:pt x="632" y="94"/>
                    </a:lnTo>
                    <a:lnTo>
                      <a:pt x="629" y="91"/>
                    </a:lnTo>
                    <a:lnTo>
                      <a:pt x="629" y="91"/>
                    </a:lnTo>
                    <a:lnTo>
                      <a:pt x="627" y="91"/>
                    </a:lnTo>
                    <a:lnTo>
                      <a:pt x="627" y="91"/>
                    </a:lnTo>
                    <a:lnTo>
                      <a:pt x="625" y="90"/>
                    </a:lnTo>
                    <a:lnTo>
                      <a:pt x="625" y="90"/>
                    </a:lnTo>
                    <a:lnTo>
                      <a:pt x="624" y="90"/>
                    </a:lnTo>
                    <a:lnTo>
                      <a:pt x="624" y="90"/>
                    </a:lnTo>
                    <a:lnTo>
                      <a:pt x="621" y="90"/>
                    </a:lnTo>
                    <a:lnTo>
                      <a:pt x="621" y="90"/>
                    </a:lnTo>
                    <a:lnTo>
                      <a:pt x="620" y="90"/>
                    </a:lnTo>
                    <a:lnTo>
                      <a:pt x="620" y="90"/>
                    </a:lnTo>
                    <a:lnTo>
                      <a:pt x="617" y="90"/>
                    </a:lnTo>
                    <a:lnTo>
                      <a:pt x="617" y="90"/>
                    </a:lnTo>
                    <a:lnTo>
                      <a:pt x="616" y="91"/>
                    </a:lnTo>
                    <a:lnTo>
                      <a:pt x="616" y="91"/>
                    </a:lnTo>
                    <a:lnTo>
                      <a:pt x="613" y="91"/>
                    </a:lnTo>
                    <a:lnTo>
                      <a:pt x="613" y="91"/>
                    </a:lnTo>
                    <a:lnTo>
                      <a:pt x="612" y="92"/>
                    </a:lnTo>
                    <a:lnTo>
                      <a:pt x="612" y="92"/>
                    </a:lnTo>
                    <a:lnTo>
                      <a:pt x="610" y="94"/>
                    </a:lnTo>
                    <a:lnTo>
                      <a:pt x="610" y="94"/>
                    </a:lnTo>
                    <a:lnTo>
                      <a:pt x="608" y="94"/>
                    </a:lnTo>
                    <a:lnTo>
                      <a:pt x="608" y="94"/>
                    </a:lnTo>
                    <a:lnTo>
                      <a:pt x="605" y="96"/>
                    </a:lnTo>
                    <a:lnTo>
                      <a:pt x="605" y="96"/>
                    </a:lnTo>
                    <a:lnTo>
                      <a:pt x="600" y="97"/>
                    </a:lnTo>
                    <a:lnTo>
                      <a:pt x="600" y="97"/>
                    </a:lnTo>
                    <a:lnTo>
                      <a:pt x="598" y="99"/>
                    </a:lnTo>
                    <a:lnTo>
                      <a:pt x="598" y="99"/>
                    </a:lnTo>
                    <a:lnTo>
                      <a:pt x="596" y="100"/>
                    </a:lnTo>
                    <a:lnTo>
                      <a:pt x="596" y="100"/>
                    </a:lnTo>
                    <a:lnTo>
                      <a:pt x="595" y="100"/>
                    </a:lnTo>
                    <a:lnTo>
                      <a:pt x="595" y="100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89" y="104"/>
                    </a:lnTo>
                    <a:lnTo>
                      <a:pt x="589" y="104"/>
                    </a:lnTo>
                    <a:lnTo>
                      <a:pt x="588" y="105"/>
                    </a:lnTo>
                    <a:lnTo>
                      <a:pt x="588" y="105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6" y="110"/>
                    </a:lnTo>
                    <a:lnTo>
                      <a:pt x="586" y="110"/>
                    </a:lnTo>
                    <a:lnTo>
                      <a:pt x="584" y="111"/>
                    </a:lnTo>
                    <a:lnTo>
                      <a:pt x="584" y="111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4" y="116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3" y="134"/>
                    </a:lnTo>
                    <a:lnTo>
                      <a:pt x="583" y="152"/>
                    </a:lnTo>
                    <a:lnTo>
                      <a:pt x="583" y="152"/>
                    </a:lnTo>
                    <a:lnTo>
                      <a:pt x="586" y="176"/>
                    </a:lnTo>
                    <a:lnTo>
                      <a:pt x="588" y="196"/>
                    </a:lnTo>
                    <a:lnTo>
                      <a:pt x="592" y="212"/>
                    </a:lnTo>
                    <a:lnTo>
                      <a:pt x="596" y="225"/>
                    </a:lnTo>
                    <a:lnTo>
                      <a:pt x="596" y="225"/>
                    </a:lnTo>
                    <a:lnTo>
                      <a:pt x="561" y="245"/>
                    </a:lnTo>
                    <a:lnTo>
                      <a:pt x="561" y="245"/>
                    </a:lnTo>
                    <a:lnTo>
                      <a:pt x="552" y="236"/>
                    </a:lnTo>
                    <a:lnTo>
                      <a:pt x="539" y="225"/>
                    </a:lnTo>
                    <a:lnTo>
                      <a:pt x="524" y="212"/>
                    </a:lnTo>
                    <a:lnTo>
                      <a:pt x="504" y="198"/>
                    </a:lnTo>
                    <a:lnTo>
                      <a:pt x="504" y="198"/>
                    </a:lnTo>
                    <a:lnTo>
                      <a:pt x="489" y="188"/>
                    </a:lnTo>
                    <a:lnTo>
                      <a:pt x="479" y="182"/>
                    </a:lnTo>
                    <a:lnTo>
                      <a:pt x="479" y="182"/>
                    </a:lnTo>
                    <a:lnTo>
                      <a:pt x="479" y="182"/>
                    </a:lnTo>
                    <a:lnTo>
                      <a:pt x="479" y="182"/>
                    </a:lnTo>
                    <a:lnTo>
                      <a:pt x="477" y="182"/>
                    </a:lnTo>
                    <a:lnTo>
                      <a:pt x="477" y="182"/>
                    </a:lnTo>
                    <a:lnTo>
                      <a:pt x="474" y="181"/>
                    </a:lnTo>
                    <a:lnTo>
                      <a:pt x="474" y="181"/>
                    </a:lnTo>
                    <a:lnTo>
                      <a:pt x="472" y="181"/>
                    </a:lnTo>
                    <a:lnTo>
                      <a:pt x="472" y="181"/>
                    </a:lnTo>
                    <a:lnTo>
                      <a:pt x="469" y="179"/>
                    </a:lnTo>
                    <a:lnTo>
                      <a:pt x="469" y="179"/>
                    </a:lnTo>
                    <a:lnTo>
                      <a:pt x="467" y="178"/>
                    </a:lnTo>
                    <a:lnTo>
                      <a:pt x="467" y="178"/>
                    </a:lnTo>
                    <a:lnTo>
                      <a:pt x="465" y="178"/>
                    </a:lnTo>
                    <a:lnTo>
                      <a:pt x="465" y="178"/>
                    </a:lnTo>
                    <a:lnTo>
                      <a:pt x="463" y="178"/>
                    </a:lnTo>
                    <a:lnTo>
                      <a:pt x="463" y="178"/>
                    </a:lnTo>
                    <a:lnTo>
                      <a:pt x="461" y="179"/>
                    </a:lnTo>
                    <a:lnTo>
                      <a:pt x="461" y="179"/>
                    </a:lnTo>
                    <a:lnTo>
                      <a:pt x="460" y="179"/>
                    </a:lnTo>
                    <a:lnTo>
                      <a:pt x="460" y="179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6" y="181"/>
                    </a:lnTo>
                    <a:lnTo>
                      <a:pt x="456" y="181"/>
                    </a:lnTo>
                    <a:lnTo>
                      <a:pt x="453" y="182"/>
                    </a:lnTo>
                    <a:lnTo>
                      <a:pt x="453" y="182"/>
                    </a:lnTo>
                    <a:lnTo>
                      <a:pt x="453" y="182"/>
                    </a:lnTo>
                    <a:lnTo>
                      <a:pt x="453" y="182"/>
                    </a:lnTo>
                    <a:lnTo>
                      <a:pt x="450" y="184"/>
                    </a:lnTo>
                    <a:lnTo>
                      <a:pt x="450" y="184"/>
                    </a:lnTo>
                    <a:lnTo>
                      <a:pt x="448" y="184"/>
                    </a:lnTo>
                    <a:lnTo>
                      <a:pt x="448" y="184"/>
                    </a:lnTo>
                    <a:lnTo>
                      <a:pt x="445" y="187"/>
                    </a:lnTo>
                    <a:lnTo>
                      <a:pt x="445" y="187"/>
                    </a:lnTo>
                    <a:lnTo>
                      <a:pt x="442" y="189"/>
                    </a:lnTo>
                    <a:lnTo>
                      <a:pt x="442" y="189"/>
                    </a:lnTo>
                    <a:lnTo>
                      <a:pt x="441" y="191"/>
                    </a:lnTo>
                    <a:lnTo>
                      <a:pt x="441" y="191"/>
                    </a:lnTo>
                    <a:lnTo>
                      <a:pt x="437" y="193"/>
                    </a:lnTo>
                    <a:lnTo>
                      <a:pt x="437" y="193"/>
                    </a:lnTo>
                    <a:lnTo>
                      <a:pt x="437" y="193"/>
                    </a:lnTo>
                    <a:lnTo>
                      <a:pt x="437" y="193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2" y="198"/>
                    </a:lnTo>
                    <a:lnTo>
                      <a:pt x="432" y="198"/>
                    </a:lnTo>
                    <a:lnTo>
                      <a:pt x="432" y="198"/>
                    </a:lnTo>
                    <a:lnTo>
                      <a:pt x="432" y="198"/>
                    </a:lnTo>
                    <a:lnTo>
                      <a:pt x="431" y="202"/>
                    </a:lnTo>
                    <a:lnTo>
                      <a:pt x="431" y="202"/>
                    </a:lnTo>
                    <a:lnTo>
                      <a:pt x="429" y="202"/>
                    </a:lnTo>
                    <a:lnTo>
                      <a:pt x="429" y="202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8" y="211"/>
                    </a:lnTo>
                    <a:lnTo>
                      <a:pt x="428" y="211"/>
                    </a:lnTo>
                    <a:lnTo>
                      <a:pt x="429" y="211"/>
                    </a:lnTo>
                    <a:lnTo>
                      <a:pt x="429" y="211"/>
                    </a:lnTo>
                    <a:lnTo>
                      <a:pt x="429" y="216"/>
                    </a:lnTo>
                    <a:lnTo>
                      <a:pt x="429" y="216"/>
                    </a:lnTo>
                    <a:lnTo>
                      <a:pt x="429" y="217"/>
                    </a:lnTo>
                    <a:lnTo>
                      <a:pt x="429" y="217"/>
                    </a:lnTo>
                    <a:lnTo>
                      <a:pt x="429" y="217"/>
                    </a:lnTo>
                    <a:lnTo>
                      <a:pt x="429" y="217"/>
                    </a:lnTo>
                    <a:lnTo>
                      <a:pt x="431" y="230"/>
                    </a:lnTo>
                    <a:lnTo>
                      <a:pt x="435" y="246"/>
                    </a:lnTo>
                    <a:lnTo>
                      <a:pt x="435" y="246"/>
                    </a:lnTo>
                    <a:lnTo>
                      <a:pt x="441" y="269"/>
                    </a:lnTo>
                    <a:lnTo>
                      <a:pt x="447" y="289"/>
                    </a:lnTo>
                    <a:lnTo>
                      <a:pt x="453" y="304"/>
                    </a:lnTo>
                    <a:lnTo>
                      <a:pt x="458" y="315"/>
                    </a:lnTo>
                    <a:lnTo>
                      <a:pt x="458" y="315"/>
                    </a:lnTo>
                    <a:lnTo>
                      <a:pt x="428" y="341"/>
                    </a:lnTo>
                    <a:lnTo>
                      <a:pt x="428" y="341"/>
                    </a:lnTo>
                    <a:lnTo>
                      <a:pt x="418" y="334"/>
                    </a:lnTo>
                    <a:lnTo>
                      <a:pt x="404" y="325"/>
                    </a:lnTo>
                    <a:lnTo>
                      <a:pt x="387" y="315"/>
                    </a:lnTo>
                    <a:lnTo>
                      <a:pt x="364" y="305"/>
                    </a:lnTo>
                    <a:lnTo>
                      <a:pt x="364" y="305"/>
                    </a:lnTo>
                    <a:lnTo>
                      <a:pt x="348" y="299"/>
                    </a:lnTo>
                    <a:lnTo>
                      <a:pt x="336" y="295"/>
                    </a:lnTo>
                    <a:lnTo>
                      <a:pt x="336" y="295"/>
                    </a:lnTo>
                    <a:lnTo>
                      <a:pt x="336" y="295"/>
                    </a:lnTo>
                    <a:lnTo>
                      <a:pt x="336" y="295"/>
                    </a:lnTo>
                    <a:lnTo>
                      <a:pt x="335" y="294"/>
                    </a:lnTo>
                    <a:lnTo>
                      <a:pt x="335" y="294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26" y="293"/>
                    </a:lnTo>
                    <a:lnTo>
                      <a:pt x="326" y="293"/>
                    </a:lnTo>
                    <a:lnTo>
                      <a:pt x="325" y="293"/>
                    </a:lnTo>
                    <a:lnTo>
                      <a:pt x="325" y="293"/>
                    </a:lnTo>
                    <a:lnTo>
                      <a:pt x="322" y="293"/>
                    </a:lnTo>
                    <a:lnTo>
                      <a:pt x="322" y="293"/>
                    </a:lnTo>
                    <a:lnTo>
                      <a:pt x="321" y="293"/>
                    </a:lnTo>
                    <a:lnTo>
                      <a:pt x="321" y="293"/>
                    </a:lnTo>
                    <a:lnTo>
                      <a:pt x="319" y="294"/>
                    </a:lnTo>
                    <a:lnTo>
                      <a:pt x="319" y="294"/>
                    </a:lnTo>
                    <a:lnTo>
                      <a:pt x="317" y="294"/>
                    </a:lnTo>
                    <a:lnTo>
                      <a:pt x="317" y="294"/>
                    </a:lnTo>
                    <a:lnTo>
                      <a:pt x="315" y="295"/>
                    </a:lnTo>
                    <a:lnTo>
                      <a:pt x="315" y="295"/>
                    </a:lnTo>
                    <a:lnTo>
                      <a:pt x="315" y="296"/>
                    </a:lnTo>
                    <a:lnTo>
                      <a:pt x="315" y="296"/>
                    </a:lnTo>
                    <a:lnTo>
                      <a:pt x="312" y="299"/>
                    </a:lnTo>
                    <a:lnTo>
                      <a:pt x="312" y="299"/>
                    </a:lnTo>
                    <a:lnTo>
                      <a:pt x="311" y="299"/>
                    </a:lnTo>
                    <a:lnTo>
                      <a:pt x="311" y="299"/>
                    </a:lnTo>
                    <a:lnTo>
                      <a:pt x="309" y="302"/>
                    </a:lnTo>
                    <a:lnTo>
                      <a:pt x="309" y="302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05" y="305"/>
                    </a:lnTo>
                    <a:lnTo>
                      <a:pt x="305" y="305"/>
                    </a:lnTo>
                    <a:lnTo>
                      <a:pt x="301" y="308"/>
                    </a:lnTo>
                    <a:lnTo>
                      <a:pt x="301" y="308"/>
                    </a:lnTo>
                    <a:lnTo>
                      <a:pt x="301" y="309"/>
                    </a:lnTo>
                    <a:lnTo>
                      <a:pt x="301" y="309"/>
                    </a:lnTo>
                    <a:lnTo>
                      <a:pt x="298" y="312"/>
                    </a:lnTo>
                    <a:lnTo>
                      <a:pt x="298" y="312"/>
                    </a:lnTo>
                    <a:lnTo>
                      <a:pt x="297" y="313"/>
                    </a:lnTo>
                    <a:lnTo>
                      <a:pt x="297" y="313"/>
                    </a:lnTo>
                    <a:lnTo>
                      <a:pt x="296" y="315"/>
                    </a:lnTo>
                    <a:lnTo>
                      <a:pt x="296" y="315"/>
                    </a:lnTo>
                    <a:lnTo>
                      <a:pt x="295" y="315"/>
                    </a:lnTo>
                    <a:lnTo>
                      <a:pt x="295" y="315"/>
                    </a:lnTo>
                    <a:lnTo>
                      <a:pt x="293" y="318"/>
                    </a:lnTo>
                    <a:lnTo>
                      <a:pt x="293" y="318"/>
                    </a:lnTo>
                    <a:lnTo>
                      <a:pt x="293" y="319"/>
                    </a:lnTo>
                    <a:lnTo>
                      <a:pt x="293" y="319"/>
                    </a:lnTo>
                    <a:lnTo>
                      <a:pt x="292" y="322"/>
                    </a:lnTo>
                    <a:lnTo>
                      <a:pt x="292" y="322"/>
                    </a:lnTo>
                    <a:lnTo>
                      <a:pt x="292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2" y="325"/>
                    </a:lnTo>
                    <a:lnTo>
                      <a:pt x="292" y="327"/>
                    </a:lnTo>
                    <a:lnTo>
                      <a:pt x="292" y="327"/>
                    </a:lnTo>
                    <a:lnTo>
                      <a:pt x="293" y="336"/>
                    </a:lnTo>
                    <a:lnTo>
                      <a:pt x="293" y="336"/>
                    </a:lnTo>
                    <a:lnTo>
                      <a:pt x="293" y="337"/>
                    </a:lnTo>
                    <a:lnTo>
                      <a:pt x="293" y="337"/>
                    </a:lnTo>
                    <a:lnTo>
                      <a:pt x="293" y="337"/>
                    </a:lnTo>
                    <a:lnTo>
                      <a:pt x="293" y="337"/>
                    </a:lnTo>
                    <a:lnTo>
                      <a:pt x="298" y="348"/>
                    </a:lnTo>
                    <a:lnTo>
                      <a:pt x="305" y="364"/>
                    </a:lnTo>
                    <a:lnTo>
                      <a:pt x="305" y="364"/>
                    </a:lnTo>
                    <a:lnTo>
                      <a:pt x="315" y="387"/>
                    </a:lnTo>
                    <a:lnTo>
                      <a:pt x="325" y="405"/>
                    </a:lnTo>
                    <a:lnTo>
                      <a:pt x="334" y="419"/>
                    </a:lnTo>
                    <a:lnTo>
                      <a:pt x="340" y="429"/>
                    </a:lnTo>
                    <a:lnTo>
                      <a:pt x="340" y="429"/>
                    </a:lnTo>
                    <a:lnTo>
                      <a:pt x="315" y="460"/>
                    </a:lnTo>
                    <a:lnTo>
                      <a:pt x="315" y="460"/>
                    </a:lnTo>
                    <a:lnTo>
                      <a:pt x="303" y="454"/>
                    </a:lnTo>
                    <a:lnTo>
                      <a:pt x="288" y="448"/>
                    </a:lnTo>
                    <a:lnTo>
                      <a:pt x="268" y="441"/>
                    </a:lnTo>
                    <a:lnTo>
                      <a:pt x="246" y="435"/>
                    </a:lnTo>
                    <a:lnTo>
                      <a:pt x="246" y="435"/>
                    </a:lnTo>
                    <a:lnTo>
                      <a:pt x="228" y="431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5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10" y="430"/>
                    </a:lnTo>
                    <a:lnTo>
                      <a:pt x="205" y="430"/>
                    </a:lnTo>
                    <a:lnTo>
                      <a:pt x="205" y="430"/>
                    </a:lnTo>
                    <a:lnTo>
                      <a:pt x="204" y="430"/>
                    </a:lnTo>
                    <a:lnTo>
                      <a:pt x="204" y="430"/>
                    </a:lnTo>
                    <a:lnTo>
                      <a:pt x="201" y="431"/>
                    </a:lnTo>
                    <a:lnTo>
                      <a:pt x="201" y="431"/>
                    </a:lnTo>
                    <a:lnTo>
                      <a:pt x="201" y="431"/>
                    </a:lnTo>
                    <a:lnTo>
                      <a:pt x="201" y="431"/>
                    </a:lnTo>
                    <a:lnTo>
                      <a:pt x="198" y="433"/>
                    </a:lnTo>
                    <a:lnTo>
                      <a:pt x="198" y="433"/>
                    </a:lnTo>
                    <a:lnTo>
                      <a:pt x="198" y="433"/>
                    </a:lnTo>
                    <a:lnTo>
                      <a:pt x="198" y="433"/>
                    </a:lnTo>
                    <a:lnTo>
                      <a:pt x="195" y="435"/>
                    </a:lnTo>
                    <a:lnTo>
                      <a:pt x="195" y="435"/>
                    </a:lnTo>
                    <a:lnTo>
                      <a:pt x="195" y="435"/>
                    </a:lnTo>
                    <a:lnTo>
                      <a:pt x="195" y="435"/>
                    </a:lnTo>
                    <a:lnTo>
                      <a:pt x="193" y="438"/>
                    </a:lnTo>
                    <a:lnTo>
                      <a:pt x="193" y="438"/>
                    </a:lnTo>
                    <a:lnTo>
                      <a:pt x="191" y="439"/>
                    </a:lnTo>
                    <a:lnTo>
                      <a:pt x="191" y="439"/>
                    </a:lnTo>
                    <a:lnTo>
                      <a:pt x="190" y="441"/>
                    </a:lnTo>
                    <a:lnTo>
                      <a:pt x="190" y="441"/>
                    </a:lnTo>
                    <a:lnTo>
                      <a:pt x="189" y="443"/>
                    </a:lnTo>
                    <a:lnTo>
                      <a:pt x="189" y="443"/>
                    </a:lnTo>
                    <a:lnTo>
                      <a:pt x="186" y="446"/>
                    </a:lnTo>
                    <a:lnTo>
                      <a:pt x="186" y="446"/>
                    </a:lnTo>
                    <a:lnTo>
                      <a:pt x="184" y="449"/>
                    </a:lnTo>
                    <a:lnTo>
                      <a:pt x="184" y="449"/>
                    </a:lnTo>
                    <a:lnTo>
                      <a:pt x="184" y="450"/>
                    </a:lnTo>
                    <a:lnTo>
                      <a:pt x="184" y="450"/>
                    </a:lnTo>
                    <a:lnTo>
                      <a:pt x="181" y="454"/>
                    </a:lnTo>
                    <a:lnTo>
                      <a:pt x="181" y="454"/>
                    </a:lnTo>
                    <a:lnTo>
                      <a:pt x="181" y="454"/>
                    </a:lnTo>
                    <a:lnTo>
                      <a:pt x="181" y="454"/>
                    </a:lnTo>
                    <a:lnTo>
                      <a:pt x="180" y="458"/>
                    </a:lnTo>
                    <a:lnTo>
                      <a:pt x="180" y="458"/>
                    </a:lnTo>
                    <a:lnTo>
                      <a:pt x="179" y="458"/>
                    </a:lnTo>
                    <a:lnTo>
                      <a:pt x="179" y="458"/>
                    </a:lnTo>
                    <a:lnTo>
                      <a:pt x="179" y="460"/>
                    </a:lnTo>
                    <a:lnTo>
                      <a:pt x="179" y="460"/>
                    </a:lnTo>
                    <a:lnTo>
                      <a:pt x="178" y="461"/>
                    </a:lnTo>
                    <a:lnTo>
                      <a:pt x="178" y="461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5"/>
                    </a:lnTo>
                    <a:lnTo>
                      <a:pt x="178" y="465"/>
                    </a:lnTo>
                    <a:lnTo>
                      <a:pt x="178" y="468"/>
                    </a:lnTo>
                    <a:lnTo>
                      <a:pt x="178" y="468"/>
                    </a:lnTo>
                    <a:lnTo>
                      <a:pt x="179" y="469"/>
                    </a:lnTo>
                    <a:lnTo>
                      <a:pt x="179" y="469"/>
                    </a:lnTo>
                    <a:lnTo>
                      <a:pt x="179" y="473"/>
                    </a:lnTo>
                    <a:lnTo>
                      <a:pt x="179" y="473"/>
                    </a:lnTo>
                    <a:lnTo>
                      <a:pt x="179" y="473"/>
                    </a:lnTo>
                    <a:lnTo>
                      <a:pt x="179" y="473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1" y="478"/>
                    </a:lnTo>
                    <a:lnTo>
                      <a:pt x="188" y="489"/>
                    </a:lnTo>
                    <a:lnTo>
                      <a:pt x="198" y="504"/>
                    </a:lnTo>
                    <a:lnTo>
                      <a:pt x="198" y="504"/>
                    </a:lnTo>
                    <a:lnTo>
                      <a:pt x="212" y="524"/>
                    </a:lnTo>
                    <a:lnTo>
                      <a:pt x="224" y="540"/>
                    </a:lnTo>
                    <a:lnTo>
                      <a:pt x="234" y="552"/>
                    </a:lnTo>
                    <a:lnTo>
                      <a:pt x="243" y="561"/>
                    </a:lnTo>
                    <a:lnTo>
                      <a:pt x="243" y="561"/>
                    </a:lnTo>
                    <a:lnTo>
                      <a:pt x="223" y="596"/>
                    </a:lnTo>
                    <a:lnTo>
                      <a:pt x="223" y="596"/>
                    </a:lnTo>
                    <a:lnTo>
                      <a:pt x="212" y="592"/>
                    </a:lnTo>
                    <a:lnTo>
                      <a:pt x="195" y="589"/>
                    </a:lnTo>
                    <a:lnTo>
                      <a:pt x="175" y="586"/>
                    </a:lnTo>
                    <a:lnTo>
                      <a:pt x="151" y="584"/>
                    </a:lnTo>
                    <a:lnTo>
                      <a:pt x="151" y="584"/>
                    </a:lnTo>
                    <a:lnTo>
                      <a:pt x="133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21" y="584"/>
                    </a:lnTo>
                    <a:lnTo>
                      <a:pt x="115" y="585"/>
                    </a:lnTo>
                    <a:lnTo>
                      <a:pt x="115" y="585"/>
                    </a:lnTo>
                    <a:lnTo>
                      <a:pt x="115" y="585"/>
                    </a:lnTo>
                    <a:lnTo>
                      <a:pt x="115" y="585"/>
                    </a:lnTo>
                    <a:lnTo>
                      <a:pt x="111" y="585"/>
                    </a:lnTo>
                    <a:lnTo>
                      <a:pt x="111" y="585"/>
                    </a:lnTo>
                    <a:lnTo>
                      <a:pt x="109" y="586"/>
                    </a:lnTo>
                    <a:lnTo>
                      <a:pt x="109" y="586"/>
                    </a:lnTo>
                    <a:lnTo>
                      <a:pt x="107" y="587"/>
                    </a:lnTo>
                    <a:lnTo>
                      <a:pt x="107" y="587"/>
                    </a:lnTo>
                    <a:lnTo>
                      <a:pt x="107" y="587"/>
                    </a:lnTo>
                    <a:lnTo>
                      <a:pt x="107" y="587"/>
                    </a:lnTo>
                    <a:lnTo>
                      <a:pt x="104" y="590"/>
                    </a:lnTo>
                    <a:lnTo>
                      <a:pt x="104" y="590"/>
                    </a:lnTo>
                    <a:lnTo>
                      <a:pt x="103" y="590"/>
                    </a:lnTo>
                    <a:lnTo>
                      <a:pt x="103" y="590"/>
                    </a:lnTo>
                    <a:lnTo>
                      <a:pt x="102" y="592"/>
                    </a:lnTo>
                    <a:lnTo>
                      <a:pt x="102" y="592"/>
                    </a:lnTo>
                    <a:lnTo>
                      <a:pt x="101" y="592"/>
                    </a:lnTo>
                    <a:lnTo>
                      <a:pt x="101" y="592"/>
                    </a:lnTo>
                    <a:lnTo>
                      <a:pt x="99" y="596"/>
                    </a:lnTo>
                    <a:lnTo>
                      <a:pt x="99" y="596"/>
                    </a:lnTo>
                    <a:lnTo>
                      <a:pt x="99" y="596"/>
                    </a:lnTo>
                    <a:lnTo>
                      <a:pt x="99" y="596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97" y="600"/>
                    </a:lnTo>
                    <a:lnTo>
                      <a:pt x="96" y="605"/>
                    </a:lnTo>
                    <a:lnTo>
                      <a:pt x="96" y="605"/>
                    </a:lnTo>
                    <a:lnTo>
                      <a:pt x="93" y="609"/>
                    </a:lnTo>
                    <a:lnTo>
                      <a:pt x="93" y="609"/>
                    </a:lnTo>
                    <a:lnTo>
                      <a:pt x="93" y="610"/>
                    </a:lnTo>
                    <a:lnTo>
                      <a:pt x="93" y="610"/>
                    </a:lnTo>
                    <a:lnTo>
                      <a:pt x="92" y="613"/>
                    </a:lnTo>
                    <a:lnTo>
                      <a:pt x="92" y="613"/>
                    </a:lnTo>
                    <a:lnTo>
                      <a:pt x="91" y="614"/>
                    </a:lnTo>
                    <a:lnTo>
                      <a:pt x="91" y="614"/>
                    </a:lnTo>
                    <a:lnTo>
                      <a:pt x="89" y="616"/>
                    </a:lnTo>
                    <a:lnTo>
                      <a:pt x="89" y="616"/>
                    </a:lnTo>
                    <a:lnTo>
                      <a:pt x="89" y="618"/>
                    </a:lnTo>
                    <a:lnTo>
                      <a:pt x="89" y="618"/>
                    </a:lnTo>
                    <a:lnTo>
                      <a:pt x="89" y="620"/>
                    </a:lnTo>
                    <a:lnTo>
                      <a:pt x="89" y="620"/>
                    </a:lnTo>
                    <a:lnTo>
                      <a:pt x="89" y="621"/>
                    </a:lnTo>
                    <a:lnTo>
                      <a:pt x="89" y="621"/>
                    </a:lnTo>
                    <a:lnTo>
                      <a:pt x="89" y="624"/>
                    </a:lnTo>
                    <a:lnTo>
                      <a:pt x="89" y="624"/>
                    </a:lnTo>
                    <a:lnTo>
                      <a:pt x="89" y="625"/>
                    </a:lnTo>
                    <a:lnTo>
                      <a:pt x="89" y="625"/>
                    </a:lnTo>
                    <a:lnTo>
                      <a:pt x="91" y="628"/>
                    </a:lnTo>
                    <a:lnTo>
                      <a:pt x="91" y="628"/>
                    </a:lnTo>
                    <a:lnTo>
                      <a:pt x="91" y="629"/>
                    </a:lnTo>
                    <a:lnTo>
                      <a:pt x="91" y="629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96" y="638"/>
                    </a:lnTo>
                    <a:lnTo>
                      <a:pt x="103" y="648"/>
                    </a:lnTo>
                    <a:lnTo>
                      <a:pt x="116" y="661"/>
                    </a:lnTo>
                    <a:lnTo>
                      <a:pt x="116" y="661"/>
                    </a:lnTo>
                    <a:lnTo>
                      <a:pt x="132" y="677"/>
                    </a:lnTo>
                    <a:lnTo>
                      <a:pt x="147" y="691"/>
                    </a:lnTo>
                    <a:lnTo>
                      <a:pt x="161" y="701"/>
                    </a:lnTo>
                    <a:lnTo>
                      <a:pt x="171" y="708"/>
                    </a:lnTo>
                    <a:lnTo>
                      <a:pt x="171" y="708"/>
                    </a:lnTo>
                    <a:lnTo>
                      <a:pt x="157" y="746"/>
                    </a:lnTo>
                    <a:lnTo>
                      <a:pt x="157" y="746"/>
                    </a:lnTo>
                    <a:lnTo>
                      <a:pt x="145" y="745"/>
                    </a:lnTo>
                    <a:lnTo>
                      <a:pt x="128" y="745"/>
                    </a:lnTo>
                    <a:lnTo>
                      <a:pt x="108" y="745"/>
                    </a:lnTo>
                    <a:lnTo>
                      <a:pt x="84" y="747"/>
                    </a:lnTo>
                    <a:lnTo>
                      <a:pt x="84" y="747"/>
                    </a:lnTo>
                    <a:lnTo>
                      <a:pt x="67" y="750"/>
                    </a:lnTo>
                    <a:lnTo>
                      <a:pt x="54" y="752"/>
                    </a:lnTo>
                    <a:lnTo>
                      <a:pt x="54" y="752"/>
                    </a:lnTo>
                    <a:lnTo>
                      <a:pt x="54" y="752"/>
                    </a:lnTo>
                    <a:lnTo>
                      <a:pt x="54" y="752"/>
                    </a:lnTo>
                    <a:lnTo>
                      <a:pt x="44" y="755"/>
                    </a:lnTo>
                    <a:lnTo>
                      <a:pt x="44" y="755"/>
                    </a:lnTo>
                    <a:lnTo>
                      <a:pt x="44" y="756"/>
                    </a:lnTo>
                    <a:lnTo>
                      <a:pt x="44" y="756"/>
                    </a:lnTo>
                    <a:lnTo>
                      <a:pt x="41" y="758"/>
                    </a:lnTo>
                    <a:lnTo>
                      <a:pt x="41" y="758"/>
                    </a:lnTo>
                    <a:lnTo>
                      <a:pt x="40" y="758"/>
                    </a:lnTo>
                    <a:lnTo>
                      <a:pt x="40" y="758"/>
                    </a:lnTo>
                    <a:lnTo>
                      <a:pt x="39" y="760"/>
                    </a:lnTo>
                    <a:lnTo>
                      <a:pt x="39" y="760"/>
                    </a:lnTo>
                    <a:lnTo>
                      <a:pt x="38" y="761"/>
                    </a:lnTo>
                    <a:lnTo>
                      <a:pt x="38" y="761"/>
                    </a:lnTo>
                    <a:lnTo>
                      <a:pt x="36" y="764"/>
                    </a:lnTo>
                    <a:lnTo>
                      <a:pt x="36" y="764"/>
                    </a:lnTo>
                    <a:lnTo>
                      <a:pt x="36" y="764"/>
                    </a:lnTo>
                    <a:lnTo>
                      <a:pt x="36" y="764"/>
                    </a:lnTo>
                    <a:lnTo>
                      <a:pt x="35" y="768"/>
                    </a:lnTo>
                    <a:lnTo>
                      <a:pt x="35" y="768"/>
                    </a:lnTo>
                    <a:lnTo>
                      <a:pt x="35" y="768"/>
                    </a:lnTo>
                    <a:lnTo>
                      <a:pt x="35" y="768"/>
                    </a:lnTo>
                    <a:lnTo>
                      <a:pt x="34" y="771"/>
                    </a:lnTo>
                    <a:lnTo>
                      <a:pt x="34" y="771"/>
                    </a:lnTo>
                    <a:lnTo>
                      <a:pt x="34" y="773"/>
                    </a:lnTo>
                    <a:lnTo>
                      <a:pt x="34" y="773"/>
                    </a:lnTo>
                    <a:lnTo>
                      <a:pt x="33" y="776"/>
                    </a:lnTo>
                    <a:lnTo>
                      <a:pt x="33" y="776"/>
                    </a:lnTo>
                    <a:lnTo>
                      <a:pt x="31" y="781"/>
                    </a:lnTo>
                    <a:lnTo>
                      <a:pt x="31" y="781"/>
                    </a:lnTo>
                    <a:lnTo>
                      <a:pt x="31" y="783"/>
                    </a:lnTo>
                    <a:lnTo>
                      <a:pt x="31" y="783"/>
                    </a:lnTo>
                    <a:lnTo>
                      <a:pt x="30" y="785"/>
                    </a:lnTo>
                    <a:lnTo>
                      <a:pt x="30" y="785"/>
                    </a:lnTo>
                    <a:lnTo>
                      <a:pt x="30" y="786"/>
                    </a:lnTo>
                    <a:lnTo>
                      <a:pt x="30" y="786"/>
                    </a:lnTo>
                    <a:lnTo>
                      <a:pt x="29" y="790"/>
                    </a:lnTo>
                    <a:lnTo>
                      <a:pt x="29" y="790"/>
                    </a:lnTo>
                    <a:lnTo>
                      <a:pt x="29" y="790"/>
                    </a:lnTo>
                    <a:lnTo>
                      <a:pt x="29" y="790"/>
                    </a:lnTo>
                    <a:lnTo>
                      <a:pt x="29" y="793"/>
                    </a:lnTo>
                    <a:lnTo>
                      <a:pt x="29" y="793"/>
                    </a:lnTo>
                    <a:lnTo>
                      <a:pt x="29" y="794"/>
                    </a:lnTo>
                    <a:lnTo>
                      <a:pt x="29" y="794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30" y="798"/>
                    </a:lnTo>
                    <a:lnTo>
                      <a:pt x="31" y="800"/>
                    </a:lnTo>
                    <a:lnTo>
                      <a:pt x="31" y="800"/>
                    </a:lnTo>
                    <a:lnTo>
                      <a:pt x="33" y="802"/>
                    </a:lnTo>
                    <a:lnTo>
                      <a:pt x="33" y="802"/>
                    </a:lnTo>
                    <a:lnTo>
                      <a:pt x="35" y="805"/>
                    </a:lnTo>
                    <a:lnTo>
                      <a:pt x="35" y="805"/>
                    </a:lnTo>
                    <a:lnTo>
                      <a:pt x="35" y="805"/>
                    </a:lnTo>
                    <a:lnTo>
                      <a:pt x="35" y="805"/>
                    </a:lnTo>
                    <a:lnTo>
                      <a:pt x="39" y="809"/>
                    </a:lnTo>
                    <a:lnTo>
                      <a:pt x="39" y="809"/>
                    </a:lnTo>
                    <a:lnTo>
                      <a:pt x="39" y="809"/>
                    </a:lnTo>
                    <a:lnTo>
                      <a:pt x="39" y="809"/>
                    </a:lnTo>
                    <a:lnTo>
                      <a:pt x="48" y="818"/>
                    </a:lnTo>
                    <a:lnTo>
                      <a:pt x="62" y="828"/>
                    </a:lnTo>
                    <a:lnTo>
                      <a:pt x="62" y="828"/>
                    </a:lnTo>
                    <a:lnTo>
                      <a:pt x="82" y="842"/>
                    </a:lnTo>
                    <a:lnTo>
                      <a:pt x="99" y="853"/>
                    </a:lnTo>
                    <a:lnTo>
                      <a:pt x="113" y="861"/>
                    </a:lnTo>
                    <a:lnTo>
                      <a:pt x="125" y="866"/>
                    </a:lnTo>
                    <a:lnTo>
                      <a:pt x="125" y="866"/>
                    </a:lnTo>
                    <a:lnTo>
                      <a:pt x="118" y="906"/>
                    </a:lnTo>
                    <a:lnTo>
                      <a:pt x="118" y="906"/>
                    </a:lnTo>
                    <a:lnTo>
                      <a:pt x="106" y="906"/>
                    </a:lnTo>
                    <a:lnTo>
                      <a:pt x="89" y="909"/>
                    </a:lnTo>
                    <a:lnTo>
                      <a:pt x="69" y="912"/>
                    </a:lnTo>
                    <a:lnTo>
                      <a:pt x="46" y="919"/>
                    </a:lnTo>
                    <a:lnTo>
                      <a:pt x="46" y="919"/>
                    </a:lnTo>
                    <a:lnTo>
                      <a:pt x="29" y="925"/>
                    </a:lnTo>
                    <a:lnTo>
                      <a:pt x="17" y="929"/>
                    </a:lnTo>
                    <a:lnTo>
                      <a:pt x="17" y="929"/>
                    </a:lnTo>
                    <a:lnTo>
                      <a:pt x="17" y="929"/>
                    </a:lnTo>
                    <a:lnTo>
                      <a:pt x="17" y="929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12" y="931"/>
                    </a:lnTo>
                    <a:lnTo>
                      <a:pt x="9" y="934"/>
                    </a:lnTo>
                    <a:lnTo>
                      <a:pt x="9" y="934"/>
                    </a:lnTo>
                    <a:lnTo>
                      <a:pt x="7" y="935"/>
                    </a:lnTo>
                    <a:lnTo>
                      <a:pt x="7" y="935"/>
                    </a:lnTo>
                    <a:lnTo>
                      <a:pt x="6" y="938"/>
                    </a:lnTo>
                    <a:lnTo>
                      <a:pt x="6" y="938"/>
                    </a:lnTo>
                    <a:lnTo>
                      <a:pt x="5" y="938"/>
                    </a:lnTo>
                    <a:lnTo>
                      <a:pt x="5" y="938"/>
                    </a:lnTo>
                    <a:lnTo>
                      <a:pt x="4" y="940"/>
                    </a:lnTo>
                    <a:lnTo>
                      <a:pt x="4" y="940"/>
                    </a:lnTo>
                    <a:lnTo>
                      <a:pt x="4" y="941"/>
                    </a:lnTo>
                    <a:lnTo>
                      <a:pt x="4" y="941"/>
                    </a:lnTo>
                    <a:lnTo>
                      <a:pt x="2" y="944"/>
                    </a:lnTo>
                    <a:lnTo>
                      <a:pt x="2" y="944"/>
                    </a:lnTo>
                    <a:lnTo>
                      <a:pt x="2" y="944"/>
                    </a:lnTo>
                    <a:lnTo>
                      <a:pt x="2" y="944"/>
                    </a:lnTo>
                    <a:lnTo>
                      <a:pt x="1" y="948"/>
                    </a:lnTo>
                    <a:lnTo>
                      <a:pt x="1" y="948"/>
                    </a:lnTo>
                    <a:lnTo>
                      <a:pt x="1" y="949"/>
                    </a:lnTo>
                    <a:lnTo>
                      <a:pt x="1" y="949"/>
                    </a:lnTo>
                    <a:lnTo>
                      <a:pt x="1" y="951"/>
                    </a:lnTo>
                    <a:lnTo>
                      <a:pt x="1" y="951"/>
                    </a:lnTo>
                    <a:lnTo>
                      <a:pt x="1" y="953"/>
                    </a:lnTo>
                    <a:lnTo>
                      <a:pt x="1" y="953"/>
                    </a:lnTo>
                    <a:lnTo>
                      <a:pt x="1" y="958"/>
                    </a:lnTo>
                    <a:lnTo>
                      <a:pt x="1" y="958"/>
                    </a:lnTo>
                    <a:lnTo>
                      <a:pt x="0" y="962"/>
                    </a:lnTo>
                    <a:lnTo>
                      <a:pt x="0" y="962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70"/>
                    </a:lnTo>
                    <a:lnTo>
                      <a:pt x="0" y="970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0" y="974"/>
                    </a:lnTo>
                    <a:lnTo>
                      <a:pt x="0" y="974"/>
                    </a:lnTo>
                    <a:lnTo>
                      <a:pt x="1" y="975"/>
                    </a:lnTo>
                    <a:lnTo>
                      <a:pt x="1" y="975"/>
                    </a:lnTo>
                    <a:lnTo>
                      <a:pt x="2" y="978"/>
                    </a:lnTo>
                    <a:lnTo>
                      <a:pt x="2" y="978"/>
                    </a:lnTo>
                    <a:lnTo>
                      <a:pt x="2" y="978"/>
                    </a:lnTo>
                    <a:lnTo>
                      <a:pt x="2" y="978"/>
                    </a:lnTo>
                    <a:lnTo>
                      <a:pt x="4" y="980"/>
                    </a:lnTo>
                    <a:lnTo>
                      <a:pt x="4" y="980"/>
                    </a:lnTo>
                    <a:lnTo>
                      <a:pt x="5" y="982"/>
                    </a:lnTo>
                    <a:lnTo>
                      <a:pt x="5" y="982"/>
                    </a:lnTo>
                    <a:lnTo>
                      <a:pt x="7" y="984"/>
                    </a:lnTo>
                    <a:lnTo>
                      <a:pt x="7" y="984"/>
                    </a:lnTo>
                    <a:lnTo>
                      <a:pt x="7" y="984"/>
                    </a:lnTo>
                    <a:lnTo>
                      <a:pt x="7" y="984"/>
                    </a:lnTo>
                    <a:lnTo>
                      <a:pt x="12" y="988"/>
                    </a:lnTo>
                    <a:lnTo>
                      <a:pt x="12" y="988"/>
                    </a:lnTo>
                    <a:lnTo>
                      <a:pt x="12" y="988"/>
                    </a:lnTo>
                    <a:lnTo>
                      <a:pt x="12" y="988"/>
                    </a:lnTo>
                    <a:lnTo>
                      <a:pt x="23" y="994"/>
                    </a:lnTo>
                    <a:lnTo>
                      <a:pt x="39" y="1003"/>
                    </a:lnTo>
                    <a:lnTo>
                      <a:pt x="39" y="1003"/>
                    </a:lnTo>
                    <a:lnTo>
                      <a:pt x="60" y="1013"/>
                    </a:lnTo>
                    <a:lnTo>
                      <a:pt x="79" y="1021"/>
                    </a:lnTo>
                    <a:lnTo>
                      <a:pt x="94" y="1026"/>
                    </a:lnTo>
                    <a:lnTo>
                      <a:pt x="107" y="1028"/>
                    </a:lnTo>
                    <a:lnTo>
                      <a:pt x="107" y="1028"/>
                    </a:lnTo>
                    <a:lnTo>
                      <a:pt x="107" y="1070"/>
                    </a:lnTo>
                    <a:lnTo>
                      <a:pt x="107" y="1070"/>
                    </a:lnTo>
                    <a:lnTo>
                      <a:pt x="94" y="1072"/>
                    </a:lnTo>
                    <a:lnTo>
                      <a:pt x="79" y="1077"/>
                    </a:lnTo>
                    <a:lnTo>
                      <a:pt x="60" y="1085"/>
                    </a:lnTo>
                    <a:lnTo>
                      <a:pt x="39" y="1095"/>
                    </a:lnTo>
                    <a:lnTo>
                      <a:pt x="39" y="1095"/>
                    </a:lnTo>
                    <a:lnTo>
                      <a:pt x="23" y="1104"/>
                    </a:lnTo>
                    <a:lnTo>
                      <a:pt x="12" y="1110"/>
                    </a:lnTo>
                    <a:lnTo>
                      <a:pt x="12" y="1110"/>
                    </a:lnTo>
                    <a:lnTo>
                      <a:pt x="11" y="1110"/>
                    </a:lnTo>
                    <a:lnTo>
                      <a:pt x="11" y="1110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7" y="1114"/>
                    </a:lnTo>
                    <a:lnTo>
                      <a:pt x="5" y="1117"/>
                    </a:lnTo>
                    <a:lnTo>
                      <a:pt x="5" y="1117"/>
                    </a:lnTo>
                    <a:lnTo>
                      <a:pt x="4" y="1118"/>
                    </a:lnTo>
                    <a:lnTo>
                      <a:pt x="4" y="1118"/>
                    </a:lnTo>
                    <a:lnTo>
                      <a:pt x="1" y="1123"/>
                    </a:lnTo>
                    <a:lnTo>
                      <a:pt x="1" y="1123"/>
                    </a:lnTo>
                    <a:lnTo>
                      <a:pt x="0" y="1124"/>
                    </a:lnTo>
                    <a:lnTo>
                      <a:pt x="0" y="1124"/>
                    </a:lnTo>
                    <a:lnTo>
                      <a:pt x="0" y="1127"/>
                    </a:lnTo>
                    <a:lnTo>
                      <a:pt x="0" y="1127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32"/>
                    </a:lnTo>
                    <a:lnTo>
                      <a:pt x="0" y="1135"/>
                    </a:lnTo>
                    <a:lnTo>
                      <a:pt x="0" y="1135"/>
                    </a:lnTo>
                    <a:lnTo>
                      <a:pt x="0" y="1137"/>
                    </a:lnTo>
                    <a:lnTo>
                      <a:pt x="0" y="1137"/>
                    </a:lnTo>
                    <a:lnTo>
                      <a:pt x="1" y="1140"/>
                    </a:lnTo>
                    <a:lnTo>
                      <a:pt x="1" y="1140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7"/>
                    </a:lnTo>
                    <a:lnTo>
                      <a:pt x="1" y="1147"/>
                    </a:lnTo>
                    <a:lnTo>
                      <a:pt x="1" y="1149"/>
                    </a:lnTo>
                    <a:lnTo>
                      <a:pt x="1" y="1149"/>
                    </a:lnTo>
                    <a:lnTo>
                      <a:pt x="1" y="1151"/>
                    </a:lnTo>
                    <a:lnTo>
                      <a:pt x="1" y="1151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2" y="1154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4" y="1158"/>
                    </a:lnTo>
                    <a:lnTo>
                      <a:pt x="4" y="1158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9" y="1164"/>
                    </a:lnTo>
                    <a:lnTo>
                      <a:pt x="9" y="1164"/>
                    </a:lnTo>
                    <a:lnTo>
                      <a:pt x="11" y="1166"/>
                    </a:lnTo>
                    <a:lnTo>
                      <a:pt x="11" y="1166"/>
                    </a:lnTo>
                    <a:lnTo>
                      <a:pt x="12" y="1167"/>
                    </a:lnTo>
                    <a:lnTo>
                      <a:pt x="12" y="1167"/>
                    </a:lnTo>
                    <a:lnTo>
                      <a:pt x="16" y="1168"/>
                    </a:lnTo>
                    <a:lnTo>
                      <a:pt x="16" y="1168"/>
                    </a:lnTo>
                    <a:lnTo>
                      <a:pt x="17" y="1169"/>
                    </a:lnTo>
                    <a:lnTo>
                      <a:pt x="17" y="1169"/>
                    </a:lnTo>
                    <a:lnTo>
                      <a:pt x="29" y="1173"/>
                    </a:lnTo>
                    <a:lnTo>
                      <a:pt x="46" y="1179"/>
                    </a:lnTo>
                    <a:lnTo>
                      <a:pt x="46" y="1179"/>
                    </a:lnTo>
                    <a:lnTo>
                      <a:pt x="69" y="1186"/>
                    </a:lnTo>
                    <a:lnTo>
                      <a:pt x="89" y="1190"/>
                    </a:lnTo>
                    <a:lnTo>
                      <a:pt x="104" y="1192"/>
                    </a:lnTo>
                    <a:lnTo>
                      <a:pt x="117" y="1192"/>
                    </a:lnTo>
                    <a:lnTo>
                      <a:pt x="117" y="1192"/>
                    </a:lnTo>
                    <a:lnTo>
                      <a:pt x="125" y="1232"/>
                    </a:lnTo>
                    <a:lnTo>
                      <a:pt x="125" y="1232"/>
                    </a:lnTo>
                    <a:lnTo>
                      <a:pt x="113" y="1237"/>
                    </a:lnTo>
                    <a:lnTo>
                      <a:pt x="98" y="1246"/>
                    </a:lnTo>
                    <a:lnTo>
                      <a:pt x="82" y="1256"/>
                    </a:lnTo>
                    <a:lnTo>
                      <a:pt x="62" y="1270"/>
                    </a:lnTo>
                    <a:lnTo>
                      <a:pt x="62" y="1270"/>
                    </a:lnTo>
                    <a:lnTo>
                      <a:pt x="48" y="1280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8" y="1289"/>
                    </a:lnTo>
                    <a:lnTo>
                      <a:pt x="35" y="1293"/>
                    </a:lnTo>
                    <a:lnTo>
                      <a:pt x="35" y="1293"/>
                    </a:lnTo>
                    <a:lnTo>
                      <a:pt x="34" y="1294"/>
                    </a:lnTo>
                    <a:lnTo>
                      <a:pt x="34" y="1294"/>
                    </a:lnTo>
                    <a:lnTo>
                      <a:pt x="33" y="1297"/>
                    </a:lnTo>
                    <a:lnTo>
                      <a:pt x="33" y="1297"/>
                    </a:lnTo>
                    <a:lnTo>
                      <a:pt x="31" y="1298"/>
                    </a:lnTo>
                    <a:lnTo>
                      <a:pt x="31" y="1298"/>
                    </a:lnTo>
                    <a:lnTo>
                      <a:pt x="29" y="1304"/>
                    </a:lnTo>
                    <a:lnTo>
                      <a:pt x="29" y="1304"/>
                    </a:lnTo>
                    <a:lnTo>
                      <a:pt x="29" y="1305"/>
                    </a:lnTo>
                    <a:lnTo>
                      <a:pt x="29" y="1305"/>
                    </a:lnTo>
                    <a:lnTo>
                      <a:pt x="29" y="1308"/>
                    </a:lnTo>
                    <a:lnTo>
                      <a:pt x="29" y="1308"/>
                    </a:lnTo>
                    <a:lnTo>
                      <a:pt x="29" y="1308"/>
                    </a:lnTo>
                    <a:lnTo>
                      <a:pt x="29" y="1308"/>
                    </a:lnTo>
                    <a:lnTo>
                      <a:pt x="30" y="1312"/>
                    </a:lnTo>
                    <a:lnTo>
                      <a:pt x="30" y="1312"/>
                    </a:lnTo>
                    <a:lnTo>
                      <a:pt x="30" y="1313"/>
                    </a:lnTo>
                    <a:lnTo>
                      <a:pt x="30" y="1313"/>
                    </a:lnTo>
                    <a:lnTo>
                      <a:pt x="31" y="1316"/>
                    </a:lnTo>
                    <a:lnTo>
                      <a:pt x="31" y="1316"/>
                    </a:lnTo>
                    <a:lnTo>
                      <a:pt x="31" y="1317"/>
                    </a:lnTo>
                    <a:lnTo>
                      <a:pt x="31" y="1317"/>
                    </a:lnTo>
                    <a:lnTo>
                      <a:pt x="33" y="1322"/>
                    </a:lnTo>
                    <a:lnTo>
                      <a:pt x="33" y="1322"/>
                    </a:lnTo>
                    <a:lnTo>
                      <a:pt x="34" y="1326"/>
                    </a:lnTo>
                    <a:lnTo>
                      <a:pt x="34" y="1326"/>
                    </a:lnTo>
                    <a:lnTo>
                      <a:pt x="34" y="1327"/>
                    </a:lnTo>
                    <a:lnTo>
                      <a:pt x="34" y="1327"/>
                    </a:lnTo>
                    <a:lnTo>
                      <a:pt x="35" y="1329"/>
                    </a:lnTo>
                    <a:lnTo>
                      <a:pt x="35" y="1329"/>
                    </a:lnTo>
                    <a:lnTo>
                      <a:pt x="35" y="1331"/>
                    </a:lnTo>
                    <a:lnTo>
                      <a:pt x="35" y="1331"/>
                    </a:lnTo>
                    <a:lnTo>
                      <a:pt x="36" y="1334"/>
                    </a:lnTo>
                    <a:lnTo>
                      <a:pt x="36" y="1334"/>
                    </a:lnTo>
                    <a:lnTo>
                      <a:pt x="36" y="1334"/>
                    </a:lnTo>
                    <a:lnTo>
                      <a:pt x="36" y="1334"/>
                    </a:lnTo>
                    <a:lnTo>
                      <a:pt x="38" y="1337"/>
                    </a:lnTo>
                    <a:lnTo>
                      <a:pt x="38" y="1337"/>
                    </a:lnTo>
                    <a:lnTo>
                      <a:pt x="39" y="1338"/>
                    </a:lnTo>
                    <a:lnTo>
                      <a:pt x="39" y="1338"/>
                    </a:lnTo>
                    <a:lnTo>
                      <a:pt x="40" y="1341"/>
                    </a:lnTo>
                    <a:lnTo>
                      <a:pt x="40" y="1341"/>
                    </a:lnTo>
                    <a:lnTo>
                      <a:pt x="41" y="1341"/>
                    </a:lnTo>
                    <a:lnTo>
                      <a:pt x="41" y="1341"/>
                    </a:lnTo>
                    <a:lnTo>
                      <a:pt x="44" y="1342"/>
                    </a:lnTo>
                    <a:lnTo>
                      <a:pt x="44" y="1342"/>
                    </a:lnTo>
                    <a:lnTo>
                      <a:pt x="44" y="1343"/>
                    </a:lnTo>
                    <a:lnTo>
                      <a:pt x="44" y="1343"/>
                    </a:lnTo>
                    <a:lnTo>
                      <a:pt x="48" y="1345"/>
                    </a:lnTo>
                    <a:lnTo>
                      <a:pt x="48" y="1345"/>
                    </a:lnTo>
                    <a:lnTo>
                      <a:pt x="48" y="1345"/>
                    </a:lnTo>
                    <a:lnTo>
                      <a:pt x="48" y="1345"/>
                    </a:lnTo>
                    <a:lnTo>
                      <a:pt x="53" y="1346"/>
                    </a:lnTo>
                    <a:lnTo>
                      <a:pt x="53" y="1346"/>
                    </a:lnTo>
                    <a:lnTo>
                      <a:pt x="54" y="1346"/>
                    </a:lnTo>
                    <a:lnTo>
                      <a:pt x="54" y="1346"/>
                    </a:lnTo>
                    <a:lnTo>
                      <a:pt x="54" y="1346"/>
                    </a:lnTo>
                    <a:lnTo>
                      <a:pt x="54" y="1346"/>
                    </a:lnTo>
                    <a:lnTo>
                      <a:pt x="67" y="1348"/>
                    </a:lnTo>
                    <a:lnTo>
                      <a:pt x="84" y="1351"/>
                    </a:lnTo>
                    <a:lnTo>
                      <a:pt x="84" y="1351"/>
                    </a:lnTo>
                    <a:lnTo>
                      <a:pt x="107" y="1353"/>
                    </a:lnTo>
                    <a:lnTo>
                      <a:pt x="127" y="1353"/>
                    </a:lnTo>
                    <a:lnTo>
                      <a:pt x="143" y="1353"/>
                    </a:lnTo>
                    <a:lnTo>
                      <a:pt x="156" y="1352"/>
                    </a:lnTo>
                    <a:lnTo>
                      <a:pt x="156" y="1352"/>
                    </a:lnTo>
                    <a:lnTo>
                      <a:pt x="170" y="1390"/>
                    </a:lnTo>
                    <a:lnTo>
                      <a:pt x="170" y="1390"/>
                    </a:lnTo>
                    <a:lnTo>
                      <a:pt x="160" y="1397"/>
                    </a:lnTo>
                    <a:lnTo>
                      <a:pt x="147" y="1407"/>
                    </a:lnTo>
                    <a:lnTo>
                      <a:pt x="132" y="1421"/>
                    </a:lnTo>
                    <a:lnTo>
                      <a:pt x="116" y="1438"/>
                    </a:lnTo>
                    <a:lnTo>
                      <a:pt x="116" y="1438"/>
                    </a:lnTo>
                    <a:lnTo>
                      <a:pt x="103" y="145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6" y="1462"/>
                    </a:lnTo>
                    <a:lnTo>
                      <a:pt x="92" y="1465"/>
                    </a:lnTo>
                    <a:lnTo>
                      <a:pt x="92" y="1465"/>
                    </a:lnTo>
                    <a:lnTo>
                      <a:pt x="92" y="1467"/>
                    </a:lnTo>
                    <a:lnTo>
                      <a:pt x="92" y="1467"/>
                    </a:lnTo>
                    <a:lnTo>
                      <a:pt x="91" y="1469"/>
                    </a:lnTo>
                    <a:lnTo>
                      <a:pt x="91" y="1469"/>
                    </a:lnTo>
                    <a:lnTo>
                      <a:pt x="91" y="1470"/>
                    </a:lnTo>
                    <a:lnTo>
                      <a:pt x="91" y="1470"/>
                    </a:lnTo>
                    <a:lnTo>
                      <a:pt x="89" y="1477"/>
                    </a:lnTo>
                    <a:lnTo>
                      <a:pt x="89" y="1477"/>
                    </a:lnTo>
                    <a:lnTo>
                      <a:pt x="89" y="1478"/>
                    </a:lnTo>
                    <a:lnTo>
                      <a:pt x="89" y="1478"/>
                    </a:lnTo>
                    <a:lnTo>
                      <a:pt x="89" y="1481"/>
                    </a:lnTo>
                    <a:lnTo>
                      <a:pt x="89" y="1481"/>
                    </a:lnTo>
                    <a:lnTo>
                      <a:pt x="89" y="1482"/>
                    </a:lnTo>
                    <a:lnTo>
                      <a:pt x="89" y="1482"/>
                    </a:lnTo>
                    <a:lnTo>
                      <a:pt x="91" y="1484"/>
                    </a:lnTo>
                    <a:lnTo>
                      <a:pt x="91" y="1484"/>
                    </a:lnTo>
                    <a:lnTo>
                      <a:pt x="92" y="1486"/>
                    </a:lnTo>
                    <a:lnTo>
                      <a:pt x="92" y="1486"/>
                    </a:lnTo>
                    <a:lnTo>
                      <a:pt x="93" y="1488"/>
                    </a:lnTo>
                    <a:lnTo>
                      <a:pt x="93" y="1488"/>
                    </a:lnTo>
                    <a:lnTo>
                      <a:pt x="93" y="1489"/>
                    </a:lnTo>
                    <a:lnTo>
                      <a:pt x="93" y="1489"/>
                    </a:lnTo>
                    <a:lnTo>
                      <a:pt x="96" y="1493"/>
                    </a:lnTo>
                    <a:lnTo>
                      <a:pt x="96" y="1493"/>
                    </a:lnTo>
                    <a:lnTo>
                      <a:pt x="97" y="1498"/>
                    </a:lnTo>
                    <a:lnTo>
                      <a:pt x="97" y="1498"/>
                    </a:lnTo>
                    <a:lnTo>
                      <a:pt x="97" y="1498"/>
                    </a:lnTo>
                    <a:lnTo>
                      <a:pt x="97" y="1498"/>
                    </a:lnTo>
                    <a:lnTo>
                      <a:pt x="99" y="1502"/>
                    </a:lnTo>
                    <a:lnTo>
                      <a:pt x="99" y="1502"/>
                    </a:lnTo>
                    <a:lnTo>
                      <a:pt x="99" y="1502"/>
                    </a:lnTo>
                    <a:lnTo>
                      <a:pt x="99" y="1502"/>
                    </a:lnTo>
                    <a:lnTo>
                      <a:pt x="101" y="1506"/>
                    </a:lnTo>
                    <a:lnTo>
                      <a:pt x="101" y="1506"/>
                    </a:lnTo>
                    <a:lnTo>
                      <a:pt x="102" y="1506"/>
                    </a:lnTo>
                    <a:lnTo>
                      <a:pt x="102" y="1506"/>
                    </a:lnTo>
                    <a:lnTo>
                      <a:pt x="103" y="1508"/>
                    </a:lnTo>
                    <a:lnTo>
                      <a:pt x="103" y="1508"/>
                    </a:lnTo>
                    <a:lnTo>
                      <a:pt x="104" y="1508"/>
                    </a:lnTo>
                    <a:lnTo>
                      <a:pt x="104" y="1508"/>
                    </a:lnTo>
                    <a:lnTo>
                      <a:pt x="109" y="1512"/>
                    </a:lnTo>
                    <a:lnTo>
                      <a:pt x="109" y="1512"/>
                    </a:lnTo>
                    <a:lnTo>
                      <a:pt x="111" y="1512"/>
                    </a:lnTo>
                    <a:lnTo>
                      <a:pt x="111" y="1512"/>
                    </a:lnTo>
                    <a:lnTo>
                      <a:pt x="115" y="1513"/>
                    </a:lnTo>
                    <a:lnTo>
                      <a:pt x="115" y="1513"/>
                    </a:lnTo>
                    <a:lnTo>
                      <a:pt x="115" y="1513"/>
                    </a:lnTo>
                    <a:lnTo>
                      <a:pt x="115" y="1513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20" y="1515"/>
                    </a:lnTo>
                    <a:lnTo>
                      <a:pt x="133" y="1515"/>
                    </a:lnTo>
                    <a:lnTo>
                      <a:pt x="151" y="1515"/>
                    </a:lnTo>
                    <a:lnTo>
                      <a:pt x="151" y="1515"/>
                    </a:lnTo>
                    <a:lnTo>
                      <a:pt x="175" y="1512"/>
                    </a:lnTo>
                    <a:lnTo>
                      <a:pt x="194" y="1510"/>
                    </a:lnTo>
                    <a:lnTo>
                      <a:pt x="210" y="1506"/>
                    </a:lnTo>
                    <a:lnTo>
                      <a:pt x="223" y="1502"/>
                    </a:lnTo>
                    <a:lnTo>
                      <a:pt x="223" y="1502"/>
                    </a:lnTo>
                    <a:lnTo>
                      <a:pt x="243" y="1537"/>
                    </a:lnTo>
                    <a:lnTo>
                      <a:pt x="243" y="1537"/>
                    </a:lnTo>
                    <a:lnTo>
                      <a:pt x="234" y="1546"/>
                    </a:lnTo>
                    <a:lnTo>
                      <a:pt x="223" y="1559"/>
                    </a:lnTo>
                    <a:lnTo>
                      <a:pt x="210" y="1575"/>
                    </a:lnTo>
                    <a:lnTo>
                      <a:pt x="198" y="1594"/>
                    </a:lnTo>
                    <a:lnTo>
                      <a:pt x="198" y="1594"/>
                    </a:lnTo>
                    <a:lnTo>
                      <a:pt x="188" y="1609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79" y="1625"/>
                    </a:lnTo>
                    <a:lnTo>
                      <a:pt x="179" y="1625"/>
                    </a:lnTo>
                    <a:lnTo>
                      <a:pt x="179" y="1627"/>
                    </a:lnTo>
                    <a:lnTo>
                      <a:pt x="179" y="1627"/>
                    </a:lnTo>
                    <a:lnTo>
                      <a:pt x="178" y="1629"/>
                    </a:lnTo>
                    <a:lnTo>
                      <a:pt x="178" y="1629"/>
                    </a:lnTo>
                    <a:lnTo>
                      <a:pt x="178" y="1630"/>
                    </a:lnTo>
                    <a:lnTo>
                      <a:pt x="178" y="1630"/>
                    </a:lnTo>
                    <a:lnTo>
                      <a:pt x="179" y="1638"/>
                    </a:lnTo>
                    <a:lnTo>
                      <a:pt x="179" y="1638"/>
                    </a:lnTo>
                    <a:lnTo>
                      <a:pt x="179" y="1638"/>
                    </a:lnTo>
                    <a:lnTo>
                      <a:pt x="179" y="1638"/>
                    </a:lnTo>
                    <a:lnTo>
                      <a:pt x="179" y="1641"/>
                    </a:lnTo>
                    <a:lnTo>
                      <a:pt x="179" y="1641"/>
                    </a:lnTo>
                    <a:lnTo>
                      <a:pt x="180" y="1642"/>
                    </a:lnTo>
                    <a:lnTo>
                      <a:pt x="180" y="1642"/>
                    </a:lnTo>
                    <a:lnTo>
                      <a:pt x="181" y="1644"/>
                    </a:lnTo>
                    <a:lnTo>
                      <a:pt x="181" y="1644"/>
                    </a:lnTo>
                    <a:lnTo>
                      <a:pt x="181" y="1644"/>
                    </a:lnTo>
                    <a:lnTo>
                      <a:pt x="181" y="1644"/>
                    </a:lnTo>
                    <a:lnTo>
                      <a:pt x="184" y="1648"/>
                    </a:lnTo>
                    <a:lnTo>
                      <a:pt x="184" y="1648"/>
                    </a:lnTo>
                    <a:lnTo>
                      <a:pt x="184" y="1649"/>
                    </a:lnTo>
                    <a:lnTo>
                      <a:pt x="184" y="1649"/>
                    </a:lnTo>
                    <a:lnTo>
                      <a:pt x="186" y="1652"/>
                    </a:lnTo>
                    <a:lnTo>
                      <a:pt x="186" y="1652"/>
                    </a:lnTo>
                    <a:lnTo>
                      <a:pt x="189" y="1656"/>
                    </a:lnTo>
                    <a:lnTo>
                      <a:pt x="189" y="1656"/>
                    </a:lnTo>
                    <a:lnTo>
                      <a:pt x="190" y="1657"/>
                    </a:lnTo>
                    <a:lnTo>
                      <a:pt x="190" y="1657"/>
                    </a:lnTo>
                    <a:lnTo>
                      <a:pt x="193" y="1659"/>
                    </a:lnTo>
                    <a:lnTo>
                      <a:pt x="193" y="1659"/>
                    </a:lnTo>
                    <a:lnTo>
                      <a:pt x="193" y="1661"/>
                    </a:lnTo>
                    <a:lnTo>
                      <a:pt x="193" y="1661"/>
                    </a:lnTo>
                    <a:lnTo>
                      <a:pt x="195" y="1663"/>
                    </a:lnTo>
                    <a:lnTo>
                      <a:pt x="195" y="1663"/>
                    </a:lnTo>
                    <a:lnTo>
                      <a:pt x="195" y="1663"/>
                    </a:lnTo>
                    <a:lnTo>
                      <a:pt x="195" y="1663"/>
                    </a:lnTo>
                    <a:lnTo>
                      <a:pt x="198" y="1666"/>
                    </a:lnTo>
                    <a:lnTo>
                      <a:pt x="198" y="1666"/>
                    </a:lnTo>
                    <a:lnTo>
                      <a:pt x="198" y="1666"/>
                    </a:lnTo>
                    <a:lnTo>
                      <a:pt x="198" y="1666"/>
                    </a:lnTo>
                    <a:lnTo>
                      <a:pt x="201" y="1667"/>
                    </a:lnTo>
                    <a:lnTo>
                      <a:pt x="204" y="1668"/>
                    </a:lnTo>
                    <a:lnTo>
                      <a:pt x="204" y="1668"/>
                    </a:lnTo>
                    <a:lnTo>
                      <a:pt x="205" y="1668"/>
                    </a:lnTo>
                    <a:lnTo>
                      <a:pt x="205" y="1668"/>
                    </a:lnTo>
                    <a:lnTo>
                      <a:pt x="209" y="1668"/>
                    </a:lnTo>
                    <a:lnTo>
                      <a:pt x="209" y="1668"/>
                    </a:lnTo>
                    <a:lnTo>
                      <a:pt x="209" y="1668"/>
                    </a:lnTo>
                    <a:lnTo>
                      <a:pt x="209" y="1668"/>
                    </a:lnTo>
                    <a:lnTo>
                      <a:pt x="214" y="1668"/>
                    </a:lnTo>
                    <a:lnTo>
                      <a:pt x="214" y="1668"/>
                    </a:lnTo>
                    <a:lnTo>
                      <a:pt x="215" y="1668"/>
                    </a:lnTo>
                    <a:lnTo>
                      <a:pt x="215" y="1668"/>
                    </a:lnTo>
                    <a:lnTo>
                      <a:pt x="228" y="1667"/>
                    </a:lnTo>
                    <a:lnTo>
                      <a:pt x="246" y="1663"/>
                    </a:lnTo>
                    <a:lnTo>
                      <a:pt x="246" y="1663"/>
                    </a:lnTo>
                    <a:lnTo>
                      <a:pt x="268" y="1657"/>
                    </a:lnTo>
                    <a:lnTo>
                      <a:pt x="287" y="1651"/>
                    </a:lnTo>
                    <a:lnTo>
                      <a:pt x="302" y="1644"/>
                    </a:lnTo>
                    <a:lnTo>
                      <a:pt x="314" y="1639"/>
                    </a:lnTo>
                    <a:lnTo>
                      <a:pt x="314" y="1639"/>
                    </a:lnTo>
                    <a:lnTo>
                      <a:pt x="340" y="1671"/>
                    </a:lnTo>
                    <a:lnTo>
                      <a:pt x="340" y="1671"/>
                    </a:lnTo>
                    <a:lnTo>
                      <a:pt x="332" y="1681"/>
                    </a:lnTo>
                    <a:lnTo>
                      <a:pt x="324" y="1695"/>
                    </a:lnTo>
                    <a:lnTo>
                      <a:pt x="315" y="1712"/>
                    </a:lnTo>
                    <a:lnTo>
                      <a:pt x="305" y="1734"/>
                    </a:lnTo>
                    <a:lnTo>
                      <a:pt x="305" y="1734"/>
                    </a:lnTo>
                    <a:lnTo>
                      <a:pt x="297" y="1750"/>
                    </a:lnTo>
                    <a:lnTo>
                      <a:pt x="293" y="1763"/>
                    </a:lnTo>
                    <a:lnTo>
                      <a:pt x="293" y="1763"/>
                    </a:lnTo>
                    <a:lnTo>
                      <a:pt x="293" y="1763"/>
                    </a:lnTo>
                    <a:lnTo>
                      <a:pt x="293" y="1763"/>
                    </a:lnTo>
                    <a:lnTo>
                      <a:pt x="292" y="1768"/>
                    </a:lnTo>
                    <a:lnTo>
                      <a:pt x="292" y="1768"/>
                    </a:lnTo>
                    <a:lnTo>
                      <a:pt x="292" y="1769"/>
                    </a:lnTo>
                    <a:lnTo>
                      <a:pt x="292" y="1769"/>
                    </a:lnTo>
                    <a:lnTo>
                      <a:pt x="292" y="1773"/>
                    </a:lnTo>
                    <a:lnTo>
                      <a:pt x="292" y="1773"/>
                    </a:lnTo>
                    <a:lnTo>
                      <a:pt x="292" y="1773"/>
                    </a:lnTo>
                    <a:lnTo>
                      <a:pt x="292" y="1773"/>
                    </a:lnTo>
                    <a:lnTo>
                      <a:pt x="292" y="1777"/>
                    </a:lnTo>
                    <a:lnTo>
                      <a:pt x="292" y="1777"/>
                    </a:lnTo>
                    <a:lnTo>
                      <a:pt x="292" y="1777"/>
                    </a:lnTo>
                    <a:lnTo>
                      <a:pt x="292" y="1777"/>
                    </a:lnTo>
                    <a:lnTo>
                      <a:pt x="293" y="1779"/>
                    </a:lnTo>
                    <a:lnTo>
                      <a:pt x="293" y="1779"/>
                    </a:lnTo>
                    <a:lnTo>
                      <a:pt x="293" y="1780"/>
                    </a:lnTo>
                    <a:lnTo>
                      <a:pt x="293" y="1780"/>
                    </a:lnTo>
                    <a:lnTo>
                      <a:pt x="296" y="1783"/>
                    </a:lnTo>
                    <a:lnTo>
                      <a:pt x="296" y="1783"/>
                    </a:lnTo>
                    <a:lnTo>
                      <a:pt x="296" y="1783"/>
                    </a:lnTo>
                    <a:lnTo>
                      <a:pt x="296" y="1783"/>
                    </a:lnTo>
                    <a:lnTo>
                      <a:pt x="298" y="1785"/>
                    </a:lnTo>
                    <a:lnTo>
                      <a:pt x="298" y="1785"/>
                    </a:lnTo>
                    <a:lnTo>
                      <a:pt x="298" y="1787"/>
                    </a:lnTo>
                    <a:lnTo>
                      <a:pt x="298" y="1787"/>
                    </a:lnTo>
                    <a:lnTo>
                      <a:pt x="301" y="1789"/>
                    </a:lnTo>
                    <a:lnTo>
                      <a:pt x="301" y="1789"/>
                    </a:lnTo>
                    <a:lnTo>
                      <a:pt x="302" y="1790"/>
                    </a:lnTo>
                    <a:lnTo>
                      <a:pt x="302" y="1790"/>
                    </a:lnTo>
                    <a:lnTo>
                      <a:pt x="305" y="1793"/>
                    </a:lnTo>
                    <a:lnTo>
                      <a:pt x="305" y="1793"/>
                    </a:lnTo>
                    <a:lnTo>
                      <a:pt x="307" y="1795"/>
                    </a:lnTo>
                    <a:lnTo>
                      <a:pt x="307" y="1795"/>
                    </a:lnTo>
                    <a:lnTo>
                      <a:pt x="309" y="1797"/>
                    </a:lnTo>
                    <a:lnTo>
                      <a:pt x="309" y="1797"/>
                    </a:lnTo>
                    <a:lnTo>
                      <a:pt x="311" y="1799"/>
                    </a:lnTo>
                    <a:lnTo>
                      <a:pt x="311" y="1799"/>
                    </a:lnTo>
                    <a:lnTo>
                      <a:pt x="311" y="1799"/>
                    </a:lnTo>
                    <a:lnTo>
                      <a:pt x="311" y="1799"/>
                    </a:lnTo>
                    <a:lnTo>
                      <a:pt x="315" y="1802"/>
                    </a:lnTo>
                    <a:lnTo>
                      <a:pt x="315" y="1802"/>
                    </a:lnTo>
                    <a:lnTo>
                      <a:pt x="315" y="1802"/>
                    </a:lnTo>
                    <a:lnTo>
                      <a:pt x="315" y="1802"/>
                    </a:lnTo>
                    <a:lnTo>
                      <a:pt x="317" y="1803"/>
                    </a:lnTo>
                    <a:lnTo>
                      <a:pt x="317" y="1803"/>
                    </a:lnTo>
                    <a:lnTo>
                      <a:pt x="317" y="1804"/>
                    </a:lnTo>
                    <a:lnTo>
                      <a:pt x="317" y="1804"/>
                    </a:lnTo>
                    <a:lnTo>
                      <a:pt x="325" y="1806"/>
                    </a:lnTo>
                    <a:lnTo>
                      <a:pt x="325" y="1806"/>
                    </a:lnTo>
                    <a:lnTo>
                      <a:pt x="325" y="1806"/>
                    </a:lnTo>
                    <a:lnTo>
                      <a:pt x="325" y="1806"/>
                    </a:lnTo>
                    <a:lnTo>
                      <a:pt x="329" y="1806"/>
                    </a:lnTo>
                    <a:lnTo>
                      <a:pt x="329" y="1806"/>
                    </a:lnTo>
                    <a:lnTo>
                      <a:pt x="330" y="1806"/>
                    </a:lnTo>
                    <a:lnTo>
                      <a:pt x="330" y="1806"/>
                    </a:lnTo>
                    <a:lnTo>
                      <a:pt x="335" y="1804"/>
                    </a:lnTo>
                    <a:lnTo>
                      <a:pt x="335" y="1804"/>
                    </a:lnTo>
                    <a:lnTo>
                      <a:pt x="335" y="1804"/>
                    </a:lnTo>
                    <a:lnTo>
                      <a:pt x="335" y="1804"/>
                    </a:lnTo>
                    <a:lnTo>
                      <a:pt x="348" y="1799"/>
                    </a:lnTo>
                    <a:lnTo>
                      <a:pt x="364" y="1793"/>
                    </a:lnTo>
                    <a:lnTo>
                      <a:pt x="364" y="1793"/>
                    </a:lnTo>
                    <a:lnTo>
                      <a:pt x="385" y="1783"/>
                    </a:lnTo>
                    <a:lnTo>
                      <a:pt x="403" y="1774"/>
                    </a:lnTo>
                    <a:lnTo>
                      <a:pt x="417" y="1765"/>
                    </a:lnTo>
                    <a:lnTo>
                      <a:pt x="427" y="1758"/>
                    </a:lnTo>
                    <a:lnTo>
                      <a:pt x="427" y="1758"/>
                    </a:lnTo>
                    <a:lnTo>
                      <a:pt x="458" y="1784"/>
                    </a:lnTo>
                    <a:lnTo>
                      <a:pt x="458" y="1784"/>
                    </a:lnTo>
                    <a:lnTo>
                      <a:pt x="453" y="1795"/>
                    </a:lnTo>
                    <a:lnTo>
                      <a:pt x="447" y="1811"/>
                    </a:lnTo>
                    <a:lnTo>
                      <a:pt x="441" y="1829"/>
                    </a:lnTo>
                    <a:lnTo>
                      <a:pt x="435" y="1852"/>
                    </a:lnTo>
                    <a:lnTo>
                      <a:pt x="435" y="1852"/>
                    </a:lnTo>
                    <a:lnTo>
                      <a:pt x="431" y="1870"/>
                    </a:lnTo>
                    <a:lnTo>
                      <a:pt x="429" y="1884"/>
                    </a:lnTo>
                    <a:lnTo>
                      <a:pt x="429" y="1884"/>
                    </a:lnTo>
                    <a:lnTo>
                      <a:pt x="429" y="1889"/>
                    </a:lnTo>
                    <a:lnTo>
                      <a:pt x="429" y="1889"/>
                    </a:lnTo>
                    <a:lnTo>
                      <a:pt x="429" y="1890"/>
                    </a:lnTo>
                    <a:lnTo>
                      <a:pt x="429" y="1890"/>
                    </a:lnTo>
                    <a:lnTo>
                      <a:pt x="429" y="1892"/>
                    </a:lnTo>
                    <a:lnTo>
                      <a:pt x="429" y="1892"/>
                    </a:lnTo>
                    <a:lnTo>
                      <a:pt x="429" y="1894"/>
                    </a:lnTo>
                    <a:lnTo>
                      <a:pt x="429" y="1894"/>
                    </a:lnTo>
                    <a:lnTo>
                      <a:pt x="431" y="1896"/>
                    </a:lnTo>
                    <a:lnTo>
                      <a:pt x="431" y="1896"/>
                    </a:lnTo>
                    <a:lnTo>
                      <a:pt x="431" y="1898"/>
                    </a:lnTo>
                    <a:lnTo>
                      <a:pt x="431" y="1898"/>
                    </a:lnTo>
                    <a:lnTo>
                      <a:pt x="432" y="1900"/>
                    </a:lnTo>
                    <a:lnTo>
                      <a:pt x="432" y="1900"/>
                    </a:lnTo>
                    <a:lnTo>
                      <a:pt x="432" y="1900"/>
                    </a:lnTo>
                    <a:lnTo>
                      <a:pt x="432" y="1900"/>
                    </a:lnTo>
                    <a:lnTo>
                      <a:pt x="435" y="1903"/>
                    </a:lnTo>
                    <a:lnTo>
                      <a:pt x="435" y="1903"/>
                    </a:lnTo>
                    <a:lnTo>
                      <a:pt x="435" y="1903"/>
                    </a:lnTo>
                    <a:lnTo>
                      <a:pt x="435" y="1903"/>
                    </a:lnTo>
                    <a:lnTo>
                      <a:pt x="437" y="1905"/>
                    </a:lnTo>
                    <a:lnTo>
                      <a:pt x="437" y="1905"/>
                    </a:lnTo>
                    <a:lnTo>
                      <a:pt x="438" y="1906"/>
                    </a:lnTo>
                    <a:lnTo>
                      <a:pt x="438" y="1906"/>
                    </a:lnTo>
                    <a:lnTo>
                      <a:pt x="441" y="1908"/>
                    </a:lnTo>
                    <a:lnTo>
                      <a:pt x="441" y="1908"/>
                    </a:lnTo>
                    <a:lnTo>
                      <a:pt x="442" y="1909"/>
                    </a:lnTo>
                    <a:lnTo>
                      <a:pt x="442" y="1909"/>
                    </a:lnTo>
                    <a:lnTo>
                      <a:pt x="445" y="1911"/>
                    </a:lnTo>
                    <a:lnTo>
                      <a:pt x="445" y="1911"/>
                    </a:lnTo>
                    <a:lnTo>
                      <a:pt x="448" y="1913"/>
                    </a:lnTo>
                    <a:lnTo>
                      <a:pt x="448" y="1913"/>
                    </a:lnTo>
                    <a:lnTo>
                      <a:pt x="450" y="1914"/>
                    </a:lnTo>
                    <a:lnTo>
                      <a:pt x="450" y="1914"/>
                    </a:lnTo>
                    <a:lnTo>
                      <a:pt x="452" y="1915"/>
                    </a:lnTo>
                    <a:lnTo>
                      <a:pt x="452" y="1915"/>
                    </a:lnTo>
                    <a:lnTo>
                      <a:pt x="453" y="1916"/>
                    </a:lnTo>
                    <a:lnTo>
                      <a:pt x="453" y="1916"/>
                    </a:lnTo>
                    <a:lnTo>
                      <a:pt x="456" y="1918"/>
                    </a:lnTo>
                    <a:lnTo>
                      <a:pt x="456" y="1918"/>
                    </a:lnTo>
                    <a:lnTo>
                      <a:pt x="457" y="1918"/>
                    </a:lnTo>
                    <a:lnTo>
                      <a:pt x="457" y="1918"/>
                    </a:lnTo>
                    <a:lnTo>
                      <a:pt x="460" y="1919"/>
                    </a:lnTo>
                    <a:lnTo>
                      <a:pt x="460" y="1919"/>
                    </a:lnTo>
                    <a:lnTo>
                      <a:pt x="460" y="1919"/>
                    </a:lnTo>
                    <a:lnTo>
                      <a:pt x="460" y="1919"/>
                    </a:lnTo>
                    <a:lnTo>
                      <a:pt x="463" y="1920"/>
                    </a:lnTo>
                    <a:lnTo>
                      <a:pt x="463" y="1920"/>
                    </a:lnTo>
                    <a:lnTo>
                      <a:pt x="463" y="1920"/>
                    </a:lnTo>
                    <a:lnTo>
                      <a:pt x="463" y="1920"/>
                    </a:lnTo>
                    <a:lnTo>
                      <a:pt x="467" y="1920"/>
                    </a:lnTo>
                    <a:lnTo>
                      <a:pt x="467" y="1920"/>
                    </a:lnTo>
                    <a:lnTo>
                      <a:pt x="467" y="1920"/>
                    </a:lnTo>
                    <a:lnTo>
                      <a:pt x="467" y="1920"/>
                    </a:lnTo>
                    <a:lnTo>
                      <a:pt x="471" y="1919"/>
                    </a:lnTo>
                    <a:lnTo>
                      <a:pt x="471" y="1919"/>
                    </a:lnTo>
                    <a:lnTo>
                      <a:pt x="472" y="1919"/>
                    </a:lnTo>
                    <a:lnTo>
                      <a:pt x="472" y="1919"/>
                    </a:lnTo>
                    <a:lnTo>
                      <a:pt x="476" y="1916"/>
                    </a:lnTo>
                    <a:lnTo>
                      <a:pt x="476" y="1916"/>
                    </a:lnTo>
                    <a:lnTo>
                      <a:pt x="476" y="1916"/>
                    </a:lnTo>
                    <a:lnTo>
                      <a:pt x="476" y="1916"/>
                    </a:lnTo>
                    <a:lnTo>
                      <a:pt x="487" y="1910"/>
                    </a:lnTo>
                    <a:lnTo>
                      <a:pt x="504" y="1900"/>
                    </a:lnTo>
                    <a:lnTo>
                      <a:pt x="504" y="1900"/>
                    </a:lnTo>
                    <a:lnTo>
                      <a:pt x="523" y="1887"/>
                    </a:lnTo>
                    <a:lnTo>
                      <a:pt x="538" y="1875"/>
                    </a:lnTo>
                    <a:lnTo>
                      <a:pt x="550" y="1863"/>
                    </a:lnTo>
                    <a:lnTo>
                      <a:pt x="559" y="1855"/>
                    </a:lnTo>
                    <a:lnTo>
                      <a:pt x="559" y="1855"/>
                    </a:lnTo>
                    <a:lnTo>
                      <a:pt x="595" y="1876"/>
                    </a:lnTo>
                    <a:lnTo>
                      <a:pt x="595" y="1876"/>
                    </a:lnTo>
                    <a:lnTo>
                      <a:pt x="592" y="1887"/>
                    </a:lnTo>
                    <a:lnTo>
                      <a:pt x="588" y="1904"/>
                    </a:lnTo>
                    <a:lnTo>
                      <a:pt x="586" y="1923"/>
                    </a:lnTo>
                    <a:lnTo>
                      <a:pt x="583" y="1947"/>
                    </a:lnTo>
                    <a:lnTo>
                      <a:pt x="583" y="1947"/>
                    </a:lnTo>
                    <a:lnTo>
                      <a:pt x="583" y="1966"/>
                    </a:lnTo>
                    <a:lnTo>
                      <a:pt x="583" y="1978"/>
                    </a:lnTo>
                    <a:lnTo>
                      <a:pt x="583" y="1978"/>
                    </a:lnTo>
                    <a:lnTo>
                      <a:pt x="584" y="1983"/>
                    </a:lnTo>
                    <a:lnTo>
                      <a:pt x="584" y="1983"/>
                    </a:lnTo>
                    <a:lnTo>
                      <a:pt x="584" y="1984"/>
                    </a:lnTo>
                    <a:lnTo>
                      <a:pt x="584" y="1984"/>
                    </a:lnTo>
                    <a:lnTo>
                      <a:pt x="586" y="1987"/>
                    </a:lnTo>
                    <a:lnTo>
                      <a:pt x="586" y="1987"/>
                    </a:lnTo>
                    <a:lnTo>
                      <a:pt x="586" y="1988"/>
                    </a:lnTo>
                    <a:lnTo>
                      <a:pt x="586" y="1988"/>
                    </a:lnTo>
                    <a:lnTo>
                      <a:pt x="587" y="1991"/>
                    </a:lnTo>
                    <a:lnTo>
                      <a:pt x="587" y="1991"/>
                    </a:lnTo>
                    <a:lnTo>
                      <a:pt x="587" y="1992"/>
                    </a:lnTo>
                    <a:lnTo>
                      <a:pt x="587" y="1992"/>
                    </a:lnTo>
                    <a:lnTo>
                      <a:pt x="589" y="1993"/>
                    </a:lnTo>
                    <a:lnTo>
                      <a:pt x="589" y="1993"/>
                    </a:lnTo>
                    <a:lnTo>
                      <a:pt x="589" y="1994"/>
                    </a:lnTo>
                    <a:lnTo>
                      <a:pt x="589" y="1994"/>
                    </a:lnTo>
                    <a:lnTo>
                      <a:pt x="592" y="1996"/>
                    </a:lnTo>
                    <a:lnTo>
                      <a:pt x="592" y="1996"/>
                    </a:lnTo>
                    <a:lnTo>
                      <a:pt x="592" y="1997"/>
                    </a:lnTo>
                    <a:lnTo>
                      <a:pt x="592" y="1997"/>
                    </a:lnTo>
                    <a:lnTo>
                      <a:pt x="596" y="1998"/>
                    </a:lnTo>
                    <a:lnTo>
                      <a:pt x="596" y="1998"/>
                    </a:lnTo>
                    <a:lnTo>
                      <a:pt x="596" y="1998"/>
                    </a:lnTo>
                    <a:lnTo>
                      <a:pt x="596" y="1998"/>
                    </a:lnTo>
                    <a:lnTo>
                      <a:pt x="598" y="2000"/>
                    </a:lnTo>
                    <a:lnTo>
                      <a:pt x="598" y="2000"/>
                    </a:lnTo>
                    <a:lnTo>
                      <a:pt x="601" y="2001"/>
                    </a:lnTo>
                    <a:lnTo>
                      <a:pt x="601" y="2001"/>
                    </a:lnTo>
                    <a:lnTo>
                      <a:pt x="605" y="2002"/>
                    </a:lnTo>
                    <a:lnTo>
                      <a:pt x="605" y="2002"/>
                    </a:lnTo>
                    <a:lnTo>
                      <a:pt x="607" y="2005"/>
                    </a:lnTo>
                    <a:lnTo>
                      <a:pt x="607" y="2005"/>
                    </a:lnTo>
                    <a:lnTo>
                      <a:pt x="610" y="2005"/>
                    </a:lnTo>
                    <a:lnTo>
                      <a:pt x="610" y="2005"/>
                    </a:lnTo>
                    <a:lnTo>
                      <a:pt x="612" y="2006"/>
                    </a:lnTo>
                    <a:lnTo>
                      <a:pt x="612" y="2006"/>
                    </a:lnTo>
                    <a:lnTo>
                      <a:pt x="613" y="2006"/>
                    </a:lnTo>
                    <a:lnTo>
                      <a:pt x="613" y="2006"/>
                    </a:lnTo>
                    <a:lnTo>
                      <a:pt x="616" y="2007"/>
                    </a:lnTo>
                    <a:lnTo>
                      <a:pt x="616" y="2007"/>
                    </a:lnTo>
                    <a:lnTo>
                      <a:pt x="617" y="2007"/>
                    </a:lnTo>
                    <a:lnTo>
                      <a:pt x="617" y="2007"/>
                    </a:lnTo>
                    <a:lnTo>
                      <a:pt x="620" y="2008"/>
                    </a:lnTo>
                    <a:lnTo>
                      <a:pt x="620" y="2008"/>
                    </a:lnTo>
                    <a:lnTo>
                      <a:pt x="620" y="2008"/>
                    </a:lnTo>
                    <a:lnTo>
                      <a:pt x="620" y="2008"/>
                    </a:lnTo>
                    <a:lnTo>
                      <a:pt x="624" y="2008"/>
                    </a:lnTo>
                    <a:lnTo>
                      <a:pt x="624" y="2008"/>
                    </a:lnTo>
                    <a:lnTo>
                      <a:pt x="624" y="2008"/>
                    </a:lnTo>
                    <a:lnTo>
                      <a:pt x="624" y="2008"/>
                    </a:lnTo>
                    <a:lnTo>
                      <a:pt x="627" y="2007"/>
                    </a:lnTo>
                    <a:lnTo>
                      <a:pt x="627" y="2007"/>
                    </a:lnTo>
                    <a:lnTo>
                      <a:pt x="627" y="2007"/>
                    </a:lnTo>
                    <a:lnTo>
                      <a:pt x="627" y="2007"/>
                    </a:lnTo>
                    <a:lnTo>
                      <a:pt x="630" y="2006"/>
                    </a:lnTo>
                    <a:lnTo>
                      <a:pt x="630" y="2006"/>
                    </a:lnTo>
                    <a:lnTo>
                      <a:pt x="631" y="2006"/>
                    </a:lnTo>
                    <a:lnTo>
                      <a:pt x="631" y="2006"/>
                    </a:lnTo>
                    <a:lnTo>
                      <a:pt x="636" y="2003"/>
                    </a:lnTo>
                    <a:lnTo>
                      <a:pt x="636" y="2003"/>
                    </a:lnTo>
                    <a:lnTo>
                      <a:pt x="636" y="2003"/>
                    </a:lnTo>
                    <a:lnTo>
                      <a:pt x="636" y="2003"/>
                    </a:lnTo>
                    <a:lnTo>
                      <a:pt x="646" y="1994"/>
                    </a:lnTo>
                    <a:lnTo>
                      <a:pt x="660" y="1982"/>
                    </a:lnTo>
                    <a:lnTo>
                      <a:pt x="660" y="1982"/>
                    </a:lnTo>
                    <a:lnTo>
                      <a:pt x="676" y="1966"/>
                    </a:lnTo>
                    <a:lnTo>
                      <a:pt x="689" y="1950"/>
                    </a:lnTo>
                    <a:lnTo>
                      <a:pt x="699" y="1938"/>
                    </a:lnTo>
                    <a:lnTo>
                      <a:pt x="707" y="1928"/>
                    </a:lnTo>
                    <a:lnTo>
                      <a:pt x="707" y="1928"/>
                    </a:lnTo>
                    <a:lnTo>
                      <a:pt x="746" y="1942"/>
                    </a:lnTo>
                    <a:lnTo>
                      <a:pt x="746" y="1942"/>
                    </a:lnTo>
                    <a:lnTo>
                      <a:pt x="744" y="1954"/>
                    </a:lnTo>
                    <a:lnTo>
                      <a:pt x="744" y="1971"/>
                    </a:lnTo>
                    <a:lnTo>
                      <a:pt x="744" y="1991"/>
                    </a:lnTo>
                    <a:lnTo>
                      <a:pt x="747" y="2013"/>
                    </a:lnTo>
                    <a:lnTo>
                      <a:pt x="747" y="2013"/>
                    </a:lnTo>
                    <a:lnTo>
                      <a:pt x="749" y="2032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2" y="2045"/>
                    </a:lnTo>
                    <a:lnTo>
                      <a:pt x="753" y="2050"/>
                    </a:lnTo>
                    <a:lnTo>
                      <a:pt x="753" y="2050"/>
                    </a:lnTo>
                    <a:lnTo>
                      <a:pt x="753" y="2051"/>
                    </a:lnTo>
                    <a:lnTo>
                      <a:pt x="753" y="2051"/>
                    </a:lnTo>
                    <a:lnTo>
                      <a:pt x="756" y="2054"/>
                    </a:lnTo>
                    <a:lnTo>
                      <a:pt x="756" y="2054"/>
                    </a:lnTo>
                    <a:lnTo>
                      <a:pt x="756" y="2054"/>
                    </a:lnTo>
                    <a:lnTo>
                      <a:pt x="756" y="2054"/>
                    </a:lnTo>
                    <a:lnTo>
                      <a:pt x="758" y="2057"/>
                    </a:lnTo>
                    <a:lnTo>
                      <a:pt x="758" y="2057"/>
                    </a:lnTo>
                    <a:lnTo>
                      <a:pt x="758" y="2057"/>
                    </a:lnTo>
                    <a:lnTo>
                      <a:pt x="758" y="2057"/>
                    </a:lnTo>
                    <a:lnTo>
                      <a:pt x="760" y="2059"/>
                    </a:lnTo>
                    <a:lnTo>
                      <a:pt x="760" y="2059"/>
                    </a:lnTo>
                    <a:lnTo>
                      <a:pt x="761" y="2060"/>
                    </a:lnTo>
                    <a:lnTo>
                      <a:pt x="761" y="2060"/>
                    </a:lnTo>
                    <a:lnTo>
                      <a:pt x="763" y="2061"/>
                    </a:lnTo>
                    <a:lnTo>
                      <a:pt x="763" y="2061"/>
                    </a:lnTo>
                    <a:lnTo>
                      <a:pt x="763" y="2061"/>
                    </a:lnTo>
                    <a:lnTo>
                      <a:pt x="763" y="2061"/>
                    </a:lnTo>
                    <a:lnTo>
                      <a:pt x="767" y="2063"/>
                    </a:lnTo>
                    <a:lnTo>
                      <a:pt x="767" y="2063"/>
                    </a:lnTo>
                    <a:lnTo>
                      <a:pt x="768" y="2063"/>
                    </a:lnTo>
                    <a:lnTo>
                      <a:pt x="768" y="2063"/>
                    </a:lnTo>
                    <a:lnTo>
                      <a:pt x="771" y="2064"/>
                    </a:lnTo>
                    <a:lnTo>
                      <a:pt x="771" y="2064"/>
                    </a:lnTo>
                    <a:lnTo>
                      <a:pt x="772" y="2064"/>
                    </a:lnTo>
                    <a:lnTo>
                      <a:pt x="772" y="2064"/>
                    </a:lnTo>
                    <a:lnTo>
                      <a:pt x="776" y="2065"/>
                    </a:lnTo>
                    <a:lnTo>
                      <a:pt x="776" y="2065"/>
                    </a:lnTo>
                    <a:lnTo>
                      <a:pt x="780" y="2066"/>
                    </a:lnTo>
                    <a:lnTo>
                      <a:pt x="780" y="2066"/>
                    </a:lnTo>
                    <a:lnTo>
                      <a:pt x="782" y="2066"/>
                    </a:lnTo>
                    <a:lnTo>
                      <a:pt x="782" y="2066"/>
                    </a:lnTo>
                    <a:lnTo>
                      <a:pt x="785" y="2068"/>
                    </a:lnTo>
                    <a:lnTo>
                      <a:pt x="785" y="2068"/>
                    </a:lnTo>
                    <a:lnTo>
                      <a:pt x="786" y="2068"/>
                    </a:lnTo>
                    <a:lnTo>
                      <a:pt x="786" y="2068"/>
                    </a:lnTo>
                    <a:lnTo>
                      <a:pt x="790" y="2068"/>
                    </a:lnTo>
                    <a:lnTo>
                      <a:pt x="790" y="2068"/>
                    </a:lnTo>
                    <a:lnTo>
                      <a:pt x="790" y="2068"/>
                    </a:lnTo>
                    <a:lnTo>
                      <a:pt x="790" y="2068"/>
                    </a:lnTo>
                    <a:lnTo>
                      <a:pt x="792" y="2069"/>
                    </a:lnTo>
                    <a:lnTo>
                      <a:pt x="792" y="2069"/>
                    </a:lnTo>
                    <a:lnTo>
                      <a:pt x="794" y="2068"/>
                    </a:lnTo>
                    <a:lnTo>
                      <a:pt x="794" y="2068"/>
                    </a:lnTo>
                    <a:lnTo>
                      <a:pt x="796" y="2068"/>
                    </a:lnTo>
                    <a:lnTo>
                      <a:pt x="796" y="2068"/>
                    </a:lnTo>
                    <a:lnTo>
                      <a:pt x="796" y="2068"/>
                    </a:lnTo>
                    <a:lnTo>
                      <a:pt x="796" y="2068"/>
                    </a:lnTo>
                    <a:lnTo>
                      <a:pt x="800" y="2066"/>
                    </a:lnTo>
                    <a:lnTo>
                      <a:pt x="800" y="2066"/>
                    </a:lnTo>
                    <a:lnTo>
                      <a:pt x="800" y="2066"/>
                    </a:lnTo>
                    <a:lnTo>
                      <a:pt x="800" y="2066"/>
                    </a:lnTo>
                    <a:lnTo>
                      <a:pt x="802" y="2064"/>
                    </a:lnTo>
                    <a:lnTo>
                      <a:pt x="802" y="2064"/>
                    </a:lnTo>
                    <a:lnTo>
                      <a:pt x="804" y="2064"/>
                    </a:lnTo>
                    <a:lnTo>
                      <a:pt x="804" y="2064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07" y="2060"/>
                    </a:lnTo>
                    <a:lnTo>
                      <a:pt x="816" y="2050"/>
                    </a:lnTo>
                    <a:lnTo>
                      <a:pt x="828" y="2035"/>
                    </a:lnTo>
                    <a:lnTo>
                      <a:pt x="828" y="2035"/>
                    </a:lnTo>
                    <a:lnTo>
                      <a:pt x="841" y="2016"/>
                    </a:lnTo>
                    <a:lnTo>
                      <a:pt x="852" y="2000"/>
                    </a:lnTo>
                    <a:lnTo>
                      <a:pt x="859" y="1986"/>
                    </a:lnTo>
                    <a:lnTo>
                      <a:pt x="864" y="1974"/>
                    </a:lnTo>
                    <a:lnTo>
                      <a:pt x="864" y="1974"/>
                    </a:lnTo>
                    <a:lnTo>
                      <a:pt x="906" y="1981"/>
                    </a:lnTo>
                    <a:lnTo>
                      <a:pt x="906" y="1981"/>
                    </a:lnTo>
                    <a:lnTo>
                      <a:pt x="906" y="1993"/>
                    </a:lnTo>
                    <a:lnTo>
                      <a:pt x="908" y="2010"/>
                    </a:lnTo>
                    <a:lnTo>
                      <a:pt x="912" y="2029"/>
                    </a:lnTo>
                    <a:lnTo>
                      <a:pt x="918" y="2051"/>
                    </a:lnTo>
                    <a:lnTo>
                      <a:pt x="918" y="2051"/>
                    </a:lnTo>
                    <a:lnTo>
                      <a:pt x="925" y="2069"/>
                    </a:lnTo>
                    <a:lnTo>
                      <a:pt x="930" y="2081"/>
                    </a:lnTo>
                    <a:lnTo>
                      <a:pt x="930" y="2081"/>
                    </a:lnTo>
                    <a:lnTo>
                      <a:pt x="932" y="2086"/>
                    </a:lnTo>
                    <a:lnTo>
                      <a:pt x="932" y="2086"/>
                    </a:lnTo>
                    <a:lnTo>
                      <a:pt x="932" y="2086"/>
                    </a:lnTo>
                    <a:lnTo>
                      <a:pt x="932" y="2086"/>
                    </a:lnTo>
                    <a:lnTo>
                      <a:pt x="935" y="2089"/>
                    </a:lnTo>
                    <a:lnTo>
                      <a:pt x="935" y="2089"/>
                    </a:lnTo>
                    <a:lnTo>
                      <a:pt x="935" y="2090"/>
                    </a:lnTo>
                    <a:lnTo>
                      <a:pt x="935" y="2090"/>
                    </a:lnTo>
                    <a:lnTo>
                      <a:pt x="937" y="2093"/>
                    </a:lnTo>
                    <a:lnTo>
                      <a:pt x="937" y="2093"/>
                    </a:lnTo>
                    <a:lnTo>
                      <a:pt x="937" y="2093"/>
                    </a:lnTo>
                    <a:lnTo>
                      <a:pt x="937" y="2093"/>
                    </a:lnTo>
                    <a:lnTo>
                      <a:pt x="940" y="2094"/>
                    </a:lnTo>
                    <a:lnTo>
                      <a:pt x="940" y="2094"/>
                    </a:lnTo>
                    <a:lnTo>
                      <a:pt x="941" y="2094"/>
                    </a:lnTo>
                    <a:lnTo>
                      <a:pt x="941" y="2094"/>
                    </a:lnTo>
                    <a:lnTo>
                      <a:pt x="944" y="2095"/>
                    </a:lnTo>
                    <a:lnTo>
                      <a:pt x="944" y="2095"/>
                    </a:lnTo>
                    <a:lnTo>
                      <a:pt x="944" y="2095"/>
                    </a:lnTo>
                    <a:lnTo>
                      <a:pt x="944" y="2095"/>
                    </a:lnTo>
                    <a:lnTo>
                      <a:pt x="947" y="2097"/>
                    </a:lnTo>
                    <a:lnTo>
                      <a:pt x="947" y="2097"/>
                    </a:lnTo>
                    <a:lnTo>
                      <a:pt x="949" y="2097"/>
                    </a:lnTo>
                    <a:lnTo>
                      <a:pt x="949" y="2097"/>
                    </a:lnTo>
                    <a:lnTo>
                      <a:pt x="951" y="2097"/>
                    </a:lnTo>
                    <a:lnTo>
                      <a:pt x="951" y="2097"/>
                    </a:lnTo>
                    <a:lnTo>
                      <a:pt x="952" y="2097"/>
                    </a:lnTo>
                    <a:lnTo>
                      <a:pt x="952" y="2097"/>
                    </a:lnTo>
                    <a:lnTo>
                      <a:pt x="957" y="2097"/>
                    </a:lnTo>
                    <a:lnTo>
                      <a:pt x="957" y="2097"/>
                    </a:lnTo>
                    <a:lnTo>
                      <a:pt x="961" y="2098"/>
                    </a:lnTo>
                    <a:lnTo>
                      <a:pt x="961" y="2098"/>
                    </a:lnTo>
                    <a:lnTo>
                      <a:pt x="962" y="2098"/>
                    </a:lnTo>
                    <a:lnTo>
                      <a:pt x="962" y="2098"/>
                    </a:lnTo>
                    <a:lnTo>
                      <a:pt x="965" y="2098"/>
                    </a:lnTo>
                    <a:lnTo>
                      <a:pt x="965" y="2098"/>
                    </a:lnTo>
                    <a:lnTo>
                      <a:pt x="966" y="2098"/>
                    </a:lnTo>
                    <a:lnTo>
                      <a:pt x="966" y="2098"/>
                    </a:lnTo>
                    <a:lnTo>
                      <a:pt x="970" y="2098"/>
                    </a:lnTo>
                    <a:lnTo>
                      <a:pt x="970" y="2098"/>
                    </a:lnTo>
                    <a:lnTo>
                      <a:pt x="970" y="2098"/>
                    </a:lnTo>
                    <a:lnTo>
                      <a:pt x="970" y="2098"/>
                    </a:lnTo>
                    <a:lnTo>
                      <a:pt x="974" y="2098"/>
                    </a:lnTo>
                    <a:lnTo>
                      <a:pt x="974" y="2098"/>
                    </a:lnTo>
                    <a:lnTo>
                      <a:pt x="974" y="2097"/>
                    </a:lnTo>
                    <a:lnTo>
                      <a:pt x="974" y="2097"/>
                    </a:lnTo>
                    <a:lnTo>
                      <a:pt x="976" y="2097"/>
                    </a:lnTo>
                    <a:lnTo>
                      <a:pt x="976" y="2097"/>
                    </a:lnTo>
                    <a:lnTo>
                      <a:pt x="978" y="2095"/>
                    </a:lnTo>
                    <a:lnTo>
                      <a:pt x="978" y="2095"/>
                    </a:lnTo>
                    <a:lnTo>
                      <a:pt x="980" y="2094"/>
                    </a:lnTo>
                    <a:lnTo>
                      <a:pt x="980" y="2094"/>
                    </a:lnTo>
                    <a:lnTo>
                      <a:pt x="980" y="2094"/>
                    </a:lnTo>
                    <a:lnTo>
                      <a:pt x="980" y="2094"/>
                    </a:lnTo>
                    <a:lnTo>
                      <a:pt x="983" y="2091"/>
                    </a:lnTo>
                    <a:lnTo>
                      <a:pt x="983" y="2091"/>
                    </a:lnTo>
                    <a:lnTo>
                      <a:pt x="984" y="2090"/>
                    </a:lnTo>
                    <a:lnTo>
                      <a:pt x="984" y="2090"/>
                    </a:lnTo>
                    <a:lnTo>
                      <a:pt x="986" y="2088"/>
                    </a:lnTo>
                    <a:lnTo>
                      <a:pt x="986" y="2088"/>
                    </a:lnTo>
                    <a:lnTo>
                      <a:pt x="986" y="2086"/>
                    </a:lnTo>
                    <a:lnTo>
                      <a:pt x="986" y="2086"/>
                    </a:lnTo>
                    <a:lnTo>
                      <a:pt x="994" y="2075"/>
                    </a:lnTo>
                    <a:lnTo>
                      <a:pt x="1003" y="2059"/>
                    </a:lnTo>
                    <a:lnTo>
                      <a:pt x="1003" y="2059"/>
                    </a:lnTo>
                    <a:lnTo>
                      <a:pt x="1013" y="2037"/>
                    </a:lnTo>
                    <a:lnTo>
                      <a:pt x="1019" y="2020"/>
                    </a:lnTo>
                    <a:lnTo>
                      <a:pt x="1024" y="2005"/>
                    </a:lnTo>
                    <a:lnTo>
                      <a:pt x="1028" y="1992"/>
                    </a:lnTo>
                    <a:lnTo>
                      <a:pt x="1028" y="1992"/>
                    </a:lnTo>
                    <a:lnTo>
                      <a:pt x="1069" y="1992"/>
                    </a:lnTo>
                    <a:lnTo>
                      <a:pt x="1069" y="1992"/>
                    </a:lnTo>
                    <a:lnTo>
                      <a:pt x="1072" y="2005"/>
                    </a:lnTo>
                    <a:lnTo>
                      <a:pt x="1077" y="2020"/>
                    </a:lnTo>
                    <a:lnTo>
                      <a:pt x="1085" y="2037"/>
                    </a:lnTo>
                    <a:lnTo>
                      <a:pt x="1095" y="2059"/>
                    </a:lnTo>
                    <a:lnTo>
                      <a:pt x="1095" y="2059"/>
                    </a:lnTo>
                    <a:lnTo>
                      <a:pt x="1104" y="2075"/>
                    </a:lnTo>
                    <a:lnTo>
                      <a:pt x="1111" y="2086"/>
                    </a:lnTo>
                    <a:lnTo>
                      <a:pt x="1111" y="2086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4" y="2090"/>
                    </a:lnTo>
                    <a:lnTo>
                      <a:pt x="1114" y="2090"/>
                    </a:lnTo>
                    <a:lnTo>
                      <a:pt x="1115" y="2091"/>
                    </a:lnTo>
                    <a:lnTo>
                      <a:pt x="1115" y="2091"/>
                    </a:lnTo>
                    <a:lnTo>
                      <a:pt x="1116" y="2094"/>
                    </a:lnTo>
                    <a:lnTo>
                      <a:pt x="1116" y="2094"/>
                    </a:lnTo>
                    <a:lnTo>
                      <a:pt x="1117" y="2094"/>
                    </a:lnTo>
                    <a:lnTo>
                      <a:pt x="1117" y="2094"/>
                    </a:lnTo>
                    <a:lnTo>
                      <a:pt x="1120" y="2095"/>
                    </a:lnTo>
                    <a:lnTo>
                      <a:pt x="1120" y="2095"/>
                    </a:lnTo>
                    <a:lnTo>
                      <a:pt x="1121" y="2097"/>
                    </a:lnTo>
                    <a:lnTo>
                      <a:pt x="1121" y="2097"/>
                    </a:lnTo>
                    <a:lnTo>
                      <a:pt x="1124" y="2097"/>
                    </a:lnTo>
                    <a:lnTo>
                      <a:pt x="1124" y="2097"/>
                    </a:lnTo>
                    <a:lnTo>
                      <a:pt x="1124" y="2098"/>
                    </a:lnTo>
                    <a:lnTo>
                      <a:pt x="1124" y="2098"/>
                    </a:lnTo>
                    <a:lnTo>
                      <a:pt x="1126" y="2098"/>
                    </a:lnTo>
                    <a:lnTo>
                      <a:pt x="1126" y="2098"/>
                    </a:lnTo>
                    <a:lnTo>
                      <a:pt x="1127" y="2098"/>
                    </a:lnTo>
                    <a:lnTo>
                      <a:pt x="1127" y="2098"/>
                    </a:lnTo>
                    <a:lnTo>
                      <a:pt x="1131" y="2098"/>
                    </a:lnTo>
                    <a:lnTo>
                      <a:pt x="1131" y="2098"/>
                    </a:lnTo>
                    <a:lnTo>
                      <a:pt x="1132" y="2098"/>
                    </a:lnTo>
                    <a:lnTo>
                      <a:pt x="1132" y="2098"/>
                    </a:lnTo>
                    <a:lnTo>
                      <a:pt x="1135" y="2098"/>
                    </a:lnTo>
                    <a:lnTo>
                      <a:pt x="1135" y="2098"/>
                    </a:lnTo>
                    <a:lnTo>
                      <a:pt x="1136" y="2098"/>
                    </a:lnTo>
                    <a:lnTo>
                      <a:pt x="1136" y="2098"/>
                    </a:lnTo>
                    <a:lnTo>
                      <a:pt x="1140" y="2097"/>
                    </a:lnTo>
                    <a:lnTo>
                      <a:pt x="1140" y="2097"/>
                    </a:lnTo>
                    <a:lnTo>
                      <a:pt x="1145" y="2097"/>
                    </a:lnTo>
                    <a:lnTo>
                      <a:pt x="1145" y="2097"/>
                    </a:lnTo>
                    <a:lnTo>
                      <a:pt x="1145" y="2097"/>
                    </a:lnTo>
                    <a:lnTo>
                      <a:pt x="1145" y="2097"/>
                    </a:lnTo>
                    <a:lnTo>
                      <a:pt x="1149" y="2097"/>
                    </a:lnTo>
                    <a:lnTo>
                      <a:pt x="1149" y="2097"/>
                    </a:lnTo>
                    <a:lnTo>
                      <a:pt x="1150" y="2097"/>
                    </a:lnTo>
                    <a:lnTo>
                      <a:pt x="1150" y="2097"/>
                    </a:lnTo>
                    <a:lnTo>
                      <a:pt x="1154" y="2095"/>
                    </a:lnTo>
                    <a:lnTo>
                      <a:pt x="1154" y="2095"/>
                    </a:lnTo>
                    <a:lnTo>
                      <a:pt x="1154" y="2095"/>
                    </a:lnTo>
                    <a:lnTo>
                      <a:pt x="1154" y="2095"/>
                    </a:lnTo>
                    <a:lnTo>
                      <a:pt x="1156" y="2094"/>
                    </a:lnTo>
                    <a:lnTo>
                      <a:pt x="1156" y="2094"/>
                    </a:lnTo>
                    <a:lnTo>
                      <a:pt x="1158" y="2094"/>
                    </a:lnTo>
                    <a:lnTo>
                      <a:pt x="1158" y="2094"/>
                    </a:lnTo>
                    <a:lnTo>
                      <a:pt x="1159" y="2093"/>
                    </a:lnTo>
                    <a:lnTo>
                      <a:pt x="1159" y="2093"/>
                    </a:lnTo>
                    <a:lnTo>
                      <a:pt x="1160" y="2093"/>
                    </a:lnTo>
                    <a:lnTo>
                      <a:pt x="1160" y="2093"/>
                    </a:lnTo>
                    <a:lnTo>
                      <a:pt x="1163" y="2090"/>
                    </a:lnTo>
                    <a:lnTo>
                      <a:pt x="1163" y="2090"/>
                    </a:lnTo>
                    <a:lnTo>
                      <a:pt x="1163" y="2089"/>
                    </a:lnTo>
                    <a:lnTo>
                      <a:pt x="1163" y="2089"/>
                    </a:lnTo>
                    <a:lnTo>
                      <a:pt x="1165" y="2086"/>
                    </a:lnTo>
                    <a:lnTo>
                      <a:pt x="1165" y="2086"/>
                    </a:lnTo>
                    <a:lnTo>
                      <a:pt x="1165" y="2086"/>
                    </a:lnTo>
                    <a:lnTo>
                      <a:pt x="1165" y="2086"/>
                    </a:lnTo>
                    <a:lnTo>
                      <a:pt x="1168" y="2083"/>
                    </a:lnTo>
                    <a:lnTo>
                      <a:pt x="1168" y="2083"/>
                    </a:lnTo>
                    <a:lnTo>
                      <a:pt x="1168" y="2081"/>
                    </a:lnTo>
                    <a:lnTo>
                      <a:pt x="1168" y="2081"/>
                    </a:lnTo>
                    <a:lnTo>
                      <a:pt x="1173" y="2070"/>
                    </a:lnTo>
                    <a:lnTo>
                      <a:pt x="1179" y="2051"/>
                    </a:lnTo>
                    <a:lnTo>
                      <a:pt x="1179" y="2051"/>
                    </a:lnTo>
                    <a:lnTo>
                      <a:pt x="1184" y="2029"/>
                    </a:lnTo>
                    <a:lnTo>
                      <a:pt x="1188" y="2010"/>
                    </a:lnTo>
                    <a:lnTo>
                      <a:pt x="1190" y="1994"/>
                    </a:lnTo>
                    <a:lnTo>
                      <a:pt x="1192" y="1982"/>
                    </a:lnTo>
                    <a:lnTo>
                      <a:pt x="1192" y="1982"/>
                    </a:lnTo>
                    <a:lnTo>
                      <a:pt x="1233" y="1974"/>
                    </a:lnTo>
                    <a:lnTo>
                      <a:pt x="1233" y="1974"/>
                    </a:lnTo>
                    <a:lnTo>
                      <a:pt x="1238" y="1986"/>
                    </a:lnTo>
                    <a:lnTo>
                      <a:pt x="1246" y="2000"/>
                    </a:lnTo>
                    <a:lnTo>
                      <a:pt x="1256" y="2016"/>
                    </a:lnTo>
                    <a:lnTo>
                      <a:pt x="1270" y="2035"/>
                    </a:lnTo>
                    <a:lnTo>
                      <a:pt x="1270" y="2035"/>
                    </a:lnTo>
                    <a:lnTo>
                      <a:pt x="1281" y="2050"/>
                    </a:lnTo>
                    <a:lnTo>
                      <a:pt x="1290" y="2060"/>
                    </a:lnTo>
                    <a:lnTo>
                      <a:pt x="1290" y="2060"/>
                    </a:lnTo>
                    <a:lnTo>
                      <a:pt x="1290" y="2060"/>
                    </a:lnTo>
                    <a:lnTo>
                      <a:pt x="1290" y="2060"/>
                    </a:lnTo>
                    <a:lnTo>
                      <a:pt x="1294" y="2064"/>
                    </a:lnTo>
                    <a:lnTo>
                      <a:pt x="1294" y="2064"/>
                    </a:lnTo>
                    <a:lnTo>
                      <a:pt x="1295" y="2064"/>
                    </a:lnTo>
                    <a:lnTo>
                      <a:pt x="1295" y="2064"/>
                    </a:lnTo>
                    <a:lnTo>
                      <a:pt x="1298" y="2066"/>
                    </a:lnTo>
                    <a:lnTo>
                      <a:pt x="1298" y="2066"/>
                    </a:lnTo>
                    <a:lnTo>
                      <a:pt x="1298" y="2066"/>
                    </a:lnTo>
                    <a:lnTo>
                      <a:pt x="1298" y="2066"/>
                    </a:lnTo>
                    <a:lnTo>
                      <a:pt x="1301" y="2068"/>
                    </a:lnTo>
                    <a:lnTo>
                      <a:pt x="1301" y="2068"/>
                    </a:lnTo>
                    <a:lnTo>
                      <a:pt x="1301" y="2068"/>
                    </a:lnTo>
                    <a:lnTo>
                      <a:pt x="1301" y="2068"/>
                    </a:lnTo>
                    <a:lnTo>
                      <a:pt x="1304" y="2068"/>
                    </a:lnTo>
                    <a:lnTo>
                      <a:pt x="1304" y="2068"/>
                    </a:lnTo>
                    <a:lnTo>
                      <a:pt x="1305" y="2069"/>
                    </a:lnTo>
                    <a:lnTo>
                      <a:pt x="1305" y="2069"/>
                    </a:lnTo>
                    <a:lnTo>
                      <a:pt x="1308" y="2068"/>
                    </a:lnTo>
                    <a:lnTo>
                      <a:pt x="1308" y="2068"/>
                    </a:lnTo>
                    <a:lnTo>
                      <a:pt x="1308" y="2068"/>
                    </a:lnTo>
                    <a:lnTo>
                      <a:pt x="1308" y="2068"/>
                    </a:lnTo>
                    <a:lnTo>
                      <a:pt x="1311" y="2068"/>
                    </a:lnTo>
                    <a:lnTo>
                      <a:pt x="1311" y="2068"/>
                    </a:lnTo>
                    <a:lnTo>
                      <a:pt x="1313" y="2068"/>
                    </a:lnTo>
                    <a:lnTo>
                      <a:pt x="1313" y="2068"/>
                    </a:lnTo>
                    <a:lnTo>
                      <a:pt x="1315" y="2066"/>
                    </a:lnTo>
                    <a:lnTo>
                      <a:pt x="1315" y="2066"/>
                    </a:lnTo>
                    <a:lnTo>
                      <a:pt x="1316" y="2066"/>
                    </a:lnTo>
                    <a:lnTo>
                      <a:pt x="1316" y="2066"/>
                    </a:lnTo>
                    <a:lnTo>
                      <a:pt x="1321" y="2065"/>
                    </a:lnTo>
                    <a:lnTo>
                      <a:pt x="1321" y="2065"/>
                    </a:lnTo>
                    <a:lnTo>
                      <a:pt x="1325" y="2064"/>
                    </a:lnTo>
                    <a:lnTo>
                      <a:pt x="1325" y="2064"/>
                    </a:lnTo>
                    <a:lnTo>
                      <a:pt x="1327" y="2064"/>
                    </a:lnTo>
                    <a:lnTo>
                      <a:pt x="1327" y="2064"/>
                    </a:lnTo>
                    <a:lnTo>
                      <a:pt x="1329" y="2063"/>
                    </a:lnTo>
                    <a:lnTo>
                      <a:pt x="1329" y="2063"/>
                    </a:lnTo>
                    <a:lnTo>
                      <a:pt x="1330" y="2063"/>
                    </a:lnTo>
                    <a:lnTo>
                      <a:pt x="1330" y="2063"/>
                    </a:lnTo>
                    <a:lnTo>
                      <a:pt x="1334" y="2061"/>
                    </a:lnTo>
                    <a:lnTo>
                      <a:pt x="1334" y="2061"/>
                    </a:lnTo>
                    <a:lnTo>
                      <a:pt x="1334" y="2061"/>
                    </a:lnTo>
                    <a:lnTo>
                      <a:pt x="1334" y="2061"/>
                    </a:lnTo>
                    <a:lnTo>
                      <a:pt x="1337" y="2060"/>
                    </a:lnTo>
                    <a:lnTo>
                      <a:pt x="1337" y="2060"/>
                    </a:lnTo>
                    <a:lnTo>
                      <a:pt x="1337" y="2059"/>
                    </a:lnTo>
                    <a:lnTo>
                      <a:pt x="1337" y="2059"/>
                    </a:lnTo>
                    <a:lnTo>
                      <a:pt x="1339" y="2057"/>
                    </a:lnTo>
                    <a:lnTo>
                      <a:pt x="1339" y="2057"/>
                    </a:lnTo>
                    <a:lnTo>
                      <a:pt x="1339" y="2057"/>
                    </a:lnTo>
                    <a:lnTo>
                      <a:pt x="1339" y="2057"/>
                    </a:lnTo>
                    <a:lnTo>
                      <a:pt x="1342" y="2055"/>
                    </a:lnTo>
                    <a:lnTo>
                      <a:pt x="1342" y="2055"/>
                    </a:lnTo>
                    <a:lnTo>
                      <a:pt x="1342" y="2054"/>
                    </a:lnTo>
                    <a:lnTo>
                      <a:pt x="1342" y="2054"/>
                    </a:lnTo>
                    <a:lnTo>
                      <a:pt x="1343" y="2051"/>
                    </a:lnTo>
                    <a:lnTo>
                      <a:pt x="1343" y="2051"/>
                    </a:lnTo>
                    <a:lnTo>
                      <a:pt x="1344" y="2050"/>
                    </a:lnTo>
                    <a:lnTo>
                      <a:pt x="1344" y="2050"/>
                    </a:lnTo>
                    <a:lnTo>
                      <a:pt x="1345" y="2046"/>
                    </a:lnTo>
                    <a:lnTo>
                      <a:pt x="1345" y="2046"/>
                    </a:lnTo>
                    <a:lnTo>
                      <a:pt x="1345" y="2045"/>
                    </a:lnTo>
                    <a:lnTo>
                      <a:pt x="1345" y="2045"/>
                    </a:lnTo>
                    <a:lnTo>
                      <a:pt x="1345" y="2045"/>
                    </a:lnTo>
                    <a:lnTo>
                      <a:pt x="1348" y="2032"/>
                    </a:lnTo>
                    <a:lnTo>
                      <a:pt x="1350" y="2013"/>
                    </a:lnTo>
                    <a:lnTo>
                      <a:pt x="1350" y="2013"/>
                    </a:lnTo>
                    <a:lnTo>
                      <a:pt x="1353" y="1991"/>
                    </a:lnTo>
                    <a:lnTo>
                      <a:pt x="1353" y="1971"/>
                    </a:lnTo>
                    <a:lnTo>
                      <a:pt x="1353" y="1955"/>
                    </a:lnTo>
                    <a:lnTo>
                      <a:pt x="1352" y="1943"/>
                    </a:lnTo>
                    <a:lnTo>
                      <a:pt x="1352" y="1943"/>
                    </a:lnTo>
                    <a:lnTo>
                      <a:pt x="1391" y="1928"/>
                    </a:lnTo>
                    <a:lnTo>
                      <a:pt x="1391" y="1928"/>
                    </a:lnTo>
                    <a:lnTo>
                      <a:pt x="1398" y="1939"/>
                    </a:lnTo>
                    <a:lnTo>
                      <a:pt x="1408" y="1952"/>
                    </a:lnTo>
                    <a:lnTo>
                      <a:pt x="1421" y="1966"/>
                    </a:lnTo>
                    <a:lnTo>
                      <a:pt x="1437" y="1982"/>
                    </a:lnTo>
                    <a:lnTo>
                      <a:pt x="1437" y="1982"/>
                    </a:lnTo>
                    <a:lnTo>
                      <a:pt x="1454" y="1997"/>
                    </a:lnTo>
                    <a:lnTo>
                      <a:pt x="1466" y="2006"/>
                    </a:lnTo>
                    <a:lnTo>
                      <a:pt x="1466" y="2006"/>
                    </a:lnTo>
                    <a:lnTo>
                      <a:pt x="1466" y="2006"/>
                    </a:lnTo>
                    <a:lnTo>
                      <a:pt x="1466" y="2006"/>
                    </a:lnTo>
                    <a:lnTo>
                      <a:pt x="1470" y="2007"/>
                    </a:lnTo>
                    <a:lnTo>
                      <a:pt x="1470" y="2007"/>
                    </a:lnTo>
                    <a:lnTo>
                      <a:pt x="1470" y="2007"/>
                    </a:lnTo>
                    <a:lnTo>
                      <a:pt x="1470" y="2007"/>
                    </a:lnTo>
                    <a:lnTo>
                      <a:pt x="1474" y="2008"/>
                    </a:lnTo>
                    <a:lnTo>
                      <a:pt x="1474" y="2008"/>
                    </a:lnTo>
                    <a:lnTo>
                      <a:pt x="1474" y="2008"/>
                    </a:lnTo>
                    <a:lnTo>
                      <a:pt x="1474" y="2008"/>
                    </a:lnTo>
                    <a:lnTo>
                      <a:pt x="1478" y="2008"/>
                    </a:lnTo>
                    <a:lnTo>
                      <a:pt x="1478" y="2008"/>
                    </a:lnTo>
                    <a:lnTo>
                      <a:pt x="1478" y="2008"/>
                    </a:lnTo>
                    <a:lnTo>
                      <a:pt x="1478" y="2008"/>
                    </a:lnTo>
                    <a:lnTo>
                      <a:pt x="1480" y="2007"/>
                    </a:lnTo>
                    <a:lnTo>
                      <a:pt x="1480" y="2007"/>
                    </a:lnTo>
                    <a:lnTo>
                      <a:pt x="1481" y="2007"/>
                    </a:lnTo>
                    <a:lnTo>
                      <a:pt x="1481" y="2007"/>
                    </a:lnTo>
                    <a:lnTo>
                      <a:pt x="1484" y="2006"/>
                    </a:lnTo>
                    <a:lnTo>
                      <a:pt x="1484" y="2006"/>
                    </a:lnTo>
                    <a:lnTo>
                      <a:pt x="1485" y="2006"/>
                    </a:lnTo>
                    <a:lnTo>
                      <a:pt x="1485" y="2006"/>
                    </a:lnTo>
                    <a:lnTo>
                      <a:pt x="1488" y="2005"/>
                    </a:lnTo>
                    <a:lnTo>
                      <a:pt x="1488" y="2005"/>
                    </a:lnTo>
                    <a:lnTo>
                      <a:pt x="1489" y="2005"/>
                    </a:lnTo>
                    <a:lnTo>
                      <a:pt x="1489" y="2005"/>
                    </a:lnTo>
                    <a:lnTo>
                      <a:pt x="1493" y="2002"/>
                    </a:lnTo>
                    <a:lnTo>
                      <a:pt x="1493" y="2002"/>
                    </a:lnTo>
                    <a:lnTo>
                      <a:pt x="1498" y="2001"/>
                    </a:lnTo>
                    <a:lnTo>
                      <a:pt x="1498" y="2001"/>
                    </a:lnTo>
                    <a:lnTo>
                      <a:pt x="1498" y="2001"/>
                    </a:lnTo>
                    <a:lnTo>
                      <a:pt x="1498" y="2001"/>
                    </a:lnTo>
                    <a:lnTo>
                      <a:pt x="1502" y="1998"/>
                    </a:lnTo>
                    <a:lnTo>
                      <a:pt x="1502" y="1998"/>
                    </a:lnTo>
                    <a:lnTo>
                      <a:pt x="1502" y="1998"/>
                    </a:lnTo>
                    <a:lnTo>
                      <a:pt x="1502" y="1998"/>
                    </a:lnTo>
                    <a:lnTo>
                      <a:pt x="1505" y="1997"/>
                    </a:lnTo>
                    <a:lnTo>
                      <a:pt x="1505" y="1997"/>
                    </a:lnTo>
                    <a:lnTo>
                      <a:pt x="1505" y="1996"/>
                    </a:lnTo>
                    <a:lnTo>
                      <a:pt x="1505" y="1996"/>
                    </a:lnTo>
                    <a:lnTo>
                      <a:pt x="1508" y="1994"/>
                    </a:lnTo>
                    <a:lnTo>
                      <a:pt x="1508" y="1994"/>
                    </a:lnTo>
                    <a:lnTo>
                      <a:pt x="1508" y="1994"/>
                    </a:lnTo>
                    <a:lnTo>
                      <a:pt x="1508" y="1994"/>
                    </a:lnTo>
                    <a:lnTo>
                      <a:pt x="1510" y="1992"/>
                    </a:lnTo>
                    <a:lnTo>
                      <a:pt x="1510" y="1992"/>
                    </a:lnTo>
                    <a:lnTo>
                      <a:pt x="1510" y="1992"/>
                    </a:lnTo>
                    <a:lnTo>
                      <a:pt x="1510" y="1992"/>
                    </a:lnTo>
                    <a:lnTo>
                      <a:pt x="1512" y="1988"/>
                    </a:lnTo>
                    <a:lnTo>
                      <a:pt x="1512" y="1988"/>
                    </a:lnTo>
                    <a:lnTo>
                      <a:pt x="1512" y="1988"/>
                    </a:lnTo>
                    <a:lnTo>
                      <a:pt x="1512" y="1988"/>
                    </a:lnTo>
                    <a:lnTo>
                      <a:pt x="1513" y="1984"/>
                    </a:lnTo>
                    <a:lnTo>
                      <a:pt x="1513" y="1984"/>
                    </a:lnTo>
                    <a:lnTo>
                      <a:pt x="1513" y="1983"/>
                    </a:lnTo>
                    <a:lnTo>
                      <a:pt x="1513" y="1983"/>
                    </a:lnTo>
                    <a:lnTo>
                      <a:pt x="1514" y="1979"/>
                    </a:lnTo>
                    <a:lnTo>
                      <a:pt x="1514" y="1979"/>
                    </a:lnTo>
                    <a:lnTo>
                      <a:pt x="1514" y="1978"/>
                    </a:lnTo>
                    <a:lnTo>
                      <a:pt x="1514" y="1978"/>
                    </a:lnTo>
                    <a:lnTo>
                      <a:pt x="1514" y="1966"/>
                    </a:lnTo>
                    <a:lnTo>
                      <a:pt x="1514" y="1947"/>
                    </a:lnTo>
                    <a:lnTo>
                      <a:pt x="1514" y="1947"/>
                    </a:lnTo>
                    <a:lnTo>
                      <a:pt x="1512" y="1924"/>
                    </a:lnTo>
                    <a:lnTo>
                      <a:pt x="1509" y="1904"/>
                    </a:lnTo>
                    <a:lnTo>
                      <a:pt x="1505" y="1889"/>
                    </a:lnTo>
                    <a:lnTo>
                      <a:pt x="1503" y="1876"/>
                    </a:lnTo>
                    <a:lnTo>
                      <a:pt x="1503" y="1876"/>
                    </a:lnTo>
                    <a:lnTo>
                      <a:pt x="1538" y="1856"/>
                    </a:lnTo>
                    <a:lnTo>
                      <a:pt x="1538" y="1856"/>
                    </a:lnTo>
                    <a:lnTo>
                      <a:pt x="1547" y="1865"/>
                    </a:lnTo>
                    <a:lnTo>
                      <a:pt x="1560" y="1875"/>
                    </a:lnTo>
                    <a:lnTo>
                      <a:pt x="1575" y="1887"/>
                    </a:lnTo>
                    <a:lnTo>
                      <a:pt x="1594" y="1900"/>
                    </a:lnTo>
                    <a:lnTo>
                      <a:pt x="1594" y="1900"/>
                    </a:lnTo>
                    <a:lnTo>
                      <a:pt x="1610" y="1910"/>
                    </a:lnTo>
                    <a:lnTo>
                      <a:pt x="1621" y="1916"/>
                    </a:lnTo>
                    <a:lnTo>
                      <a:pt x="1621" y="1916"/>
                    </a:lnTo>
                    <a:lnTo>
                      <a:pt x="1621" y="1916"/>
                    </a:lnTo>
                    <a:lnTo>
                      <a:pt x="1621" y="1916"/>
                    </a:lnTo>
                    <a:lnTo>
                      <a:pt x="1625" y="1919"/>
                    </a:lnTo>
                    <a:lnTo>
                      <a:pt x="1625" y="1919"/>
                    </a:lnTo>
                    <a:lnTo>
                      <a:pt x="1626" y="1919"/>
                    </a:lnTo>
                    <a:lnTo>
                      <a:pt x="1626" y="1919"/>
                    </a:lnTo>
                    <a:lnTo>
                      <a:pt x="1630" y="1920"/>
                    </a:lnTo>
                    <a:lnTo>
                      <a:pt x="1630" y="1920"/>
                    </a:lnTo>
                    <a:lnTo>
                      <a:pt x="1630" y="1920"/>
                    </a:lnTo>
                    <a:lnTo>
                      <a:pt x="1630" y="1920"/>
                    </a:lnTo>
                    <a:lnTo>
                      <a:pt x="1634" y="1920"/>
                    </a:lnTo>
                    <a:lnTo>
                      <a:pt x="1634" y="1920"/>
                    </a:lnTo>
                    <a:lnTo>
                      <a:pt x="1634" y="1920"/>
                    </a:lnTo>
                    <a:lnTo>
                      <a:pt x="1634" y="1920"/>
                    </a:lnTo>
                    <a:lnTo>
                      <a:pt x="1638" y="1919"/>
                    </a:lnTo>
                    <a:lnTo>
                      <a:pt x="1638" y="1919"/>
                    </a:lnTo>
                    <a:lnTo>
                      <a:pt x="1638" y="1919"/>
                    </a:lnTo>
                    <a:lnTo>
                      <a:pt x="1638" y="1919"/>
                    </a:lnTo>
                    <a:lnTo>
                      <a:pt x="1640" y="1918"/>
                    </a:lnTo>
                    <a:lnTo>
                      <a:pt x="1640" y="1918"/>
                    </a:lnTo>
                    <a:lnTo>
                      <a:pt x="1641" y="1918"/>
                    </a:lnTo>
                    <a:lnTo>
                      <a:pt x="1641" y="1918"/>
                    </a:lnTo>
                    <a:lnTo>
                      <a:pt x="1644" y="1916"/>
                    </a:lnTo>
                    <a:lnTo>
                      <a:pt x="1644" y="1916"/>
                    </a:lnTo>
                    <a:lnTo>
                      <a:pt x="1645" y="1915"/>
                    </a:lnTo>
                    <a:lnTo>
                      <a:pt x="1645" y="1915"/>
                    </a:lnTo>
                    <a:lnTo>
                      <a:pt x="1648" y="1914"/>
                    </a:lnTo>
                    <a:lnTo>
                      <a:pt x="1648" y="1914"/>
                    </a:lnTo>
                    <a:lnTo>
                      <a:pt x="1649" y="1913"/>
                    </a:lnTo>
                    <a:lnTo>
                      <a:pt x="1649" y="1913"/>
                    </a:lnTo>
                    <a:lnTo>
                      <a:pt x="1652" y="1911"/>
                    </a:lnTo>
                    <a:lnTo>
                      <a:pt x="1652" y="1911"/>
                    </a:lnTo>
                    <a:lnTo>
                      <a:pt x="1655" y="1909"/>
                    </a:lnTo>
                    <a:lnTo>
                      <a:pt x="1655" y="1909"/>
                    </a:lnTo>
                    <a:lnTo>
                      <a:pt x="1657" y="1908"/>
                    </a:lnTo>
                    <a:lnTo>
                      <a:pt x="1657" y="1908"/>
                    </a:lnTo>
                    <a:lnTo>
                      <a:pt x="1659" y="1906"/>
                    </a:lnTo>
                    <a:lnTo>
                      <a:pt x="1659" y="1906"/>
                    </a:lnTo>
                    <a:lnTo>
                      <a:pt x="1660" y="1905"/>
                    </a:lnTo>
                    <a:lnTo>
                      <a:pt x="1660" y="1905"/>
                    </a:lnTo>
                    <a:lnTo>
                      <a:pt x="1663" y="1903"/>
                    </a:lnTo>
                    <a:lnTo>
                      <a:pt x="1663" y="1903"/>
                    </a:lnTo>
                    <a:lnTo>
                      <a:pt x="1663" y="1903"/>
                    </a:lnTo>
                    <a:lnTo>
                      <a:pt x="1663" y="1903"/>
                    </a:lnTo>
                    <a:lnTo>
                      <a:pt x="1664" y="1900"/>
                    </a:lnTo>
                    <a:lnTo>
                      <a:pt x="1664" y="1900"/>
                    </a:lnTo>
                    <a:lnTo>
                      <a:pt x="1665" y="1900"/>
                    </a:lnTo>
                    <a:lnTo>
                      <a:pt x="1665" y="1900"/>
                    </a:lnTo>
                    <a:lnTo>
                      <a:pt x="1667" y="1898"/>
                    </a:lnTo>
                    <a:lnTo>
                      <a:pt x="1667" y="1898"/>
                    </a:lnTo>
                    <a:lnTo>
                      <a:pt x="1667" y="1896"/>
                    </a:lnTo>
                    <a:lnTo>
                      <a:pt x="1667" y="1896"/>
                    </a:lnTo>
                    <a:lnTo>
                      <a:pt x="1668" y="1894"/>
                    </a:lnTo>
                    <a:lnTo>
                      <a:pt x="1668" y="1894"/>
                    </a:lnTo>
                    <a:lnTo>
                      <a:pt x="1668" y="1892"/>
                    </a:lnTo>
                    <a:lnTo>
                      <a:pt x="1668" y="1892"/>
                    </a:lnTo>
                    <a:lnTo>
                      <a:pt x="1668" y="1890"/>
                    </a:lnTo>
                    <a:lnTo>
                      <a:pt x="1668" y="1890"/>
                    </a:lnTo>
                    <a:lnTo>
                      <a:pt x="1668" y="1889"/>
                    </a:lnTo>
                    <a:lnTo>
                      <a:pt x="1668" y="1889"/>
                    </a:lnTo>
                    <a:lnTo>
                      <a:pt x="1668" y="1884"/>
                    </a:lnTo>
                    <a:lnTo>
                      <a:pt x="1668" y="1884"/>
                    </a:lnTo>
                    <a:lnTo>
                      <a:pt x="1668" y="1884"/>
                    </a:lnTo>
                    <a:lnTo>
                      <a:pt x="1668" y="1884"/>
                    </a:lnTo>
                    <a:lnTo>
                      <a:pt x="1667" y="1871"/>
                    </a:lnTo>
                    <a:lnTo>
                      <a:pt x="1663" y="1852"/>
                    </a:lnTo>
                    <a:lnTo>
                      <a:pt x="1663" y="1852"/>
                    </a:lnTo>
                    <a:lnTo>
                      <a:pt x="1657" y="1829"/>
                    </a:lnTo>
                    <a:lnTo>
                      <a:pt x="1650" y="1811"/>
                    </a:lnTo>
                    <a:lnTo>
                      <a:pt x="1644" y="1797"/>
                    </a:lnTo>
                    <a:lnTo>
                      <a:pt x="1639" y="1785"/>
                    </a:lnTo>
                    <a:lnTo>
                      <a:pt x="1639" y="1785"/>
                    </a:lnTo>
                    <a:lnTo>
                      <a:pt x="1670" y="1758"/>
                    </a:lnTo>
                    <a:lnTo>
                      <a:pt x="1670" y="1758"/>
                    </a:lnTo>
                    <a:lnTo>
                      <a:pt x="1681" y="1765"/>
                    </a:lnTo>
                    <a:lnTo>
                      <a:pt x="1694" y="1774"/>
                    </a:lnTo>
                    <a:lnTo>
                      <a:pt x="1712" y="1783"/>
                    </a:lnTo>
                    <a:lnTo>
                      <a:pt x="1733" y="1793"/>
                    </a:lnTo>
                    <a:lnTo>
                      <a:pt x="1733" y="1793"/>
                    </a:lnTo>
                    <a:lnTo>
                      <a:pt x="1751" y="1801"/>
                    </a:lnTo>
                    <a:lnTo>
                      <a:pt x="1764" y="1804"/>
                    </a:lnTo>
                    <a:lnTo>
                      <a:pt x="1764" y="1804"/>
                    </a:lnTo>
                    <a:lnTo>
                      <a:pt x="1764" y="1804"/>
                    </a:lnTo>
                    <a:lnTo>
                      <a:pt x="1764" y="1804"/>
                    </a:lnTo>
                    <a:lnTo>
                      <a:pt x="1767" y="1806"/>
                    </a:lnTo>
                    <a:lnTo>
                      <a:pt x="1767" y="1806"/>
                    </a:lnTo>
                    <a:lnTo>
                      <a:pt x="1769" y="1806"/>
                    </a:lnTo>
                    <a:lnTo>
                      <a:pt x="1769" y="1806"/>
                    </a:lnTo>
                    <a:lnTo>
                      <a:pt x="1773" y="1806"/>
                    </a:lnTo>
                    <a:lnTo>
                      <a:pt x="1773" y="1806"/>
                    </a:lnTo>
                    <a:lnTo>
                      <a:pt x="1773" y="1806"/>
                    </a:lnTo>
                    <a:lnTo>
                      <a:pt x="1773" y="1806"/>
                    </a:lnTo>
                    <a:lnTo>
                      <a:pt x="1776" y="1806"/>
                    </a:lnTo>
                    <a:lnTo>
                      <a:pt x="1776" y="1806"/>
                    </a:lnTo>
                    <a:lnTo>
                      <a:pt x="1776" y="1804"/>
                    </a:lnTo>
                    <a:lnTo>
                      <a:pt x="1776" y="1804"/>
                    </a:lnTo>
                    <a:lnTo>
                      <a:pt x="1779" y="1804"/>
                    </a:lnTo>
                    <a:lnTo>
                      <a:pt x="1779" y="1804"/>
                    </a:lnTo>
                    <a:lnTo>
                      <a:pt x="1780" y="1803"/>
                    </a:lnTo>
                    <a:lnTo>
                      <a:pt x="1780" y="1803"/>
                    </a:lnTo>
                    <a:lnTo>
                      <a:pt x="1783" y="1802"/>
                    </a:lnTo>
                    <a:lnTo>
                      <a:pt x="1783" y="1802"/>
                    </a:lnTo>
                    <a:lnTo>
                      <a:pt x="1783" y="1802"/>
                    </a:lnTo>
                    <a:lnTo>
                      <a:pt x="1783" y="1802"/>
                    </a:lnTo>
                    <a:lnTo>
                      <a:pt x="1785" y="1799"/>
                    </a:lnTo>
                    <a:lnTo>
                      <a:pt x="1785" y="1799"/>
                    </a:lnTo>
                    <a:lnTo>
                      <a:pt x="1786" y="1799"/>
                    </a:lnTo>
                    <a:lnTo>
                      <a:pt x="1786" y="1799"/>
                    </a:lnTo>
                    <a:lnTo>
                      <a:pt x="1789" y="1797"/>
                    </a:lnTo>
                    <a:lnTo>
                      <a:pt x="1789" y="1797"/>
                    </a:lnTo>
                    <a:lnTo>
                      <a:pt x="1789" y="1795"/>
                    </a:lnTo>
                    <a:lnTo>
                      <a:pt x="1789" y="1795"/>
                    </a:lnTo>
                    <a:lnTo>
                      <a:pt x="1793" y="1793"/>
                    </a:lnTo>
                    <a:lnTo>
                      <a:pt x="1793" y="1793"/>
                    </a:lnTo>
                    <a:lnTo>
                      <a:pt x="1795" y="1790"/>
                    </a:lnTo>
                    <a:lnTo>
                      <a:pt x="1795" y="1790"/>
                    </a:lnTo>
                    <a:lnTo>
                      <a:pt x="1796" y="1789"/>
                    </a:lnTo>
                    <a:lnTo>
                      <a:pt x="1796" y="1789"/>
                    </a:lnTo>
                    <a:lnTo>
                      <a:pt x="1799" y="1787"/>
                    </a:lnTo>
                    <a:lnTo>
                      <a:pt x="1799" y="1787"/>
                    </a:lnTo>
                    <a:lnTo>
                      <a:pt x="1799" y="1785"/>
                    </a:lnTo>
                    <a:lnTo>
                      <a:pt x="1799" y="1785"/>
                    </a:lnTo>
                    <a:lnTo>
                      <a:pt x="1801" y="1783"/>
                    </a:lnTo>
                    <a:lnTo>
                      <a:pt x="1801" y="1783"/>
                    </a:lnTo>
                    <a:lnTo>
                      <a:pt x="1801" y="1783"/>
                    </a:lnTo>
                    <a:lnTo>
                      <a:pt x="1801" y="1783"/>
                    </a:lnTo>
                    <a:lnTo>
                      <a:pt x="1803" y="1780"/>
                    </a:lnTo>
                    <a:lnTo>
                      <a:pt x="1803" y="1780"/>
                    </a:lnTo>
                    <a:lnTo>
                      <a:pt x="1804" y="1780"/>
                    </a:lnTo>
                    <a:lnTo>
                      <a:pt x="1804" y="1780"/>
                    </a:lnTo>
                    <a:lnTo>
                      <a:pt x="1804" y="1778"/>
                    </a:lnTo>
                    <a:lnTo>
                      <a:pt x="1804" y="1778"/>
                    </a:lnTo>
                    <a:lnTo>
                      <a:pt x="1804" y="1777"/>
                    </a:lnTo>
                    <a:lnTo>
                      <a:pt x="1804" y="1777"/>
                    </a:lnTo>
                    <a:lnTo>
                      <a:pt x="1805" y="1773"/>
                    </a:lnTo>
                    <a:lnTo>
                      <a:pt x="1805" y="1773"/>
                    </a:lnTo>
                    <a:lnTo>
                      <a:pt x="1805" y="1773"/>
                    </a:lnTo>
                    <a:lnTo>
                      <a:pt x="1805" y="1773"/>
                    </a:lnTo>
                    <a:lnTo>
                      <a:pt x="1805" y="1769"/>
                    </a:lnTo>
                    <a:lnTo>
                      <a:pt x="1805" y="1769"/>
                    </a:lnTo>
                    <a:lnTo>
                      <a:pt x="1805" y="1769"/>
                    </a:lnTo>
                    <a:lnTo>
                      <a:pt x="1805" y="1769"/>
                    </a:lnTo>
                    <a:lnTo>
                      <a:pt x="1804" y="1764"/>
                    </a:lnTo>
                    <a:lnTo>
                      <a:pt x="1804" y="1764"/>
                    </a:lnTo>
                    <a:lnTo>
                      <a:pt x="1800" y="1751"/>
                    </a:lnTo>
                    <a:lnTo>
                      <a:pt x="1793" y="1734"/>
                    </a:lnTo>
                    <a:lnTo>
                      <a:pt x="1793" y="1734"/>
                    </a:lnTo>
                    <a:lnTo>
                      <a:pt x="1783" y="1712"/>
                    </a:lnTo>
                    <a:lnTo>
                      <a:pt x="1774" y="1695"/>
                    </a:lnTo>
                    <a:lnTo>
                      <a:pt x="1765" y="1682"/>
                    </a:lnTo>
                    <a:lnTo>
                      <a:pt x="1757" y="1671"/>
                    </a:lnTo>
                    <a:lnTo>
                      <a:pt x="1757" y="1671"/>
                    </a:lnTo>
                    <a:lnTo>
                      <a:pt x="1785" y="1639"/>
                    </a:lnTo>
                    <a:lnTo>
                      <a:pt x="1785" y="1639"/>
                    </a:lnTo>
                    <a:lnTo>
                      <a:pt x="1796" y="1644"/>
                    </a:lnTo>
                    <a:lnTo>
                      <a:pt x="1810" y="1651"/>
                    </a:lnTo>
                    <a:lnTo>
                      <a:pt x="1829" y="1657"/>
                    </a:lnTo>
                    <a:lnTo>
                      <a:pt x="1852" y="1663"/>
                    </a:lnTo>
                    <a:lnTo>
                      <a:pt x="1852" y="1663"/>
                    </a:lnTo>
                    <a:lnTo>
                      <a:pt x="1871" y="1667"/>
                    </a:lnTo>
                    <a:lnTo>
                      <a:pt x="1883" y="1668"/>
                    </a:lnTo>
                    <a:lnTo>
                      <a:pt x="1883" y="1668"/>
                    </a:lnTo>
                    <a:lnTo>
                      <a:pt x="1883" y="1668"/>
                    </a:lnTo>
                    <a:lnTo>
                      <a:pt x="1883" y="1668"/>
                    </a:lnTo>
                    <a:lnTo>
                      <a:pt x="1888" y="1668"/>
                    </a:lnTo>
                    <a:lnTo>
                      <a:pt x="1888" y="1668"/>
                    </a:lnTo>
                    <a:lnTo>
                      <a:pt x="1890" y="1668"/>
                    </a:lnTo>
                    <a:lnTo>
                      <a:pt x="1890" y="1668"/>
                    </a:lnTo>
                    <a:lnTo>
                      <a:pt x="1892" y="1668"/>
                    </a:lnTo>
                    <a:lnTo>
                      <a:pt x="1892" y="1668"/>
                    </a:lnTo>
                    <a:lnTo>
                      <a:pt x="1893" y="1668"/>
                    </a:lnTo>
                    <a:lnTo>
                      <a:pt x="1893" y="1668"/>
                    </a:lnTo>
                    <a:lnTo>
                      <a:pt x="1896" y="1667"/>
                    </a:lnTo>
                    <a:lnTo>
                      <a:pt x="1896" y="1667"/>
                    </a:lnTo>
                    <a:lnTo>
                      <a:pt x="1897" y="1667"/>
                    </a:lnTo>
                    <a:lnTo>
                      <a:pt x="1897" y="1667"/>
                    </a:lnTo>
                    <a:lnTo>
                      <a:pt x="1900" y="1666"/>
                    </a:lnTo>
                    <a:lnTo>
                      <a:pt x="1900" y="1666"/>
                    </a:lnTo>
                    <a:lnTo>
                      <a:pt x="1900" y="1664"/>
                    </a:lnTo>
                    <a:lnTo>
                      <a:pt x="1900" y="1664"/>
                    </a:lnTo>
                    <a:lnTo>
                      <a:pt x="1902" y="1663"/>
                    </a:lnTo>
                    <a:lnTo>
                      <a:pt x="1902" y="1663"/>
                    </a:lnTo>
                    <a:lnTo>
                      <a:pt x="1902" y="1663"/>
                    </a:lnTo>
                    <a:lnTo>
                      <a:pt x="1902" y="1663"/>
                    </a:lnTo>
                    <a:lnTo>
                      <a:pt x="1905" y="1661"/>
                    </a:lnTo>
                    <a:lnTo>
                      <a:pt x="1905" y="1661"/>
                    </a:lnTo>
                    <a:lnTo>
                      <a:pt x="1906" y="1659"/>
                    </a:lnTo>
                    <a:lnTo>
                      <a:pt x="1906" y="1659"/>
                    </a:lnTo>
                    <a:lnTo>
                      <a:pt x="1907" y="1657"/>
                    </a:lnTo>
                    <a:lnTo>
                      <a:pt x="1907" y="1657"/>
                    </a:lnTo>
                    <a:lnTo>
                      <a:pt x="1909" y="1656"/>
                    </a:lnTo>
                    <a:lnTo>
                      <a:pt x="1909" y="1656"/>
                    </a:lnTo>
                    <a:lnTo>
                      <a:pt x="1910" y="1652"/>
                    </a:lnTo>
                    <a:lnTo>
                      <a:pt x="1910" y="1652"/>
                    </a:lnTo>
                    <a:lnTo>
                      <a:pt x="1912" y="1649"/>
                    </a:lnTo>
                    <a:lnTo>
                      <a:pt x="1912" y="1649"/>
                    </a:lnTo>
                    <a:lnTo>
                      <a:pt x="1914" y="1648"/>
                    </a:lnTo>
                    <a:lnTo>
                      <a:pt x="1914" y="1648"/>
                    </a:lnTo>
                    <a:lnTo>
                      <a:pt x="1915" y="1646"/>
                    </a:lnTo>
                    <a:lnTo>
                      <a:pt x="1915" y="1646"/>
                    </a:lnTo>
                    <a:lnTo>
                      <a:pt x="1916" y="1644"/>
                    </a:lnTo>
                    <a:lnTo>
                      <a:pt x="1916" y="1644"/>
                    </a:lnTo>
                    <a:lnTo>
                      <a:pt x="1917" y="1642"/>
                    </a:lnTo>
                    <a:lnTo>
                      <a:pt x="1917" y="1642"/>
                    </a:lnTo>
                    <a:lnTo>
                      <a:pt x="1917" y="1641"/>
                    </a:lnTo>
                    <a:lnTo>
                      <a:pt x="1917" y="1641"/>
                    </a:lnTo>
                    <a:lnTo>
                      <a:pt x="1919" y="1638"/>
                    </a:lnTo>
                    <a:lnTo>
                      <a:pt x="1919" y="1638"/>
                    </a:lnTo>
                    <a:lnTo>
                      <a:pt x="1919" y="1638"/>
                    </a:lnTo>
                    <a:lnTo>
                      <a:pt x="1919" y="1638"/>
                    </a:lnTo>
                    <a:lnTo>
                      <a:pt x="1920" y="1635"/>
                    </a:lnTo>
                    <a:lnTo>
                      <a:pt x="1920" y="1635"/>
                    </a:lnTo>
                    <a:lnTo>
                      <a:pt x="1920" y="1634"/>
                    </a:lnTo>
                    <a:lnTo>
                      <a:pt x="1920" y="1634"/>
                    </a:lnTo>
                    <a:lnTo>
                      <a:pt x="1920" y="1630"/>
                    </a:lnTo>
                    <a:lnTo>
                      <a:pt x="1920" y="1630"/>
                    </a:lnTo>
                    <a:lnTo>
                      <a:pt x="1919" y="1630"/>
                    </a:lnTo>
                    <a:lnTo>
                      <a:pt x="1919" y="1630"/>
                    </a:lnTo>
                    <a:lnTo>
                      <a:pt x="1919" y="1627"/>
                    </a:lnTo>
                    <a:lnTo>
                      <a:pt x="1919" y="1627"/>
                    </a:lnTo>
                    <a:lnTo>
                      <a:pt x="1919" y="1627"/>
                    </a:lnTo>
                    <a:lnTo>
                      <a:pt x="1919" y="1627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6" y="1622"/>
                    </a:lnTo>
                    <a:lnTo>
                      <a:pt x="1910" y="1610"/>
                    </a:lnTo>
                    <a:lnTo>
                      <a:pt x="1900" y="1594"/>
                    </a:lnTo>
                    <a:lnTo>
                      <a:pt x="1900" y="1594"/>
                    </a:lnTo>
                    <a:lnTo>
                      <a:pt x="1887" y="1575"/>
                    </a:lnTo>
                    <a:lnTo>
                      <a:pt x="1875" y="1560"/>
                    </a:lnTo>
                    <a:lnTo>
                      <a:pt x="1864" y="1547"/>
                    </a:lnTo>
                    <a:lnTo>
                      <a:pt x="1856" y="1538"/>
                    </a:lnTo>
                    <a:lnTo>
                      <a:pt x="1856" y="1538"/>
                    </a:lnTo>
                    <a:lnTo>
                      <a:pt x="1876" y="1503"/>
                    </a:lnTo>
                    <a:lnTo>
                      <a:pt x="1876" y="1503"/>
                    </a:lnTo>
                    <a:lnTo>
                      <a:pt x="1888" y="1506"/>
                    </a:lnTo>
                    <a:lnTo>
                      <a:pt x="1904" y="1510"/>
                    </a:lnTo>
                    <a:lnTo>
                      <a:pt x="1924" y="1512"/>
                    </a:lnTo>
                    <a:lnTo>
                      <a:pt x="1946" y="1515"/>
                    </a:lnTo>
                    <a:lnTo>
                      <a:pt x="1946" y="1515"/>
                    </a:lnTo>
                    <a:lnTo>
                      <a:pt x="1965" y="1515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79" y="1515"/>
                    </a:lnTo>
                    <a:lnTo>
                      <a:pt x="1979" y="1515"/>
                    </a:lnTo>
                    <a:lnTo>
                      <a:pt x="1983" y="1513"/>
                    </a:lnTo>
                    <a:lnTo>
                      <a:pt x="1983" y="1513"/>
                    </a:lnTo>
                    <a:lnTo>
                      <a:pt x="1984" y="1513"/>
                    </a:lnTo>
                    <a:lnTo>
                      <a:pt x="1984" y="1513"/>
                    </a:lnTo>
                    <a:lnTo>
                      <a:pt x="1987" y="1512"/>
                    </a:lnTo>
                    <a:lnTo>
                      <a:pt x="1987" y="1512"/>
                    </a:lnTo>
                    <a:lnTo>
                      <a:pt x="1988" y="1512"/>
                    </a:lnTo>
                    <a:lnTo>
                      <a:pt x="1988" y="1512"/>
                    </a:lnTo>
                    <a:lnTo>
                      <a:pt x="1990" y="1511"/>
                    </a:lnTo>
                    <a:lnTo>
                      <a:pt x="1990" y="1511"/>
                    </a:lnTo>
                    <a:lnTo>
                      <a:pt x="1992" y="1511"/>
                    </a:lnTo>
                    <a:lnTo>
                      <a:pt x="1992" y="1511"/>
                    </a:lnTo>
                    <a:lnTo>
                      <a:pt x="1993" y="1508"/>
                    </a:lnTo>
                    <a:lnTo>
                      <a:pt x="1993" y="1508"/>
                    </a:lnTo>
                    <a:lnTo>
                      <a:pt x="1994" y="1508"/>
                    </a:lnTo>
                    <a:lnTo>
                      <a:pt x="1994" y="1508"/>
                    </a:lnTo>
                    <a:lnTo>
                      <a:pt x="1996" y="1506"/>
                    </a:lnTo>
                    <a:lnTo>
                      <a:pt x="1996" y="1506"/>
                    </a:lnTo>
                    <a:lnTo>
                      <a:pt x="1996" y="1506"/>
                    </a:lnTo>
                    <a:lnTo>
                      <a:pt x="1996" y="1506"/>
                    </a:lnTo>
                    <a:lnTo>
                      <a:pt x="1998" y="1502"/>
                    </a:lnTo>
                    <a:lnTo>
                      <a:pt x="1998" y="1502"/>
                    </a:lnTo>
                    <a:lnTo>
                      <a:pt x="1998" y="1502"/>
                    </a:lnTo>
                    <a:lnTo>
                      <a:pt x="1998" y="1502"/>
                    </a:lnTo>
                    <a:lnTo>
                      <a:pt x="1999" y="1498"/>
                    </a:lnTo>
                    <a:lnTo>
                      <a:pt x="1999" y="1498"/>
                    </a:lnTo>
                    <a:lnTo>
                      <a:pt x="2001" y="1497"/>
                    </a:lnTo>
                    <a:lnTo>
                      <a:pt x="2001" y="1497"/>
                    </a:lnTo>
                    <a:lnTo>
                      <a:pt x="2002" y="1493"/>
                    </a:lnTo>
                    <a:lnTo>
                      <a:pt x="2002" y="1493"/>
                    </a:lnTo>
                    <a:lnTo>
                      <a:pt x="2004" y="1489"/>
                    </a:lnTo>
                    <a:lnTo>
                      <a:pt x="2004" y="1489"/>
                    </a:lnTo>
                    <a:lnTo>
                      <a:pt x="2004" y="1489"/>
                    </a:lnTo>
                    <a:lnTo>
                      <a:pt x="2004" y="1489"/>
                    </a:lnTo>
                    <a:lnTo>
                      <a:pt x="2006" y="1486"/>
                    </a:lnTo>
                    <a:lnTo>
                      <a:pt x="2006" y="1486"/>
                    </a:lnTo>
                    <a:lnTo>
                      <a:pt x="2006" y="1484"/>
                    </a:lnTo>
                    <a:lnTo>
                      <a:pt x="2006" y="1484"/>
                    </a:lnTo>
                    <a:lnTo>
                      <a:pt x="2007" y="1482"/>
                    </a:lnTo>
                    <a:lnTo>
                      <a:pt x="2007" y="1482"/>
                    </a:lnTo>
                    <a:lnTo>
                      <a:pt x="2007" y="1482"/>
                    </a:lnTo>
                    <a:lnTo>
                      <a:pt x="2007" y="1482"/>
                    </a:lnTo>
                    <a:lnTo>
                      <a:pt x="2008" y="1478"/>
                    </a:lnTo>
                    <a:lnTo>
                      <a:pt x="2008" y="1478"/>
                    </a:lnTo>
                    <a:lnTo>
                      <a:pt x="2008" y="1478"/>
                    </a:lnTo>
                    <a:lnTo>
                      <a:pt x="2008" y="1478"/>
                    </a:lnTo>
                    <a:lnTo>
                      <a:pt x="2008" y="1474"/>
                    </a:lnTo>
                    <a:lnTo>
                      <a:pt x="2008" y="1474"/>
                    </a:lnTo>
                    <a:lnTo>
                      <a:pt x="2008" y="1474"/>
                    </a:lnTo>
                    <a:lnTo>
                      <a:pt x="2008" y="1474"/>
                    </a:lnTo>
                    <a:lnTo>
                      <a:pt x="2007" y="1470"/>
                    </a:lnTo>
                    <a:lnTo>
                      <a:pt x="2007" y="1470"/>
                    </a:lnTo>
                    <a:lnTo>
                      <a:pt x="2007" y="1470"/>
                    </a:lnTo>
                    <a:lnTo>
                      <a:pt x="2007" y="1470"/>
                    </a:lnTo>
                    <a:lnTo>
                      <a:pt x="2006" y="1467"/>
                    </a:lnTo>
                    <a:lnTo>
                      <a:pt x="2006" y="1467"/>
                    </a:lnTo>
                    <a:lnTo>
                      <a:pt x="2006" y="1467"/>
                    </a:lnTo>
                    <a:lnTo>
                      <a:pt x="2006" y="1467"/>
                    </a:lnTo>
                    <a:lnTo>
                      <a:pt x="2003" y="1462"/>
                    </a:lnTo>
                    <a:lnTo>
                      <a:pt x="2003" y="1462"/>
                    </a:lnTo>
                    <a:lnTo>
                      <a:pt x="2003" y="1462"/>
                    </a:lnTo>
                    <a:lnTo>
                      <a:pt x="2003" y="1462"/>
                    </a:lnTo>
                    <a:lnTo>
                      <a:pt x="1994" y="1452"/>
                    </a:lnTo>
                    <a:lnTo>
                      <a:pt x="1982" y="1438"/>
                    </a:lnTo>
                    <a:lnTo>
                      <a:pt x="1982" y="1438"/>
                    </a:lnTo>
                    <a:lnTo>
                      <a:pt x="1965" y="1421"/>
                    </a:lnTo>
                    <a:lnTo>
                      <a:pt x="1950" y="1409"/>
                    </a:lnTo>
                    <a:lnTo>
                      <a:pt x="1938" y="1399"/>
                    </a:lnTo>
                    <a:lnTo>
                      <a:pt x="1927" y="1391"/>
                    </a:lnTo>
                    <a:lnTo>
                      <a:pt x="1927" y="1391"/>
                    </a:lnTo>
                    <a:lnTo>
                      <a:pt x="1941" y="1352"/>
                    </a:lnTo>
                    <a:lnTo>
                      <a:pt x="1941" y="1352"/>
                    </a:lnTo>
                    <a:lnTo>
                      <a:pt x="1954" y="1353"/>
                    </a:lnTo>
                    <a:lnTo>
                      <a:pt x="1970" y="1353"/>
                    </a:lnTo>
                    <a:lnTo>
                      <a:pt x="1990" y="1353"/>
                    </a:lnTo>
                    <a:lnTo>
                      <a:pt x="2013" y="1351"/>
                    </a:lnTo>
                    <a:lnTo>
                      <a:pt x="2013" y="1351"/>
                    </a:lnTo>
                    <a:lnTo>
                      <a:pt x="2032" y="1348"/>
                    </a:lnTo>
                    <a:lnTo>
                      <a:pt x="2045" y="1346"/>
                    </a:lnTo>
                    <a:lnTo>
                      <a:pt x="2045" y="1346"/>
                    </a:lnTo>
                    <a:lnTo>
                      <a:pt x="2045" y="1346"/>
                    </a:lnTo>
                    <a:lnTo>
                      <a:pt x="2045" y="1346"/>
                    </a:lnTo>
                    <a:lnTo>
                      <a:pt x="2050" y="1345"/>
                    </a:lnTo>
                    <a:lnTo>
                      <a:pt x="2050" y="1345"/>
                    </a:lnTo>
                    <a:lnTo>
                      <a:pt x="2051" y="1343"/>
                    </a:lnTo>
                    <a:lnTo>
                      <a:pt x="2051" y="1343"/>
                    </a:lnTo>
                    <a:lnTo>
                      <a:pt x="2053" y="1342"/>
                    </a:lnTo>
                    <a:lnTo>
                      <a:pt x="2053" y="1342"/>
                    </a:lnTo>
                    <a:lnTo>
                      <a:pt x="2053" y="1342"/>
                    </a:lnTo>
                    <a:lnTo>
                      <a:pt x="2053" y="1342"/>
                    </a:lnTo>
                    <a:lnTo>
                      <a:pt x="2057" y="1339"/>
                    </a:lnTo>
                    <a:lnTo>
                      <a:pt x="2057" y="1339"/>
                    </a:lnTo>
                    <a:lnTo>
                      <a:pt x="2057" y="1339"/>
                    </a:lnTo>
                    <a:lnTo>
                      <a:pt x="2057" y="1339"/>
                    </a:lnTo>
                    <a:lnTo>
                      <a:pt x="2059" y="1337"/>
                    </a:lnTo>
                    <a:lnTo>
                      <a:pt x="2059" y="1337"/>
                    </a:lnTo>
                    <a:lnTo>
                      <a:pt x="2060" y="1337"/>
                    </a:lnTo>
                    <a:lnTo>
                      <a:pt x="2060" y="1337"/>
                    </a:lnTo>
                    <a:lnTo>
                      <a:pt x="2061" y="1334"/>
                    </a:lnTo>
                    <a:lnTo>
                      <a:pt x="2061" y="1334"/>
                    </a:lnTo>
                    <a:lnTo>
                      <a:pt x="2061" y="1334"/>
                    </a:lnTo>
                    <a:lnTo>
                      <a:pt x="2061" y="1334"/>
                    </a:lnTo>
                    <a:lnTo>
                      <a:pt x="2062" y="1331"/>
                    </a:lnTo>
                    <a:lnTo>
                      <a:pt x="2062" y="1331"/>
                    </a:lnTo>
                    <a:lnTo>
                      <a:pt x="2062" y="1329"/>
                    </a:lnTo>
                    <a:lnTo>
                      <a:pt x="2062" y="1329"/>
                    </a:lnTo>
                    <a:lnTo>
                      <a:pt x="2064" y="1327"/>
                    </a:lnTo>
                    <a:lnTo>
                      <a:pt x="2064" y="1327"/>
                    </a:lnTo>
                    <a:lnTo>
                      <a:pt x="2064" y="1326"/>
                    </a:lnTo>
                    <a:lnTo>
                      <a:pt x="2064" y="1326"/>
                    </a:lnTo>
                    <a:lnTo>
                      <a:pt x="2065" y="1322"/>
                    </a:lnTo>
                    <a:lnTo>
                      <a:pt x="2065" y="1322"/>
                    </a:lnTo>
                    <a:lnTo>
                      <a:pt x="2066" y="1317"/>
                    </a:lnTo>
                    <a:lnTo>
                      <a:pt x="2066" y="1317"/>
                    </a:lnTo>
                    <a:lnTo>
                      <a:pt x="2066" y="1316"/>
                    </a:lnTo>
                    <a:lnTo>
                      <a:pt x="2066" y="1316"/>
                    </a:lnTo>
                    <a:lnTo>
                      <a:pt x="2067" y="1313"/>
                    </a:lnTo>
                    <a:lnTo>
                      <a:pt x="2067" y="1313"/>
                    </a:lnTo>
                    <a:lnTo>
                      <a:pt x="2067" y="1312"/>
                    </a:lnTo>
                    <a:lnTo>
                      <a:pt x="2067" y="1312"/>
                    </a:lnTo>
                    <a:lnTo>
                      <a:pt x="2067" y="1308"/>
                    </a:lnTo>
                    <a:lnTo>
                      <a:pt x="2067" y="1308"/>
                    </a:lnTo>
                    <a:lnTo>
                      <a:pt x="2067" y="1308"/>
                    </a:lnTo>
                    <a:lnTo>
                      <a:pt x="2067" y="1308"/>
                    </a:lnTo>
                    <a:lnTo>
                      <a:pt x="2067" y="1305"/>
                    </a:lnTo>
                    <a:lnTo>
                      <a:pt x="2067" y="1305"/>
                    </a:lnTo>
                    <a:lnTo>
                      <a:pt x="2067" y="1304"/>
                    </a:lnTo>
                    <a:lnTo>
                      <a:pt x="2067" y="1304"/>
                    </a:lnTo>
                    <a:lnTo>
                      <a:pt x="2067" y="1302"/>
                    </a:lnTo>
                    <a:lnTo>
                      <a:pt x="2067" y="1302"/>
                    </a:lnTo>
                    <a:lnTo>
                      <a:pt x="2067" y="1302"/>
                    </a:lnTo>
                    <a:lnTo>
                      <a:pt x="2067" y="1302"/>
                    </a:lnTo>
                    <a:lnTo>
                      <a:pt x="2066" y="1298"/>
                    </a:lnTo>
                    <a:lnTo>
                      <a:pt x="2066" y="1298"/>
                    </a:lnTo>
                    <a:lnTo>
                      <a:pt x="2065" y="1297"/>
                    </a:lnTo>
                    <a:lnTo>
                      <a:pt x="2065" y="1297"/>
                    </a:lnTo>
                    <a:lnTo>
                      <a:pt x="2064" y="1294"/>
                    </a:lnTo>
                    <a:lnTo>
                      <a:pt x="2064" y="1294"/>
                    </a:lnTo>
                    <a:lnTo>
                      <a:pt x="2062" y="1294"/>
                    </a:lnTo>
                    <a:lnTo>
                      <a:pt x="2062" y="1294"/>
                    </a:lnTo>
                    <a:lnTo>
                      <a:pt x="2060" y="1290"/>
                    </a:lnTo>
                    <a:lnTo>
                      <a:pt x="2060" y="1290"/>
                    </a:lnTo>
                    <a:lnTo>
                      <a:pt x="2060" y="1290"/>
                    </a:lnTo>
                    <a:lnTo>
                      <a:pt x="2060" y="1290"/>
                    </a:lnTo>
                    <a:lnTo>
                      <a:pt x="2050" y="1282"/>
                    </a:lnTo>
                    <a:lnTo>
                      <a:pt x="2035" y="1270"/>
                    </a:lnTo>
                    <a:lnTo>
                      <a:pt x="2035" y="1270"/>
                    </a:lnTo>
                    <a:lnTo>
                      <a:pt x="2016" y="1256"/>
                    </a:lnTo>
                    <a:lnTo>
                      <a:pt x="1999" y="1246"/>
                    </a:lnTo>
                    <a:lnTo>
                      <a:pt x="1985" y="1239"/>
                    </a:lnTo>
                    <a:lnTo>
                      <a:pt x="1974" y="1234"/>
                    </a:lnTo>
                    <a:lnTo>
                      <a:pt x="1974" y="1234"/>
                    </a:lnTo>
                    <a:lnTo>
                      <a:pt x="1980" y="1192"/>
                    </a:lnTo>
                    <a:lnTo>
                      <a:pt x="1980" y="1192"/>
                    </a:lnTo>
                    <a:lnTo>
                      <a:pt x="1993" y="1191"/>
                    </a:lnTo>
                    <a:lnTo>
                      <a:pt x="2009" y="1190"/>
                    </a:lnTo>
                    <a:lnTo>
                      <a:pt x="2028" y="1185"/>
                    </a:lnTo>
                    <a:lnTo>
                      <a:pt x="2051" y="1179"/>
                    </a:lnTo>
                    <a:lnTo>
                      <a:pt x="2051" y="1179"/>
                    </a:lnTo>
                    <a:lnTo>
                      <a:pt x="2069" y="1173"/>
                    </a:lnTo>
                    <a:lnTo>
                      <a:pt x="2081" y="1168"/>
                    </a:lnTo>
                    <a:lnTo>
                      <a:pt x="2081" y="1168"/>
                    </a:lnTo>
                    <a:lnTo>
                      <a:pt x="2085" y="1166"/>
                    </a:lnTo>
                    <a:lnTo>
                      <a:pt x="2085" y="1166"/>
                    </a:lnTo>
                    <a:lnTo>
                      <a:pt x="2086" y="1166"/>
                    </a:lnTo>
                    <a:lnTo>
                      <a:pt x="2086" y="1166"/>
                    </a:lnTo>
                    <a:lnTo>
                      <a:pt x="2089" y="1163"/>
                    </a:lnTo>
                    <a:lnTo>
                      <a:pt x="2089" y="1163"/>
                    </a:lnTo>
                    <a:lnTo>
                      <a:pt x="2090" y="1163"/>
                    </a:lnTo>
                    <a:lnTo>
                      <a:pt x="2090" y="1163"/>
                    </a:lnTo>
                    <a:lnTo>
                      <a:pt x="2093" y="1161"/>
                    </a:lnTo>
                    <a:lnTo>
                      <a:pt x="2093" y="1161"/>
                    </a:lnTo>
                    <a:lnTo>
                      <a:pt x="2093" y="1161"/>
                    </a:lnTo>
                    <a:lnTo>
                      <a:pt x="2093" y="1161"/>
                    </a:lnTo>
                    <a:lnTo>
                      <a:pt x="2094" y="1158"/>
                    </a:lnTo>
                    <a:lnTo>
                      <a:pt x="2094" y="1158"/>
                    </a:lnTo>
                    <a:lnTo>
                      <a:pt x="2094" y="1157"/>
                    </a:lnTo>
                    <a:lnTo>
                      <a:pt x="2094" y="1157"/>
                    </a:lnTo>
                    <a:lnTo>
                      <a:pt x="2095" y="1154"/>
                    </a:lnTo>
                    <a:lnTo>
                      <a:pt x="2095" y="1154"/>
                    </a:lnTo>
                    <a:lnTo>
                      <a:pt x="2095" y="1154"/>
                    </a:lnTo>
                    <a:lnTo>
                      <a:pt x="2095" y="1154"/>
                    </a:lnTo>
                    <a:lnTo>
                      <a:pt x="2096" y="1151"/>
                    </a:lnTo>
                    <a:lnTo>
                      <a:pt x="2096" y="1151"/>
                    </a:lnTo>
                    <a:lnTo>
                      <a:pt x="2096" y="1149"/>
                    </a:lnTo>
                    <a:lnTo>
                      <a:pt x="2096" y="1149"/>
                    </a:lnTo>
                    <a:lnTo>
                      <a:pt x="2096" y="1147"/>
                    </a:lnTo>
                    <a:lnTo>
                      <a:pt x="2096" y="1147"/>
                    </a:lnTo>
                    <a:lnTo>
                      <a:pt x="2096" y="1145"/>
                    </a:lnTo>
                    <a:lnTo>
                      <a:pt x="2096" y="1145"/>
                    </a:lnTo>
                    <a:lnTo>
                      <a:pt x="2096" y="1140"/>
                    </a:lnTo>
                    <a:lnTo>
                      <a:pt x="2096" y="1140"/>
                    </a:lnTo>
                    <a:lnTo>
                      <a:pt x="2098" y="1137"/>
                    </a:lnTo>
                    <a:lnTo>
                      <a:pt x="2098" y="1137"/>
                    </a:lnTo>
                    <a:lnTo>
                      <a:pt x="2098" y="1135"/>
                    </a:lnTo>
                    <a:lnTo>
                      <a:pt x="2098" y="1135"/>
                    </a:lnTo>
                    <a:lnTo>
                      <a:pt x="2098" y="1132"/>
                    </a:lnTo>
                    <a:lnTo>
                      <a:pt x="2098" y="1132"/>
                    </a:lnTo>
                    <a:lnTo>
                      <a:pt x="2098" y="1132"/>
                    </a:lnTo>
                    <a:lnTo>
                      <a:pt x="2098" y="1132"/>
                    </a:lnTo>
                    <a:lnTo>
                      <a:pt x="2098" y="1128"/>
                    </a:lnTo>
                    <a:lnTo>
                      <a:pt x="2098" y="1128"/>
                    </a:lnTo>
                    <a:lnTo>
                      <a:pt x="2098" y="1127"/>
                    </a:lnTo>
                    <a:lnTo>
                      <a:pt x="2098" y="1127"/>
                    </a:lnTo>
                    <a:lnTo>
                      <a:pt x="2096" y="1124"/>
                    </a:lnTo>
                    <a:lnTo>
                      <a:pt x="2096" y="1124"/>
                    </a:lnTo>
                    <a:lnTo>
                      <a:pt x="2096" y="1124"/>
                    </a:lnTo>
                    <a:lnTo>
                      <a:pt x="2096" y="1124"/>
                    </a:lnTo>
                    <a:lnTo>
                      <a:pt x="2096" y="1122"/>
                    </a:lnTo>
                    <a:lnTo>
                      <a:pt x="2096" y="1122"/>
                    </a:lnTo>
                    <a:lnTo>
                      <a:pt x="2095" y="1120"/>
                    </a:lnTo>
                    <a:lnTo>
                      <a:pt x="2095" y="1120"/>
                    </a:lnTo>
                    <a:lnTo>
                      <a:pt x="2094" y="1118"/>
                    </a:lnTo>
                    <a:lnTo>
                      <a:pt x="2094" y="1118"/>
                    </a:lnTo>
                    <a:lnTo>
                      <a:pt x="2093" y="1117"/>
                    </a:lnTo>
                    <a:lnTo>
                      <a:pt x="2093" y="1117"/>
                    </a:lnTo>
                    <a:lnTo>
                      <a:pt x="2091" y="1115"/>
                    </a:lnTo>
                    <a:lnTo>
                      <a:pt x="2091" y="1115"/>
                    </a:lnTo>
                    <a:lnTo>
                      <a:pt x="2090" y="1114"/>
                    </a:lnTo>
                    <a:lnTo>
                      <a:pt x="2090" y="1114"/>
                    </a:lnTo>
                    <a:lnTo>
                      <a:pt x="2079" y="1105"/>
                    </a:lnTo>
                    <a:lnTo>
                      <a:pt x="2059" y="1095"/>
                    </a:lnTo>
                    <a:lnTo>
                      <a:pt x="2059" y="1095"/>
                    </a:lnTo>
                    <a:lnTo>
                      <a:pt x="2037" y="1085"/>
                    </a:lnTo>
                    <a:lnTo>
                      <a:pt x="2019" y="1077"/>
                    </a:lnTo>
                    <a:lnTo>
                      <a:pt x="2003" y="1072"/>
                    </a:lnTo>
                    <a:lnTo>
                      <a:pt x="1992" y="1070"/>
                    </a:lnTo>
                    <a:lnTo>
                      <a:pt x="1992" y="1070"/>
                    </a:lnTo>
                    <a:lnTo>
                      <a:pt x="1992" y="1028"/>
                    </a:lnTo>
                    <a:lnTo>
                      <a:pt x="1992" y="1028"/>
                    </a:lnTo>
                    <a:lnTo>
                      <a:pt x="2003" y="1026"/>
                    </a:lnTo>
                    <a:lnTo>
                      <a:pt x="2019" y="1021"/>
                    </a:lnTo>
                    <a:lnTo>
                      <a:pt x="2037" y="1013"/>
                    </a:lnTo>
                    <a:lnTo>
                      <a:pt x="2059" y="1003"/>
                    </a:lnTo>
                    <a:lnTo>
                      <a:pt x="2059" y="1003"/>
                    </a:lnTo>
                    <a:lnTo>
                      <a:pt x="2075" y="994"/>
                    </a:lnTo>
                    <a:lnTo>
                      <a:pt x="2086" y="987"/>
                    </a:lnTo>
                    <a:lnTo>
                      <a:pt x="2086" y="987"/>
                    </a:lnTo>
                    <a:close/>
                    <a:moveTo>
                      <a:pt x="1823" y="1258"/>
                    </a:moveTo>
                    <a:lnTo>
                      <a:pt x="1823" y="1258"/>
                    </a:lnTo>
                    <a:lnTo>
                      <a:pt x="1812" y="1297"/>
                    </a:lnTo>
                    <a:lnTo>
                      <a:pt x="1798" y="1336"/>
                    </a:lnTo>
                    <a:lnTo>
                      <a:pt x="1783" y="1373"/>
                    </a:lnTo>
                    <a:lnTo>
                      <a:pt x="1766" y="1409"/>
                    </a:lnTo>
                    <a:lnTo>
                      <a:pt x="1747" y="1444"/>
                    </a:lnTo>
                    <a:lnTo>
                      <a:pt x="1727" y="1478"/>
                    </a:lnTo>
                    <a:lnTo>
                      <a:pt x="1706" y="1511"/>
                    </a:lnTo>
                    <a:lnTo>
                      <a:pt x="1682" y="1542"/>
                    </a:lnTo>
                    <a:lnTo>
                      <a:pt x="1657" y="1573"/>
                    </a:lnTo>
                    <a:lnTo>
                      <a:pt x="1631" y="1601"/>
                    </a:lnTo>
                    <a:lnTo>
                      <a:pt x="1604" y="1629"/>
                    </a:lnTo>
                    <a:lnTo>
                      <a:pt x="1575" y="1654"/>
                    </a:lnTo>
                    <a:lnTo>
                      <a:pt x="1546" y="1680"/>
                    </a:lnTo>
                    <a:lnTo>
                      <a:pt x="1514" y="1702"/>
                    </a:lnTo>
                    <a:lnTo>
                      <a:pt x="1483" y="1724"/>
                    </a:lnTo>
                    <a:lnTo>
                      <a:pt x="1450" y="1744"/>
                    </a:lnTo>
                    <a:lnTo>
                      <a:pt x="1416" y="1763"/>
                    </a:lnTo>
                    <a:lnTo>
                      <a:pt x="1382" y="1779"/>
                    </a:lnTo>
                    <a:lnTo>
                      <a:pt x="1347" y="1794"/>
                    </a:lnTo>
                    <a:lnTo>
                      <a:pt x="1310" y="1808"/>
                    </a:lnTo>
                    <a:lnTo>
                      <a:pt x="1274" y="1819"/>
                    </a:lnTo>
                    <a:lnTo>
                      <a:pt x="1236" y="1829"/>
                    </a:lnTo>
                    <a:lnTo>
                      <a:pt x="1198" y="1838"/>
                    </a:lnTo>
                    <a:lnTo>
                      <a:pt x="1159" y="1845"/>
                    </a:lnTo>
                    <a:lnTo>
                      <a:pt x="1120" y="1848"/>
                    </a:lnTo>
                    <a:lnTo>
                      <a:pt x="1081" y="1851"/>
                    </a:lnTo>
                    <a:lnTo>
                      <a:pt x="1042" y="1852"/>
                    </a:lnTo>
                    <a:lnTo>
                      <a:pt x="1001" y="1851"/>
                    </a:lnTo>
                    <a:lnTo>
                      <a:pt x="962" y="1847"/>
                    </a:lnTo>
                    <a:lnTo>
                      <a:pt x="922" y="1841"/>
                    </a:lnTo>
                    <a:lnTo>
                      <a:pt x="882" y="1833"/>
                    </a:lnTo>
                    <a:lnTo>
                      <a:pt x="841" y="1824"/>
                    </a:lnTo>
                    <a:lnTo>
                      <a:pt x="841" y="1824"/>
                    </a:lnTo>
                    <a:lnTo>
                      <a:pt x="802" y="1813"/>
                    </a:lnTo>
                    <a:lnTo>
                      <a:pt x="763" y="1799"/>
                    </a:lnTo>
                    <a:lnTo>
                      <a:pt x="726" y="1784"/>
                    </a:lnTo>
                    <a:lnTo>
                      <a:pt x="690" y="1766"/>
                    </a:lnTo>
                    <a:lnTo>
                      <a:pt x="655" y="1748"/>
                    </a:lnTo>
                    <a:lnTo>
                      <a:pt x="621" y="1727"/>
                    </a:lnTo>
                    <a:lnTo>
                      <a:pt x="588" y="1706"/>
                    </a:lnTo>
                    <a:lnTo>
                      <a:pt x="557" y="1682"/>
                    </a:lnTo>
                    <a:lnTo>
                      <a:pt x="526" y="1658"/>
                    </a:lnTo>
                    <a:lnTo>
                      <a:pt x="498" y="1632"/>
                    </a:lnTo>
                    <a:lnTo>
                      <a:pt x="470" y="1604"/>
                    </a:lnTo>
                    <a:lnTo>
                      <a:pt x="445" y="1576"/>
                    </a:lnTo>
                    <a:lnTo>
                      <a:pt x="419" y="1546"/>
                    </a:lnTo>
                    <a:lnTo>
                      <a:pt x="397" y="1516"/>
                    </a:lnTo>
                    <a:lnTo>
                      <a:pt x="375" y="1483"/>
                    </a:lnTo>
                    <a:lnTo>
                      <a:pt x="355" y="1450"/>
                    </a:lnTo>
                    <a:lnTo>
                      <a:pt x="336" y="1418"/>
                    </a:lnTo>
                    <a:lnTo>
                      <a:pt x="320" y="1382"/>
                    </a:lnTo>
                    <a:lnTo>
                      <a:pt x="305" y="1347"/>
                    </a:lnTo>
                    <a:lnTo>
                      <a:pt x="291" y="1311"/>
                    </a:lnTo>
                    <a:lnTo>
                      <a:pt x="280" y="1274"/>
                    </a:lnTo>
                    <a:lnTo>
                      <a:pt x="269" y="1236"/>
                    </a:lnTo>
                    <a:lnTo>
                      <a:pt x="261" y="1198"/>
                    </a:lnTo>
                    <a:lnTo>
                      <a:pt x="254" y="1161"/>
                    </a:lnTo>
                    <a:lnTo>
                      <a:pt x="251" y="1122"/>
                    </a:lnTo>
                    <a:lnTo>
                      <a:pt x="248" y="1083"/>
                    </a:lnTo>
                    <a:lnTo>
                      <a:pt x="247" y="1042"/>
                    </a:lnTo>
                    <a:lnTo>
                      <a:pt x="248" y="1003"/>
                    </a:lnTo>
                    <a:lnTo>
                      <a:pt x="252" y="963"/>
                    </a:lnTo>
                    <a:lnTo>
                      <a:pt x="257" y="923"/>
                    </a:lnTo>
                    <a:lnTo>
                      <a:pt x="264" y="882"/>
                    </a:lnTo>
                    <a:lnTo>
                      <a:pt x="275" y="842"/>
                    </a:lnTo>
                    <a:lnTo>
                      <a:pt x="275" y="842"/>
                    </a:lnTo>
                    <a:lnTo>
                      <a:pt x="286" y="803"/>
                    </a:lnTo>
                    <a:lnTo>
                      <a:pt x="300" y="764"/>
                    </a:lnTo>
                    <a:lnTo>
                      <a:pt x="315" y="727"/>
                    </a:lnTo>
                    <a:lnTo>
                      <a:pt x="332" y="691"/>
                    </a:lnTo>
                    <a:lnTo>
                      <a:pt x="351" y="655"/>
                    </a:lnTo>
                    <a:lnTo>
                      <a:pt x="372" y="621"/>
                    </a:lnTo>
                    <a:lnTo>
                      <a:pt x="393" y="589"/>
                    </a:lnTo>
                    <a:lnTo>
                      <a:pt x="417" y="557"/>
                    </a:lnTo>
                    <a:lnTo>
                      <a:pt x="441" y="527"/>
                    </a:lnTo>
                    <a:lnTo>
                      <a:pt x="467" y="498"/>
                    </a:lnTo>
                    <a:lnTo>
                      <a:pt x="495" y="472"/>
                    </a:lnTo>
                    <a:lnTo>
                      <a:pt x="523" y="445"/>
                    </a:lnTo>
                    <a:lnTo>
                      <a:pt x="553" y="420"/>
                    </a:lnTo>
                    <a:lnTo>
                      <a:pt x="583" y="397"/>
                    </a:lnTo>
                    <a:lnTo>
                      <a:pt x="616" y="376"/>
                    </a:lnTo>
                    <a:lnTo>
                      <a:pt x="649" y="356"/>
                    </a:lnTo>
                    <a:lnTo>
                      <a:pt x="681" y="337"/>
                    </a:lnTo>
                    <a:lnTo>
                      <a:pt x="717" y="320"/>
                    </a:lnTo>
                    <a:lnTo>
                      <a:pt x="752" y="305"/>
                    </a:lnTo>
                    <a:lnTo>
                      <a:pt x="789" y="291"/>
                    </a:lnTo>
                    <a:lnTo>
                      <a:pt x="825" y="280"/>
                    </a:lnTo>
                    <a:lnTo>
                      <a:pt x="863" y="270"/>
                    </a:lnTo>
                    <a:lnTo>
                      <a:pt x="901" y="262"/>
                    </a:lnTo>
                    <a:lnTo>
                      <a:pt x="938" y="256"/>
                    </a:lnTo>
                    <a:lnTo>
                      <a:pt x="978" y="251"/>
                    </a:lnTo>
                    <a:lnTo>
                      <a:pt x="1017" y="249"/>
                    </a:lnTo>
                    <a:lnTo>
                      <a:pt x="1057" y="249"/>
                    </a:lnTo>
                    <a:lnTo>
                      <a:pt x="1096" y="250"/>
                    </a:lnTo>
                    <a:lnTo>
                      <a:pt x="1136" y="254"/>
                    </a:lnTo>
                    <a:lnTo>
                      <a:pt x="1177" y="259"/>
                    </a:lnTo>
                    <a:lnTo>
                      <a:pt x="1217" y="266"/>
                    </a:lnTo>
                    <a:lnTo>
                      <a:pt x="1257" y="276"/>
                    </a:lnTo>
                    <a:lnTo>
                      <a:pt x="1257" y="276"/>
                    </a:lnTo>
                    <a:lnTo>
                      <a:pt x="1296" y="288"/>
                    </a:lnTo>
                    <a:lnTo>
                      <a:pt x="1335" y="302"/>
                    </a:lnTo>
                    <a:lnTo>
                      <a:pt x="1372" y="317"/>
                    </a:lnTo>
                    <a:lnTo>
                      <a:pt x="1408" y="333"/>
                    </a:lnTo>
                    <a:lnTo>
                      <a:pt x="1444" y="352"/>
                    </a:lnTo>
                    <a:lnTo>
                      <a:pt x="1478" y="372"/>
                    </a:lnTo>
                    <a:lnTo>
                      <a:pt x="1510" y="393"/>
                    </a:lnTo>
                    <a:lnTo>
                      <a:pt x="1542" y="417"/>
                    </a:lnTo>
                    <a:lnTo>
                      <a:pt x="1572" y="443"/>
                    </a:lnTo>
                    <a:lnTo>
                      <a:pt x="1601" y="468"/>
                    </a:lnTo>
                    <a:lnTo>
                      <a:pt x="1628" y="496"/>
                    </a:lnTo>
                    <a:lnTo>
                      <a:pt x="1654" y="524"/>
                    </a:lnTo>
                    <a:lnTo>
                      <a:pt x="1679" y="553"/>
                    </a:lnTo>
                    <a:lnTo>
                      <a:pt x="1702" y="585"/>
                    </a:lnTo>
                    <a:lnTo>
                      <a:pt x="1723" y="616"/>
                    </a:lnTo>
                    <a:lnTo>
                      <a:pt x="1744" y="649"/>
                    </a:lnTo>
                    <a:lnTo>
                      <a:pt x="1762" y="683"/>
                    </a:lnTo>
                    <a:lnTo>
                      <a:pt x="1779" y="717"/>
                    </a:lnTo>
                    <a:lnTo>
                      <a:pt x="1794" y="752"/>
                    </a:lnTo>
                    <a:lnTo>
                      <a:pt x="1808" y="789"/>
                    </a:lnTo>
                    <a:lnTo>
                      <a:pt x="1819" y="826"/>
                    </a:lnTo>
                    <a:lnTo>
                      <a:pt x="1829" y="863"/>
                    </a:lnTo>
                    <a:lnTo>
                      <a:pt x="1837" y="901"/>
                    </a:lnTo>
                    <a:lnTo>
                      <a:pt x="1843" y="940"/>
                    </a:lnTo>
                    <a:lnTo>
                      <a:pt x="1848" y="979"/>
                    </a:lnTo>
                    <a:lnTo>
                      <a:pt x="1851" y="1018"/>
                    </a:lnTo>
                    <a:lnTo>
                      <a:pt x="1851" y="1057"/>
                    </a:lnTo>
                    <a:lnTo>
                      <a:pt x="1849" y="1098"/>
                    </a:lnTo>
                    <a:lnTo>
                      <a:pt x="1846" y="1137"/>
                    </a:lnTo>
                    <a:lnTo>
                      <a:pt x="1841" y="1177"/>
                    </a:lnTo>
                    <a:lnTo>
                      <a:pt x="1833" y="1217"/>
                    </a:lnTo>
                    <a:lnTo>
                      <a:pt x="1823" y="1258"/>
                    </a:lnTo>
                    <a:lnTo>
                      <a:pt x="1823" y="1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4851518" y="2743083"/>
                <a:ext cx="1294" cy="12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4405254" y="2626666"/>
                <a:ext cx="486363" cy="486363"/>
              </a:xfrm>
              <a:custGeom>
                <a:avLst/>
                <a:gdLst>
                  <a:gd name="T0" fmla="*/ 371 w 752"/>
                  <a:gd name="T1" fmla="*/ 752 h 752"/>
                  <a:gd name="T2" fmla="*/ 387 w 752"/>
                  <a:gd name="T3" fmla="*/ 751 h 752"/>
                  <a:gd name="T4" fmla="*/ 460 w 752"/>
                  <a:gd name="T5" fmla="*/ 739 h 752"/>
                  <a:gd name="T6" fmla="*/ 475 w 752"/>
                  <a:gd name="T7" fmla="*/ 740 h 752"/>
                  <a:gd name="T8" fmla="*/ 485 w 752"/>
                  <a:gd name="T9" fmla="*/ 732 h 752"/>
                  <a:gd name="T10" fmla="*/ 555 w 752"/>
                  <a:gd name="T11" fmla="*/ 706 h 752"/>
                  <a:gd name="T12" fmla="*/ 569 w 752"/>
                  <a:gd name="T13" fmla="*/ 700 h 752"/>
                  <a:gd name="T14" fmla="*/ 622 w 752"/>
                  <a:gd name="T15" fmla="*/ 647 h 752"/>
                  <a:gd name="T16" fmla="*/ 640 w 752"/>
                  <a:gd name="T17" fmla="*/ 644 h 752"/>
                  <a:gd name="T18" fmla="*/ 647 w 752"/>
                  <a:gd name="T19" fmla="*/ 633 h 752"/>
                  <a:gd name="T20" fmla="*/ 695 w 752"/>
                  <a:gd name="T21" fmla="*/ 572 h 752"/>
                  <a:gd name="T22" fmla="*/ 704 w 752"/>
                  <a:gd name="T23" fmla="*/ 560 h 752"/>
                  <a:gd name="T24" fmla="*/ 665 w 752"/>
                  <a:gd name="T25" fmla="*/ 508 h 752"/>
                  <a:gd name="T26" fmla="*/ 737 w 752"/>
                  <a:gd name="T27" fmla="*/ 480 h 752"/>
                  <a:gd name="T28" fmla="*/ 741 w 752"/>
                  <a:gd name="T29" fmla="*/ 465 h 752"/>
                  <a:gd name="T30" fmla="*/ 747 w 752"/>
                  <a:gd name="T31" fmla="*/ 390 h 752"/>
                  <a:gd name="T32" fmla="*/ 752 w 752"/>
                  <a:gd name="T33" fmla="*/ 378 h 752"/>
                  <a:gd name="T34" fmla="*/ 748 w 752"/>
                  <a:gd name="T35" fmla="*/ 364 h 752"/>
                  <a:gd name="T36" fmla="*/ 741 w 752"/>
                  <a:gd name="T37" fmla="*/ 289 h 752"/>
                  <a:gd name="T38" fmla="*/ 737 w 752"/>
                  <a:gd name="T39" fmla="*/ 274 h 752"/>
                  <a:gd name="T40" fmla="*/ 674 w 752"/>
                  <a:gd name="T41" fmla="*/ 265 h 752"/>
                  <a:gd name="T42" fmla="*/ 704 w 752"/>
                  <a:gd name="T43" fmla="*/ 194 h 752"/>
                  <a:gd name="T44" fmla="*/ 696 w 752"/>
                  <a:gd name="T45" fmla="*/ 182 h 752"/>
                  <a:gd name="T46" fmla="*/ 647 w 752"/>
                  <a:gd name="T47" fmla="*/ 124 h 752"/>
                  <a:gd name="T48" fmla="*/ 644 w 752"/>
                  <a:gd name="T49" fmla="*/ 113 h 752"/>
                  <a:gd name="T50" fmla="*/ 631 w 752"/>
                  <a:gd name="T51" fmla="*/ 105 h 752"/>
                  <a:gd name="T52" fmla="*/ 573 w 752"/>
                  <a:gd name="T53" fmla="*/ 61 h 752"/>
                  <a:gd name="T54" fmla="*/ 562 w 752"/>
                  <a:gd name="T55" fmla="*/ 50 h 752"/>
                  <a:gd name="T56" fmla="*/ 549 w 752"/>
                  <a:gd name="T57" fmla="*/ 50 h 752"/>
                  <a:gd name="T58" fmla="*/ 482 w 752"/>
                  <a:gd name="T59" fmla="*/ 17 h 752"/>
                  <a:gd name="T60" fmla="*/ 463 w 752"/>
                  <a:gd name="T61" fmla="*/ 12 h 752"/>
                  <a:gd name="T62" fmla="*/ 389 w 752"/>
                  <a:gd name="T63" fmla="*/ 7 h 752"/>
                  <a:gd name="T64" fmla="*/ 374 w 752"/>
                  <a:gd name="T65" fmla="*/ 0 h 752"/>
                  <a:gd name="T66" fmla="*/ 355 w 752"/>
                  <a:gd name="T67" fmla="*/ 22 h 752"/>
                  <a:gd name="T68" fmla="*/ 282 w 752"/>
                  <a:gd name="T69" fmla="*/ 13 h 752"/>
                  <a:gd name="T70" fmla="*/ 267 w 752"/>
                  <a:gd name="T71" fmla="*/ 23 h 752"/>
                  <a:gd name="T72" fmla="*/ 195 w 752"/>
                  <a:gd name="T73" fmla="*/ 48 h 752"/>
                  <a:gd name="T74" fmla="*/ 179 w 752"/>
                  <a:gd name="T75" fmla="*/ 61 h 752"/>
                  <a:gd name="T76" fmla="*/ 117 w 752"/>
                  <a:gd name="T77" fmla="*/ 105 h 752"/>
                  <a:gd name="T78" fmla="*/ 104 w 752"/>
                  <a:gd name="T79" fmla="*/ 119 h 752"/>
                  <a:gd name="T80" fmla="*/ 61 w 752"/>
                  <a:gd name="T81" fmla="*/ 179 h 752"/>
                  <a:gd name="T82" fmla="*/ 49 w 752"/>
                  <a:gd name="T83" fmla="*/ 191 h 752"/>
                  <a:gd name="T84" fmla="*/ 87 w 752"/>
                  <a:gd name="T85" fmla="*/ 246 h 752"/>
                  <a:gd name="T86" fmla="*/ 14 w 752"/>
                  <a:gd name="T87" fmla="*/ 275 h 752"/>
                  <a:gd name="T88" fmla="*/ 12 w 752"/>
                  <a:gd name="T89" fmla="*/ 293 h 752"/>
                  <a:gd name="T90" fmla="*/ 1 w 752"/>
                  <a:gd name="T91" fmla="*/ 366 h 752"/>
                  <a:gd name="T92" fmla="*/ 0 w 752"/>
                  <a:gd name="T93" fmla="*/ 382 h 752"/>
                  <a:gd name="T94" fmla="*/ 34 w 752"/>
                  <a:gd name="T95" fmla="*/ 402 h 752"/>
                  <a:gd name="T96" fmla="*/ 11 w 752"/>
                  <a:gd name="T97" fmla="*/ 467 h 752"/>
                  <a:gd name="T98" fmla="*/ 15 w 752"/>
                  <a:gd name="T99" fmla="*/ 482 h 752"/>
                  <a:gd name="T100" fmla="*/ 58 w 752"/>
                  <a:gd name="T101" fmla="*/ 537 h 752"/>
                  <a:gd name="T102" fmla="*/ 48 w 752"/>
                  <a:gd name="T103" fmla="*/ 561 h 752"/>
                  <a:gd name="T104" fmla="*/ 58 w 752"/>
                  <a:gd name="T105" fmla="*/ 574 h 752"/>
                  <a:gd name="T106" fmla="*/ 104 w 752"/>
                  <a:gd name="T107" fmla="*/ 630 h 752"/>
                  <a:gd name="T108" fmla="*/ 109 w 752"/>
                  <a:gd name="T109" fmla="*/ 643 h 752"/>
                  <a:gd name="T110" fmla="*/ 138 w 752"/>
                  <a:gd name="T111" fmla="*/ 643 h 752"/>
                  <a:gd name="T112" fmla="*/ 180 w 752"/>
                  <a:gd name="T113" fmla="*/ 697 h 752"/>
                  <a:gd name="T114" fmla="*/ 193 w 752"/>
                  <a:gd name="T115" fmla="*/ 706 h 752"/>
                  <a:gd name="T116" fmla="*/ 263 w 752"/>
                  <a:gd name="T117" fmla="*/ 701 h 752"/>
                  <a:gd name="T118" fmla="*/ 274 w 752"/>
                  <a:gd name="T119" fmla="*/ 739 h 752"/>
                  <a:gd name="T120" fmla="*/ 290 w 752"/>
                  <a:gd name="T121" fmla="*/ 741 h 752"/>
                  <a:gd name="T122" fmla="*/ 295 w 752"/>
                  <a:gd name="T123" fmla="*/ 140 h 752"/>
                  <a:gd name="T124" fmla="*/ 540 w 752"/>
                  <a:gd name="T125" fmla="*/ 566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2" h="752">
                    <a:moveTo>
                      <a:pt x="345" y="693"/>
                    </a:moveTo>
                    <a:lnTo>
                      <a:pt x="345" y="693"/>
                    </a:lnTo>
                    <a:lnTo>
                      <a:pt x="347" y="707"/>
                    </a:lnTo>
                    <a:lnTo>
                      <a:pt x="350" y="718"/>
                    </a:lnTo>
                    <a:lnTo>
                      <a:pt x="355" y="732"/>
                    </a:lnTo>
                    <a:lnTo>
                      <a:pt x="355" y="732"/>
                    </a:lnTo>
                    <a:lnTo>
                      <a:pt x="359" y="742"/>
                    </a:lnTo>
                    <a:lnTo>
                      <a:pt x="363" y="749"/>
                    </a:lnTo>
                    <a:lnTo>
                      <a:pt x="363" y="749"/>
                    </a:lnTo>
                    <a:lnTo>
                      <a:pt x="364" y="750"/>
                    </a:lnTo>
                    <a:lnTo>
                      <a:pt x="364" y="750"/>
                    </a:lnTo>
                    <a:lnTo>
                      <a:pt x="364" y="750"/>
                    </a:lnTo>
                    <a:lnTo>
                      <a:pt x="364" y="750"/>
                    </a:lnTo>
                    <a:lnTo>
                      <a:pt x="365" y="751"/>
                    </a:lnTo>
                    <a:lnTo>
                      <a:pt x="365" y="751"/>
                    </a:lnTo>
                    <a:lnTo>
                      <a:pt x="365" y="751"/>
                    </a:lnTo>
                    <a:lnTo>
                      <a:pt x="365" y="751"/>
                    </a:lnTo>
                    <a:lnTo>
                      <a:pt x="366" y="751"/>
                    </a:lnTo>
                    <a:lnTo>
                      <a:pt x="366" y="751"/>
                    </a:lnTo>
                    <a:lnTo>
                      <a:pt x="366" y="752"/>
                    </a:lnTo>
                    <a:lnTo>
                      <a:pt x="366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9" y="752"/>
                    </a:lnTo>
                    <a:lnTo>
                      <a:pt x="369" y="752"/>
                    </a:lnTo>
                    <a:lnTo>
                      <a:pt x="370" y="752"/>
                    </a:lnTo>
                    <a:lnTo>
                      <a:pt x="370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3" y="752"/>
                    </a:lnTo>
                    <a:lnTo>
                      <a:pt x="373" y="752"/>
                    </a:lnTo>
                    <a:lnTo>
                      <a:pt x="374" y="752"/>
                    </a:lnTo>
                    <a:lnTo>
                      <a:pt x="374" y="752"/>
                    </a:lnTo>
                    <a:lnTo>
                      <a:pt x="375" y="752"/>
                    </a:lnTo>
                    <a:lnTo>
                      <a:pt x="375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9" y="752"/>
                    </a:lnTo>
                    <a:lnTo>
                      <a:pt x="379" y="752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3" y="752"/>
                    </a:lnTo>
                    <a:lnTo>
                      <a:pt x="383" y="752"/>
                    </a:lnTo>
                    <a:lnTo>
                      <a:pt x="384" y="752"/>
                    </a:lnTo>
                    <a:lnTo>
                      <a:pt x="384" y="752"/>
                    </a:lnTo>
                    <a:lnTo>
                      <a:pt x="384" y="752"/>
                    </a:lnTo>
                    <a:lnTo>
                      <a:pt x="384" y="752"/>
                    </a:lnTo>
                    <a:lnTo>
                      <a:pt x="385" y="751"/>
                    </a:lnTo>
                    <a:lnTo>
                      <a:pt x="385" y="751"/>
                    </a:lnTo>
                    <a:lnTo>
                      <a:pt x="387" y="751"/>
                    </a:lnTo>
                    <a:lnTo>
                      <a:pt x="387" y="751"/>
                    </a:lnTo>
                    <a:lnTo>
                      <a:pt x="387" y="751"/>
                    </a:lnTo>
                    <a:lnTo>
                      <a:pt x="387" y="751"/>
                    </a:lnTo>
                    <a:lnTo>
                      <a:pt x="387" y="750"/>
                    </a:lnTo>
                    <a:lnTo>
                      <a:pt x="387" y="750"/>
                    </a:lnTo>
                    <a:lnTo>
                      <a:pt x="388" y="750"/>
                    </a:lnTo>
                    <a:lnTo>
                      <a:pt x="388" y="750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92" y="742"/>
                    </a:lnTo>
                    <a:lnTo>
                      <a:pt x="397" y="732"/>
                    </a:lnTo>
                    <a:lnTo>
                      <a:pt x="397" y="732"/>
                    </a:lnTo>
                    <a:lnTo>
                      <a:pt x="402" y="718"/>
                    </a:lnTo>
                    <a:lnTo>
                      <a:pt x="404" y="708"/>
                    </a:lnTo>
                    <a:lnTo>
                      <a:pt x="407" y="693"/>
                    </a:lnTo>
                    <a:lnTo>
                      <a:pt x="407" y="693"/>
                    </a:lnTo>
                    <a:lnTo>
                      <a:pt x="428" y="691"/>
                    </a:lnTo>
                    <a:lnTo>
                      <a:pt x="428" y="691"/>
                    </a:lnTo>
                    <a:lnTo>
                      <a:pt x="434" y="703"/>
                    </a:lnTo>
                    <a:lnTo>
                      <a:pt x="439" y="713"/>
                    </a:lnTo>
                    <a:lnTo>
                      <a:pt x="448" y="726"/>
                    </a:lnTo>
                    <a:lnTo>
                      <a:pt x="448" y="726"/>
                    </a:lnTo>
                    <a:lnTo>
                      <a:pt x="455" y="734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0" y="739"/>
                    </a:lnTo>
                    <a:lnTo>
                      <a:pt x="461" y="740"/>
                    </a:lnTo>
                    <a:lnTo>
                      <a:pt x="461" y="740"/>
                    </a:lnTo>
                    <a:lnTo>
                      <a:pt x="461" y="740"/>
                    </a:lnTo>
                    <a:lnTo>
                      <a:pt x="461" y="740"/>
                    </a:lnTo>
                    <a:lnTo>
                      <a:pt x="462" y="741"/>
                    </a:lnTo>
                    <a:lnTo>
                      <a:pt x="462" y="741"/>
                    </a:lnTo>
                    <a:lnTo>
                      <a:pt x="462" y="741"/>
                    </a:lnTo>
                    <a:lnTo>
                      <a:pt x="462" y="741"/>
                    </a:lnTo>
                    <a:lnTo>
                      <a:pt x="463" y="741"/>
                    </a:lnTo>
                    <a:lnTo>
                      <a:pt x="463" y="741"/>
                    </a:lnTo>
                    <a:lnTo>
                      <a:pt x="465" y="741"/>
                    </a:lnTo>
                    <a:lnTo>
                      <a:pt x="465" y="741"/>
                    </a:lnTo>
                    <a:lnTo>
                      <a:pt x="466" y="741"/>
                    </a:lnTo>
                    <a:lnTo>
                      <a:pt x="466" y="741"/>
                    </a:lnTo>
                    <a:lnTo>
                      <a:pt x="466" y="741"/>
                    </a:lnTo>
                    <a:lnTo>
                      <a:pt x="467" y="741"/>
                    </a:lnTo>
                    <a:lnTo>
                      <a:pt x="467" y="741"/>
                    </a:lnTo>
                    <a:lnTo>
                      <a:pt x="467" y="741"/>
                    </a:lnTo>
                    <a:lnTo>
                      <a:pt x="467" y="741"/>
                    </a:lnTo>
                    <a:lnTo>
                      <a:pt x="468" y="741"/>
                    </a:lnTo>
                    <a:lnTo>
                      <a:pt x="468" y="741"/>
                    </a:lnTo>
                    <a:lnTo>
                      <a:pt x="470" y="741"/>
                    </a:lnTo>
                    <a:lnTo>
                      <a:pt x="470" y="741"/>
                    </a:lnTo>
                    <a:lnTo>
                      <a:pt x="471" y="741"/>
                    </a:lnTo>
                    <a:lnTo>
                      <a:pt x="471" y="741"/>
                    </a:lnTo>
                    <a:lnTo>
                      <a:pt x="471" y="741"/>
                    </a:lnTo>
                    <a:lnTo>
                      <a:pt x="471" y="741"/>
                    </a:lnTo>
                    <a:lnTo>
                      <a:pt x="473" y="740"/>
                    </a:lnTo>
                    <a:lnTo>
                      <a:pt x="473" y="740"/>
                    </a:lnTo>
                    <a:lnTo>
                      <a:pt x="475" y="740"/>
                    </a:lnTo>
                    <a:lnTo>
                      <a:pt x="475" y="740"/>
                    </a:lnTo>
                    <a:lnTo>
                      <a:pt x="476" y="740"/>
                    </a:lnTo>
                    <a:lnTo>
                      <a:pt x="476" y="740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8" y="739"/>
                    </a:lnTo>
                    <a:lnTo>
                      <a:pt x="478" y="739"/>
                    </a:lnTo>
                    <a:lnTo>
                      <a:pt x="478" y="739"/>
                    </a:lnTo>
                    <a:lnTo>
                      <a:pt x="478" y="739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1" y="737"/>
                    </a:lnTo>
                    <a:lnTo>
                      <a:pt x="481" y="737"/>
                    </a:lnTo>
                    <a:lnTo>
                      <a:pt x="482" y="736"/>
                    </a:lnTo>
                    <a:lnTo>
                      <a:pt x="482" y="736"/>
                    </a:lnTo>
                    <a:lnTo>
                      <a:pt x="482" y="736"/>
                    </a:lnTo>
                    <a:lnTo>
                      <a:pt x="482" y="736"/>
                    </a:lnTo>
                    <a:lnTo>
                      <a:pt x="482" y="735"/>
                    </a:lnTo>
                    <a:lnTo>
                      <a:pt x="482" y="735"/>
                    </a:lnTo>
                    <a:lnTo>
                      <a:pt x="484" y="735"/>
                    </a:lnTo>
                    <a:lnTo>
                      <a:pt x="484" y="735"/>
                    </a:lnTo>
                    <a:lnTo>
                      <a:pt x="484" y="734"/>
                    </a:lnTo>
                    <a:lnTo>
                      <a:pt x="484" y="734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6" y="726"/>
                    </a:lnTo>
                    <a:lnTo>
                      <a:pt x="487" y="715"/>
                    </a:lnTo>
                    <a:lnTo>
                      <a:pt x="487" y="715"/>
                    </a:lnTo>
                    <a:lnTo>
                      <a:pt x="489" y="701"/>
                    </a:lnTo>
                    <a:lnTo>
                      <a:pt x="489" y="689"/>
                    </a:lnTo>
                    <a:lnTo>
                      <a:pt x="487" y="676"/>
                    </a:lnTo>
                    <a:lnTo>
                      <a:pt x="487" y="676"/>
                    </a:lnTo>
                    <a:lnTo>
                      <a:pt x="507" y="667"/>
                    </a:lnTo>
                    <a:lnTo>
                      <a:pt x="507" y="667"/>
                    </a:lnTo>
                    <a:lnTo>
                      <a:pt x="516" y="678"/>
                    </a:lnTo>
                    <a:lnTo>
                      <a:pt x="525" y="686"/>
                    </a:lnTo>
                    <a:lnTo>
                      <a:pt x="535" y="695"/>
                    </a:lnTo>
                    <a:lnTo>
                      <a:pt x="535" y="695"/>
                    </a:lnTo>
                    <a:lnTo>
                      <a:pt x="544" y="701"/>
                    </a:lnTo>
                    <a:lnTo>
                      <a:pt x="550" y="705"/>
                    </a:lnTo>
                    <a:lnTo>
                      <a:pt x="550" y="705"/>
                    </a:lnTo>
                    <a:lnTo>
                      <a:pt x="550" y="705"/>
                    </a:lnTo>
                    <a:lnTo>
                      <a:pt x="550" y="705"/>
                    </a:lnTo>
                    <a:lnTo>
                      <a:pt x="552" y="706"/>
                    </a:lnTo>
                    <a:lnTo>
                      <a:pt x="552" y="706"/>
                    </a:lnTo>
                    <a:lnTo>
                      <a:pt x="553" y="706"/>
                    </a:lnTo>
                    <a:lnTo>
                      <a:pt x="553" y="706"/>
                    </a:lnTo>
                    <a:lnTo>
                      <a:pt x="553" y="706"/>
                    </a:lnTo>
                    <a:lnTo>
                      <a:pt x="553" y="706"/>
                    </a:lnTo>
                    <a:lnTo>
                      <a:pt x="554" y="706"/>
                    </a:lnTo>
                    <a:lnTo>
                      <a:pt x="554" y="706"/>
                    </a:lnTo>
                    <a:lnTo>
                      <a:pt x="555" y="706"/>
                    </a:lnTo>
                    <a:lnTo>
                      <a:pt x="555" y="706"/>
                    </a:lnTo>
                    <a:lnTo>
                      <a:pt x="555" y="706"/>
                    </a:lnTo>
                    <a:lnTo>
                      <a:pt x="555" y="706"/>
                    </a:lnTo>
                    <a:lnTo>
                      <a:pt x="557" y="706"/>
                    </a:lnTo>
                    <a:lnTo>
                      <a:pt x="557" y="706"/>
                    </a:lnTo>
                    <a:lnTo>
                      <a:pt x="557" y="706"/>
                    </a:lnTo>
                    <a:lnTo>
                      <a:pt x="557" y="706"/>
                    </a:lnTo>
                    <a:lnTo>
                      <a:pt x="558" y="706"/>
                    </a:lnTo>
                    <a:lnTo>
                      <a:pt x="558" y="706"/>
                    </a:lnTo>
                    <a:lnTo>
                      <a:pt x="559" y="706"/>
                    </a:lnTo>
                    <a:lnTo>
                      <a:pt x="559" y="706"/>
                    </a:lnTo>
                    <a:lnTo>
                      <a:pt x="560" y="705"/>
                    </a:lnTo>
                    <a:lnTo>
                      <a:pt x="560" y="705"/>
                    </a:lnTo>
                    <a:lnTo>
                      <a:pt x="560" y="705"/>
                    </a:lnTo>
                    <a:lnTo>
                      <a:pt x="560" y="705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4" y="702"/>
                    </a:lnTo>
                    <a:lnTo>
                      <a:pt x="564" y="702"/>
                    </a:lnTo>
                    <a:lnTo>
                      <a:pt x="565" y="702"/>
                    </a:lnTo>
                    <a:lnTo>
                      <a:pt x="565" y="702"/>
                    </a:lnTo>
                    <a:lnTo>
                      <a:pt x="565" y="701"/>
                    </a:lnTo>
                    <a:lnTo>
                      <a:pt x="565" y="701"/>
                    </a:lnTo>
                    <a:lnTo>
                      <a:pt x="567" y="701"/>
                    </a:lnTo>
                    <a:lnTo>
                      <a:pt x="567" y="701"/>
                    </a:lnTo>
                    <a:lnTo>
                      <a:pt x="568" y="701"/>
                    </a:lnTo>
                    <a:lnTo>
                      <a:pt x="568" y="701"/>
                    </a:lnTo>
                    <a:lnTo>
                      <a:pt x="569" y="700"/>
                    </a:lnTo>
                    <a:lnTo>
                      <a:pt x="569" y="700"/>
                    </a:lnTo>
                    <a:lnTo>
                      <a:pt x="569" y="700"/>
                    </a:lnTo>
                    <a:lnTo>
                      <a:pt x="569" y="700"/>
                    </a:lnTo>
                    <a:lnTo>
                      <a:pt x="570" y="697"/>
                    </a:lnTo>
                    <a:lnTo>
                      <a:pt x="570" y="697"/>
                    </a:lnTo>
                    <a:lnTo>
                      <a:pt x="572" y="697"/>
                    </a:lnTo>
                    <a:lnTo>
                      <a:pt x="572" y="697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3" y="695"/>
                    </a:lnTo>
                    <a:lnTo>
                      <a:pt x="573" y="695"/>
                    </a:lnTo>
                    <a:lnTo>
                      <a:pt x="573" y="692"/>
                    </a:lnTo>
                    <a:lnTo>
                      <a:pt x="573" y="692"/>
                    </a:lnTo>
                    <a:lnTo>
                      <a:pt x="573" y="692"/>
                    </a:lnTo>
                    <a:lnTo>
                      <a:pt x="573" y="692"/>
                    </a:lnTo>
                    <a:lnTo>
                      <a:pt x="573" y="684"/>
                    </a:lnTo>
                    <a:lnTo>
                      <a:pt x="572" y="674"/>
                    </a:lnTo>
                    <a:lnTo>
                      <a:pt x="572" y="674"/>
                    </a:lnTo>
                    <a:lnTo>
                      <a:pt x="569" y="660"/>
                    </a:lnTo>
                    <a:lnTo>
                      <a:pt x="565" y="649"/>
                    </a:lnTo>
                    <a:lnTo>
                      <a:pt x="560" y="637"/>
                    </a:lnTo>
                    <a:lnTo>
                      <a:pt x="560" y="637"/>
                    </a:lnTo>
                    <a:lnTo>
                      <a:pt x="578" y="623"/>
                    </a:lnTo>
                    <a:lnTo>
                      <a:pt x="578" y="623"/>
                    </a:lnTo>
                    <a:lnTo>
                      <a:pt x="589" y="632"/>
                    </a:lnTo>
                    <a:lnTo>
                      <a:pt x="599" y="637"/>
                    </a:lnTo>
                    <a:lnTo>
                      <a:pt x="612" y="643"/>
                    </a:lnTo>
                    <a:lnTo>
                      <a:pt x="612" y="643"/>
                    </a:lnTo>
                    <a:lnTo>
                      <a:pt x="622" y="647"/>
                    </a:lnTo>
                    <a:lnTo>
                      <a:pt x="628" y="649"/>
                    </a:lnTo>
                    <a:lnTo>
                      <a:pt x="628" y="649"/>
                    </a:lnTo>
                    <a:lnTo>
                      <a:pt x="628" y="649"/>
                    </a:lnTo>
                    <a:lnTo>
                      <a:pt x="628" y="649"/>
                    </a:lnTo>
                    <a:lnTo>
                      <a:pt x="631" y="649"/>
                    </a:lnTo>
                    <a:lnTo>
                      <a:pt x="631" y="649"/>
                    </a:lnTo>
                    <a:lnTo>
                      <a:pt x="631" y="649"/>
                    </a:lnTo>
                    <a:lnTo>
                      <a:pt x="631" y="649"/>
                    </a:lnTo>
                    <a:lnTo>
                      <a:pt x="632" y="649"/>
                    </a:lnTo>
                    <a:lnTo>
                      <a:pt x="632" y="649"/>
                    </a:lnTo>
                    <a:lnTo>
                      <a:pt x="633" y="649"/>
                    </a:lnTo>
                    <a:lnTo>
                      <a:pt x="633" y="649"/>
                    </a:lnTo>
                    <a:lnTo>
                      <a:pt x="635" y="649"/>
                    </a:lnTo>
                    <a:lnTo>
                      <a:pt x="635" y="649"/>
                    </a:lnTo>
                    <a:lnTo>
                      <a:pt x="635" y="648"/>
                    </a:lnTo>
                    <a:lnTo>
                      <a:pt x="635" y="648"/>
                    </a:lnTo>
                    <a:lnTo>
                      <a:pt x="636" y="648"/>
                    </a:lnTo>
                    <a:lnTo>
                      <a:pt x="636" y="648"/>
                    </a:lnTo>
                    <a:lnTo>
                      <a:pt x="636" y="648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8" y="645"/>
                    </a:lnTo>
                    <a:lnTo>
                      <a:pt x="638" y="645"/>
                    </a:lnTo>
                    <a:lnTo>
                      <a:pt x="638" y="645"/>
                    </a:lnTo>
                    <a:lnTo>
                      <a:pt x="638" y="645"/>
                    </a:lnTo>
                    <a:lnTo>
                      <a:pt x="640" y="644"/>
                    </a:lnTo>
                    <a:lnTo>
                      <a:pt x="640" y="644"/>
                    </a:lnTo>
                    <a:lnTo>
                      <a:pt x="640" y="644"/>
                    </a:lnTo>
                    <a:lnTo>
                      <a:pt x="640" y="644"/>
                    </a:lnTo>
                    <a:lnTo>
                      <a:pt x="641" y="643"/>
                    </a:lnTo>
                    <a:lnTo>
                      <a:pt x="641" y="643"/>
                    </a:lnTo>
                    <a:lnTo>
                      <a:pt x="642" y="642"/>
                    </a:lnTo>
                    <a:lnTo>
                      <a:pt x="642" y="642"/>
                    </a:lnTo>
                    <a:lnTo>
                      <a:pt x="644" y="640"/>
                    </a:lnTo>
                    <a:lnTo>
                      <a:pt x="644" y="640"/>
                    </a:lnTo>
                    <a:lnTo>
                      <a:pt x="645" y="640"/>
                    </a:lnTo>
                    <a:lnTo>
                      <a:pt x="645" y="640"/>
                    </a:lnTo>
                    <a:lnTo>
                      <a:pt x="645" y="639"/>
                    </a:lnTo>
                    <a:lnTo>
                      <a:pt x="645" y="639"/>
                    </a:lnTo>
                    <a:lnTo>
                      <a:pt x="646" y="639"/>
                    </a:lnTo>
                    <a:lnTo>
                      <a:pt x="646" y="639"/>
                    </a:lnTo>
                    <a:lnTo>
                      <a:pt x="646" y="638"/>
                    </a:lnTo>
                    <a:lnTo>
                      <a:pt x="646" y="638"/>
                    </a:lnTo>
                    <a:lnTo>
                      <a:pt x="646" y="637"/>
                    </a:lnTo>
                    <a:lnTo>
                      <a:pt x="646" y="637"/>
                    </a:lnTo>
                    <a:lnTo>
                      <a:pt x="647" y="637"/>
                    </a:lnTo>
                    <a:lnTo>
                      <a:pt x="647" y="637"/>
                    </a:lnTo>
                    <a:lnTo>
                      <a:pt x="647" y="635"/>
                    </a:lnTo>
                    <a:lnTo>
                      <a:pt x="647" y="635"/>
                    </a:lnTo>
                    <a:lnTo>
                      <a:pt x="647" y="635"/>
                    </a:lnTo>
                    <a:lnTo>
                      <a:pt x="647" y="635"/>
                    </a:lnTo>
                    <a:lnTo>
                      <a:pt x="647" y="634"/>
                    </a:lnTo>
                    <a:lnTo>
                      <a:pt x="647" y="634"/>
                    </a:lnTo>
                    <a:lnTo>
                      <a:pt x="647" y="634"/>
                    </a:lnTo>
                    <a:lnTo>
                      <a:pt x="647" y="634"/>
                    </a:lnTo>
                    <a:lnTo>
                      <a:pt x="647" y="633"/>
                    </a:lnTo>
                    <a:lnTo>
                      <a:pt x="647" y="633"/>
                    </a:lnTo>
                    <a:lnTo>
                      <a:pt x="647" y="633"/>
                    </a:lnTo>
                    <a:lnTo>
                      <a:pt x="647" y="633"/>
                    </a:lnTo>
                    <a:lnTo>
                      <a:pt x="647" y="630"/>
                    </a:lnTo>
                    <a:lnTo>
                      <a:pt x="647" y="630"/>
                    </a:lnTo>
                    <a:lnTo>
                      <a:pt x="646" y="624"/>
                    </a:lnTo>
                    <a:lnTo>
                      <a:pt x="641" y="614"/>
                    </a:lnTo>
                    <a:lnTo>
                      <a:pt x="641" y="614"/>
                    </a:lnTo>
                    <a:lnTo>
                      <a:pt x="636" y="601"/>
                    </a:lnTo>
                    <a:lnTo>
                      <a:pt x="630" y="591"/>
                    </a:lnTo>
                    <a:lnTo>
                      <a:pt x="622" y="579"/>
                    </a:lnTo>
                    <a:lnTo>
                      <a:pt x="622" y="579"/>
                    </a:lnTo>
                    <a:lnTo>
                      <a:pt x="635" y="562"/>
                    </a:lnTo>
                    <a:lnTo>
                      <a:pt x="635" y="562"/>
                    </a:lnTo>
                    <a:lnTo>
                      <a:pt x="649" y="567"/>
                    </a:lnTo>
                    <a:lnTo>
                      <a:pt x="659" y="570"/>
                    </a:lnTo>
                    <a:lnTo>
                      <a:pt x="674" y="572"/>
                    </a:lnTo>
                    <a:lnTo>
                      <a:pt x="674" y="572"/>
                    </a:lnTo>
                    <a:lnTo>
                      <a:pt x="684" y="574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90" y="574"/>
                    </a:lnTo>
                    <a:lnTo>
                      <a:pt x="693" y="574"/>
                    </a:lnTo>
                    <a:lnTo>
                      <a:pt x="693" y="574"/>
                    </a:lnTo>
                    <a:lnTo>
                      <a:pt x="693" y="574"/>
                    </a:lnTo>
                    <a:lnTo>
                      <a:pt x="693" y="574"/>
                    </a:lnTo>
                    <a:lnTo>
                      <a:pt x="694" y="574"/>
                    </a:lnTo>
                    <a:lnTo>
                      <a:pt x="694" y="574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6" y="571"/>
                    </a:lnTo>
                    <a:lnTo>
                      <a:pt x="696" y="571"/>
                    </a:lnTo>
                    <a:lnTo>
                      <a:pt x="698" y="571"/>
                    </a:lnTo>
                    <a:lnTo>
                      <a:pt x="698" y="571"/>
                    </a:lnTo>
                    <a:lnTo>
                      <a:pt x="698" y="570"/>
                    </a:lnTo>
                    <a:lnTo>
                      <a:pt x="698" y="570"/>
                    </a:lnTo>
                    <a:lnTo>
                      <a:pt x="699" y="570"/>
                    </a:lnTo>
                    <a:lnTo>
                      <a:pt x="699" y="570"/>
                    </a:lnTo>
                    <a:lnTo>
                      <a:pt x="699" y="569"/>
                    </a:lnTo>
                    <a:lnTo>
                      <a:pt x="699" y="569"/>
                    </a:lnTo>
                    <a:lnTo>
                      <a:pt x="699" y="569"/>
                    </a:lnTo>
                    <a:lnTo>
                      <a:pt x="699" y="569"/>
                    </a:lnTo>
                    <a:lnTo>
                      <a:pt x="700" y="567"/>
                    </a:lnTo>
                    <a:lnTo>
                      <a:pt x="700" y="567"/>
                    </a:lnTo>
                    <a:lnTo>
                      <a:pt x="700" y="567"/>
                    </a:lnTo>
                    <a:lnTo>
                      <a:pt x="700" y="567"/>
                    </a:lnTo>
                    <a:lnTo>
                      <a:pt x="701" y="565"/>
                    </a:lnTo>
                    <a:lnTo>
                      <a:pt x="701" y="565"/>
                    </a:lnTo>
                    <a:lnTo>
                      <a:pt x="703" y="564"/>
                    </a:lnTo>
                    <a:lnTo>
                      <a:pt x="703" y="564"/>
                    </a:lnTo>
                    <a:lnTo>
                      <a:pt x="703" y="562"/>
                    </a:lnTo>
                    <a:lnTo>
                      <a:pt x="703" y="562"/>
                    </a:lnTo>
                    <a:lnTo>
                      <a:pt x="703" y="561"/>
                    </a:lnTo>
                    <a:lnTo>
                      <a:pt x="703" y="561"/>
                    </a:lnTo>
                    <a:lnTo>
                      <a:pt x="704" y="561"/>
                    </a:lnTo>
                    <a:lnTo>
                      <a:pt x="704" y="561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4" y="560"/>
                    </a:lnTo>
                    <a:lnTo>
                      <a:pt x="705" y="558"/>
                    </a:lnTo>
                    <a:lnTo>
                      <a:pt x="705" y="558"/>
                    </a:lnTo>
                    <a:lnTo>
                      <a:pt x="705" y="558"/>
                    </a:lnTo>
                    <a:lnTo>
                      <a:pt x="705" y="557"/>
                    </a:lnTo>
                    <a:lnTo>
                      <a:pt x="705" y="557"/>
                    </a:lnTo>
                    <a:lnTo>
                      <a:pt x="705" y="556"/>
                    </a:lnTo>
                    <a:lnTo>
                      <a:pt x="705" y="556"/>
                    </a:lnTo>
                    <a:lnTo>
                      <a:pt x="705" y="555"/>
                    </a:lnTo>
                    <a:lnTo>
                      <a:pt x="705" y="555"/>
                    </a:lnTo>
                    <a:lnTo>
                      <a:pt x="705" y="555"/>
                    </a:lnTo>
                    <a:lnTo>
                      <a:pt x="705" y="555"/>
                    </a:lnTo>
                    <a:lnTo>
                      <a:pt x="704" y="553"/>
                    </a:lnTo>
                    <a:lnTo>
                      <a:pt x="704" y="553"/>
                    </a:lnTo>
                    <a:lnTo>
                      <a:pt x="704" y="553"/>
                    </a:lnTo>
                    <a:lnTo>
                      <a:pt x="704" y="553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4" y="551"/>
                    </a:lnTo>
                    <a:lnTo>
                      <a:pt x="700" y="546"/>
                    </a:lnTo>
                    <a:lnTo>
                      <a:pt x="694" y="537"/>
                    </a:lnTo>
                    <a:lnTo>
                      <a:pt x="694" y="537"/>
                    </a:lnTo>
                    <a:lnTo>
                      <a:pt x="685" y="526"/>
                    </a:lnTo>
                    <a:lnTo>
                      <a:pt x="676" y="518"/>
                    </a:lnTo>
                    <a:lnTo>
                      <a:pt x="665" y="508"/>
                    </a:lnTo>
                    <a:lnTo>
                      <a:pt x="665" y="508"/>
                    </a:lnTo>
                    <a:lnTo>
                      <a:pt x="674" y="489"/>
                    </a:lnTo>
                    <a:lnTo>
                      <a:pt x="674" y="489"/>
                    </a:lnTo>
                    <a:lnTo>
                      <a:pt x="688" y="490"/>
                    </a:lnTo>
                    <a:lnTo>
                      <a:pt x="699" y="490"/>
                    </a:lnTo>
                    <a:lnTo>
                      <a:pt x="714" y="489"/>
                    </a:lnTo>
                    <a:lnTo>
                      <a:pt x="714" y="489"/>
                    </a:lnTo>
                    <a:lnTo>
                      <a:pt x="724" y="488"/>
                    </a:lnTo>
                    <a:lnTo>
                      <a:pt x="730" y="485"/>
                    </a:lnTo>
                    <a:lnTo>
                      <a:pt x="730" y="485"/>
                    </a:lnTo>
                    <a:lnTo>
                      <a:pt x="730" y="485"/>
                    </a:lnTo>
                    <a:lnTo>
                      <a:pt x="730" y="485"/>
                    </a:lnTo>
                    <a:lnTo>
                      <a:pt x="733" y="485"/>
                    </a:lnTo>
                    <a:lnTo>
                      <a:pt x="733" y="485"/>
                    </a:lnTo>
                    <a:lnTo>
                      <a:pt x="733" y="485"/>
                    </a:lnTo>
                    <a:lnTo>
                      <a:pt x="733" y="485"/>
                    </a:lnTo>
                    <a:lnTo>
                      <a:pt x="734" y="484"/>
                    </a:lnTo>
                    <a:lnTo>
                      <a:pt x="734" y="484"/>
                    </a:lnTo>
                    <a:lnTo>
                      <a:pt x="734" y="484"/>
                    </a:lnTo>
                    <a:lnTo>
                      <a:pt x="734" y="484"/>
                    </a:lnTo>
                    <a:lnTo>
                      <a:pt x="736" y="483"/>
                    </a:lnTo>
                    <a:lnTo>
                      <a:pt x="736" y="483"/>
                    </a:lnTo>
                    <a:lnTo>
                      <a:pt x="736" y="483"/>
                    </a:lnTo>
                    <a:lnTo>
                      <a:pt x="736" y="483"/>
                    </a:lnTo>
                    <a:lnTo>
                      <a:pt x="737" y="482"/>
                    </a:lnTo>
                    <a:lnTo>
                      <a:pt x="737" y="482"/>
                    </a:lnTo>
                    <a:lnTo>
                      <a:pt x="737" y="482"/>
                    </a:lnTo>
                    <a:lnTo>
                      <a:pt x="737" y="482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8" y="479"/>
                    </a:lnTo>
                    <a:lnTo>
                      <a:pt x="738" y="479"/>
                    </a:lnTo>
                    <a:lnTo>
                      <a:pt x="738" y="478"/>
                    </a:lnTo>
                    <a:lnTo>
                      <a:pt x="738" y="478"/>
                    </a:lnTo>
                    <a:lnTo>
                      <a:pt x="738" y="477"/>
                    </a:lnTo>
                    <a:lnTo>
                      <a:pt x="738" y="477"/>
                    </a:lnTo>
                    <a:lnTo>
                      <a:pt x="738" y="477"/>
                    </a:lnTo>
                    <a:lnTo>
                      <a:pt x="738" y="477"/>
                    </a:lnTo>
                    <a:lnTo>
                      <a:pt x="739" y="474"/>
                    </a:lnTo>
                    <a:lnTo>
                      <a:pt x="739" y="474"/>
                    </a:lnTo>
                    <a:lnTo>
                      <a:pt x="739" y="473"/>
                    </a:lnTo>
                    <a:lnTo>
                      <a:pt x="739" y="473"/>
                    </a:lnTo>
                    <a:lnTo>
                      <a:pt x="739" y="472"/>
                    </a:lnTo>
                    <a:lnTo>
                      <a:pt x="739" y="472"/>
                    </a:lnTo>
                    <a:lnTo>
                      <a:pt x="741" y="470"/>
                    </a:lnTo>
                    <a:lnTo>
                      <a:pt x="741" y="470"/>
                    </a:lnTo>
                    <a:lnTo>
                      <a:pt x="741" y="470"/>
                    </a:lnTo>
                    <a:lnTo>
                      <a:pt x="741" y="470"/>
                    </a:lnTo>
                    <a:lnTo>
                      <a:pt x="741" y="469"/>
                    </a:lnTo>
                    <a:lnTo>
                      <a:pt x="741" y="469"/>
                    </a:lnTo>
                    <a:lnTo>
                      <a:pt x="741" y="468"/>
                    </a:lnTo>
                    <a:lnTo>
                      <a:pt x="741" y="468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39" y="464"/>
                    </a:lnTo>
                    <a:lnTo>
                      <a:pt x="739" y="464"/>
                    </a:lnTo>
                    <a:lnTo>
                      <a:pt x="739" y="464"/>
                    </a:lnTo>
                    <a:lnTo>
                      <a:pt x="739" y="464"/>
                    </a:lnTo>
                    <a:lnTo>
                      <a:pt x="739" y="461"/>
                    </a:lnTo>
                    <a:lnTo>
                      <a:pt x="739" y="461"/>
                    </a:lnTo>
                    <a:lnTo>
                      <a:pt x="739" y="461"/>
                    </a:lnTo>
                    <a:lnTo>
                      <a:pt x="739" y="461"/>
                    </a:lnTo>
                    <a:lnTo>
                      <a:pt x="738" y="460"/>
                    </a:lnTo>
                    <a:lnTo>
                      <a:pt x="738" y="460"/>
                    </a:lnTo>
                    <a:lnTo>
                      <a:pt x="738" y="460"/>
                    </a:lnTo>
                    <a:lnTo>
                      <a:pt x="738" y="460"/>
                    </a:lnTo>
                    <a:lnTo>
                      <a:pt x="733" y="455"/>
                    </a:lnTo>
                    <a:lnTo>
                      <a:pt x="724" y="449"/>
                    </a:lnTo>
                    <a:lnTo>
                      <a:pt x="724" y="449"/>
                    </a:lnTo>
                    <a:lnTo>
                      <a:pt x="713" y="441"/>
                    </a:lnTo>
                    <a:lnTo>
                      <a:pt x="703" y="435"/>
                    </a:lnTo>
                    <a:lnTo>
                      <a:pt x="690" y="429"/>
                    </a:lnTo>
                    <a:lnTo>
                      <a:pt x="690" y="429"/>
                    </a:lnTo>
                    <a:lnTo>
                      <a:pt x="693" y="407"/>
                    </a:lnTo>
                    <a:lnTo>
                      <a:pt x="693" y="407"/>
                    </a:lnTo>
                    <a:lnTo>
                      <a:pt x="707" y="405"/>
                    </a:lnTo>
                    <a:lnTo>
                      <a:pt x="718" y="402"/>
                    </a:lnTo>
                    <a:lnTo>
                      <a:pt x="732" y="397"/>
                    </a:lnTo>
                    <a:lnTo>
                      <a:pt x="732" y="397"/>
                    </a:lnTo>
                    <a:lnTo>
                      <a:pt x="741" y="393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7" y="390"/>
                    </a:lnTo>
                    <a:lnTo>
                      <a:pt x="748" y="388"/>
                    </a:lnTo>
                    <a:lnTo>
                      <a:pt x="748" y="388"/>
                    </a:lnTo>
                    <a:lnTo>
                      <a:pt x="748" y="388"/>
                    </a:lnTo>
                    <a:lnTo>
                      <a:pt x="748" y="388"/>
                    </a:lnTo>
                    <a:lnTo>
                      <a:pt x="749" y="387"/>
                    </a:lnTo>
                    <a:lnTo>
                      <a:pt x="749" y="387"/>
                    </a:lnTo>
                    <a:lnTo>
                      <a:pt x="749" y="387"/>
                    </a:lnTo>
                    <a:lnTo>
                      <a:pt x="749" y="387"/>
                    </a:lnTo>
                    <a:lnTo>
                      <a:pt x="751" y="386"/>
                    </a:lnTo>
                    <a:lnTo>
                      <a:pt x="751" y="386"/>
                    </a:lnTo>
                    <a:lnTo>
                      <a:pt x="751" y="386"/>
                    </a:lnTo>
                    <a:lnTo>
                      <a:pt x="751" y="386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2" y="385"/>
                    </a:lnTo>
                    <a:lnTo>
                      <a:pt x="752" y="385"/>
                    </a:lnTo>
                    <a:lnTo>
                      <a:pt x="752" y="383"/>
                    </a:lnTo>
                    <a:lnTo>
                      <a:pt x="752" y="383"/>
                    </a:lnTo>
                    <a:lnTo>
                      <a:pt x="752" y="383"/>
                    </a:lnTo>
                    <a:lnTo>
                      <a:pt x="752" y="383"/>
                    </a:lnTo>
                    <a:lnTo>
                      <a:pt x="752" y="381"/>
                    </a:lnTo>
                    <a:lnTo>
                      <a:pt x="752" y="381"/>
                    </a:lnTo>
                    <a:lnTo>
                      <a:pt x="752" y="381"/>
                    </a:lnTo>
                    <a:lnTo>
                      <a:pt x="752" y="381"/>
                    </a:lnTo>
                    <a:lnTo>
                      <a:pt x="752" y="380"/>
                    </a:lnTo>
                    <a:lnTo>
                      <a:pt x="752" y="380"/>
                    </a:lnTo>
                    <a:lnTo>
                      <a:pt x="752" y="378"/>
                    </a:lnTo>
                    <a:lnTo>
                      <a:pt x="752" y="378"/>
                    </a:lnTo>
                    <a:lnTo>
                      <a:pt x="752" y="377"/>
                    </a:lnTo>
                    <a:lnTo>
                      <a:pt x="752" y="377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2" y="373"/>
                    </a:lnTo>
                    <a:lnTo>
                      <a:pt x="752" y="373"/>
                    </a:lnTo>
                    <a:lnTo>
                      <a:pt x="752" y="372"/>
                    </a:lnTo>
                    <a:lnTo>
                      <a:pt x="752" y="372"/>
                    </a:lnTo>
                    <a:lnTo>
                      <a:pt x="752" y="371"/>
                    </a:lnTo>
                    <a:lnTo>
                      <a:pt x="752" y="371"/>
                    </a:lnTo>
                    <a:lnTo>
                      <a:pt x="752" y="371"/>
                    </a:lnTo>
                    <a:lnTo>
                      <a:pt x="752" y="371"/>
                    </a:lnTo>
                    <a:lnTo>
                      <a:pt x="752" y="370"/>
                    </a:lnTo>
                    <a:lnTo>
                      <a:pt x="752" y="370"/>
                    </a:lnTo>
                    <a:lnTo>
                      <a:pt x="751" y="370"/>
                    </a:lnTo>
                    <a:lnTo>
                      <a:pt x="751" y="370"/>
                    </a:lnTo>
                    <a:lnTo>
                      <a:pt x="751" y="368"/>
                    </a:lnTo>
                    <a:lnTo>
                      <a:pt x="751" y="368"/>
                    </a:lnTo>
                    <a:lnTo>
                      <a:pt x="751" y="367"/>
                    </a:lnTo>
                    <a:lnTo>
                      <a:pt x="751" y="367"/>
                    </a:lnTo>
                    <a:lnTo>
                      <a:pt x="749" y="367"/>
                    </a:lnTo>
                    <a:lnTo>
                      <a:pt x="749" y="367"/>
                    </a:lnTo>
                    <a:lnTo>
                      <a:pt x="749" y="366"/>
                    </a:lnTo>
                    <a:lnTo>
                      <a:pt x="749" y="366"/>
                    </a:lnTo>
                    <a:lnTo>
                      <a:pt x="748" y="366"/>
                    </a:lnTo>
                    <a:lnTo>
                      <a:pt x="748" y="366"/>
                    </a:lnTo>
                    <a:lnTo>
                      <a:pt x="748" y="364"/>
                    </a:lnTo>
                    <a:lnTo>
                      <a:pt x="748" y="364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7" y="363"/>
                    </a:lnTo>
                    <a:lnTo>
                      <a:pt x="741" y="361"/>
                    </a:lnTo>
                    <a:lnTo>
                      <a:pt x="732" y="357"/>
                    </a:lnTo>
                    <a:lnTo>
                      <a:pt x="732" y="357"/>
                    </a:lnTo>
                    <a:lnTo>
                      <a:pt x="718" y="352"/>
                    </a:lnTo>
                    <a:lnTo>
                      <a:pt x="707" y="348"/>
                    </a:lnTo>
                    <a:lnTo>
                      <a:pt x="693" y="346"/>
                    </a:lnTo>
                    <a:lnTo>
                      <a:pt x="693" y="346"/>
                    </a:lnTo>
                    <a:lnTo>
                      <a:pt x="689" y="324"/>
                    </a:lnTo>
                    <a:lnTo>
                      <a:pt x="689" y="324"/>
                    </a:lnTo>
                    <a:lnTo>
                      <a:pt x="703" y="319"/>
                    </a:lnTo>
                    <a:lnTo>
                      <a:pt x="713" y="313"/>
                    </a:lnTo>
                    <a:lnTo>
                      <a:pt x="724" y="305"/>
                    </a:lnTo>
                    <a:lnTo>
                      <a:pt x="724" y="305"/>
                    </a:lnTo>
                    <a:lnTo>
                      <a:pt x="733" y="299"/>
                    </a:lnTo>
                    <a:lnTo>
                      <a:pt x="738" y="294"/>
                    </a:lnTo>
                    <a:lnTo>
                      <a:pt x="738" y="294"/>
                    </a:lnTo>
                    <a:lnTo>
                      <a:pt x="738" y="294"/>
                    </a:lnTo>
                    <a:lnTo>
                      <a:pt x="738" y="294"/>
                    </a:lnTo>
                    <a:lnTo>
                      <a:pt x="739" y="290"/>
                    </a:lnTo>
                    <a:lnTo>
                      <a:pt x="739" y="290"/>
                    </a:lnTo>
                    <a:lnTo>
                      <a:pt x="739" y="290"/>
                    </a:lnTo>
                    <a:lnTo>
                      <a:pt x="739" y="290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41" y="289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5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39" y="281"/>
                    </a:lnTo>
                    <a:lnTo>
                      <a:pt x="739" y="281"/>
                    </a:lnTo>
                    <a:lnTo>
                      <a:pt x="739" y="281"/>
                    </a:lnTo>
                    <a:lnTo>
                      <a:pt x="739" y="281"/>
                    </a:lnTo>
                    <a:lnTo>
                      <a:pt x="739" y="280"/>
                    </a:lnTo>
                    <a:lnTo>
                      <a:pt x="739" y="280"/>
                    </a:lnTo>
                    <a:lnTo>
                      <a:pt x="738" y="278"/>
                    </a:lnTo>
                    <a:lnTo>
                      <a:pt x="738" y="278"/>
                    </a:lnTo>
                    <a:lnTo>
                      <a:pt x="738" y="278"/>
                    </a:lnTo>
                    <a:lnTo>
                      <a:pt x="738" y="278"/>
                    </a:lnTo>
                    <a:lnTo>
                      <a:pt x="738" y="276"/>
                    </a:lnTo>
                    <a:lnTo>
                      <a:pt x="738" y="276"/>
                    </a:lnTo>
                    <a:lnTo>
                      <a:pt x="738" y="275"/>
                    </a:lnTo>
                    <a:lnTo>
                      <a:pt x="738" y="275"/>
                    </a:lnTo>
                    <a:lnTo>
                      <a:pt x="737" y="274"/>
                    </a:lnTo>
                    <a:lnTo>
                      <a:pt x="737" y="274"/>
                    </a:lnTo>
                    <a:lnTo>
                      <a:pt x="737" y="274"/>
                    </a:lnTo>
                    <a:lnTo>
                      <a:pt x="737" y="274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4" y="270"/>
                    </a:lnTo>
                    <a:lnTo>
                      <a:pt x="734" y="270"/>
                    </a:lnTo>
                    <a:lnTo>
                      <a:pt x="734" y="270"/>
                    </a:lnTo>
                    <a:lnTo>
                      <a:pt x="734" y="270"/>
                    </a:lnTo>
                    <a:lnTo>
                      <a:pt x="733" y="269"/>
                    </a:lnTo>
                    <a:lnTo>
                      <a:pt x="733" y="269"/>
                    </a:lnTo>
                    <a:lnTo>
                      <a:pt x="733" y="269"/>
                    </a:lnTo>
                    <a:lnTo>
                      <a:pt x="733" y="269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30" y="267"/>
                    </a:lnTo>
                    <a:lnTo>
                      <a:pt x="724" y="266"/>
                    </a:lnTo>
                    <a:lnTo>
                      <a:pt x="714" y="265"/>
                    </a:lnTo>
                    <a:lnTo>
                      <a:pt x="714" y="265"/>
                    </a:lnTo>
                    <a:lnTo>
                      <a:pt x="699" y="264"/>
                    </a:lnTo>
                    <a:lnTo>
                      <a:pt x="688" y="264"/>
                    </a:lnTo>
                    <a:lnTo>
                      <a:pt x="674" y="265"/>
                    </a:lnTo>
                    <a:lnTo>
                      <a:pt x="674" y="265"/>
                    </a:lnTo>
                    <a:lnTo>
                      <a:pt x="665" y="245"/>
                    </a:lnTo>
                    <a:lnTo>
                      <a:pt x="665" y="245"/>
                    </a:lnTo>
                    <a:lnTo>
                      <a:pt x="676" y="236"/>
                    </a:lnTo>
                    <a:lnTo>
                      <a:pt x="684" y="228"/>
                    </a:lnTo>
                    <a:lnTo>
                      <a:pt x="694" y="217"/>
                    </a:lnTo>
                    <a:lnTo>
                      <a:pt x="694" y="217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3"/>
                    </a:lnTo>
                    <a:lnTo>
                      <a:pt x="704" y="201"/>
                    </a:lnTo>
                    <a:lnTo>
                      <a:pt x="704" y="201"/>
                    </a:lnTo>
                    <a:lnTo>
                      <a:pt x="704" y="201"/>
                    </a:lnTo>
                    <a:lnTo>
                      <a:pt x="704" y="201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8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5" y="197"/>
                    </a:lnTo>
                    <a:lnTo>
                      <a:pt x="705" y="196"/>
                    </a:lnTo>
                    <a:lnTo>
                      <a:pt x="705" y="196"/>
                    </a:lnTo>
                    <a:lnTo>
                      <a:pt x="705" y="196"/>
                    </a:lnTo>
                    <a:lnTo>
                      <a:pt x="705" y="196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4" y="193"/>
                    </a:lnTo>
                    <a:lnTo>
                      <a:pt x="704" y="193"/>
                    </a:lnTo>
                    <a:lnTo>
                      <a:pt x="704" y="192"/>
                    </a:lnTo>
                    <a:lnTo>
                      <a:pt x="704" y="192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1" y="189"/>
                    </a:lnTo>
                    <a:lnTo>
                      <a:pt x="701" y="189"/>
                    </a:lnTo>
                    <a:lnTo>
                      <a:pt x="700" y="187"/>
                    </a:lnTo>
                    <a:lnTo>
                      <a:pt x="700" y="187"/>
                    </a:lnTo>
                    <a:lnTo>
                      <a:pt x="700" y="187"/>
                    </a:lnTo>
                    <a:lnTo>
                      <a:pt x="700" y="187"/>
                    </a:lnTo>
                    <a:lnTo>
                      <a:pt x="699" y="186"/>
                    </a:lnTo>
                    <a:lnTo>
                      <a:pt x="699" y="186"/>
                    </a:lnTo>
                    <a:lnTo>
                      <a:pt x="699" y="184"/>
                    </a:lnTo>
                    <a:lnTo>
                      <a:pt x="699" y="184"/>
                    </a:lnTo>
                    <a:lnTo>
                      <a:pt x="698" y="183"/>
                    </a:lnTo>
                    <a:lnTo>
                      <a:pt x="698" y="183"/>
                    </a:lnTo>
                    <a:lnTo>
                      <a:pt x="698" y="183"/>
                    </a:lnTo>
                    <a:lnTo>
                      <a:pt x="698" y="183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95" y="182"/>
                    </a:lnTo>
                    <a:lnTo>
                      <a:pt x="695" y="182"/>
                    </a:lnTo>
                    <a:lnTo>
                      <a:pt x="694" y="181"/>
                    </a:lnTo>
                    <a:lnTo>
                      <a:pt x="694" y="181"/>
                    </a:lnTo>
                    <a:lnTo>
                      <a:pt x="694" y="181"/>
                    </a:lnTo>
                    <a:lnTo>
                      <a:pt x="694" y="181"/>
                    </a:lnTo>
                    <a:lnTo>
                      <a:pt x="693" y="181"/>
                    </a:lnTo>
                    <a:lnTo>
                      <a:pt x="693" y="181"/>
                    </a:lnTo>
                    <a:lnTo>
                      <a:pt x="693" y="181"/>
                    </a:lnTo>
                    <a:lnTo>
                      <a:pt x="693" y="181"/>
                    </a:lnTo>
                    <a:lnTo>
                      <a:pt x="690" y="179"/>
                    </a:lnTo>
                    <a:lnTo>
                      <a:pt x="690" y="179"/>
                    </a:lnTo>
                    <a:lnTo>
                      <a:pt x="690" y="179"/>
                    </a:lnTo>
                    <a:lnTo>
                      <a:pt x="690" y="179"/>
                    </a:lnTo>
                    <a:lnTo>
                      <a:pt x="684" y="181"/>
                    </a:lnTo>
                    <a:lnTo>
                      <a:pt x="674" y="182"/>
                    </a:lnTo>
                    <a:lnTo>
                      <a:pt x="674" y="182"/>
                    </a:lnTo>
                    <a:lnTo>
                      <a:pt x="659" y="184"/>
                    </a:lnTo>
                    <a:lnTo>
                      <a:pt x="647" y="187"/>
                    </a:lnTo>
                    <a:lnTo>
                      <a:pt x="635" y="192"/>
                    </a:lnTo>
                    <a:lnTo>
                      <a:pt x="635" y="192"/>
                    </a:lnTo>
                    <a:lnTo>
                      <a:pt x="621" y="176"/>
                    </a:lnTo>
                    <a:lnTo>
                      <a:pt x="621" y="176"/>
                    </a:lnTo>
                    <a:lnTo>
                      <a:pt x="630" y="164"/>
                    </a:lnTo>
                    <a:lnTo>
                      <a:pt x="635" y="154"/>
                    </a:lnTo>
                    <a:lnTo>
                      <a:pt x="641" y="140"/>
                    </a:lnTo>
                    <a:lnTo>
                      <a:pt x="641" y="140"/>
                    </a:lnTo>
                    <a:lnTo>
                      <a:pt x="645" y="130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4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47" y="121"/>
                    </a:lnTo>
                    <a:lnTo>
                      <a:pt x="647" y="121"/>
                    </a:lnTo>
                    <a:lnTo>
                      <a:pt x="647" y="120"/>
                    </a:lnTo>
                    <a:lnTo>
                      <a:pt x="647" y="120"/>
                    </a:lnTo>
                    <a:lnTo>
                      <a:pt x="647" y="120"/>
                    </a:lnTo>
                    <a:lnTo>
                      <a:pt x="647" y="120"/>
                    </a:lnTo>
                    <a:lnTo>
                      <a:pt x="647" y="119"/>
                    </a:lnTo>
                    <a:lnTo>
                      <a:pt x="647" y="119"/>
                    </a:lnTo>
                    <a:lnTo>
                      <a:pt x="647" y="119"/>
                    </a:lnTo>
                    <a:lnTo>
                      <a:pt x="647" y="119"/>
                    </a:lnTo>
                    <a:lnTo>
                      <a:pt x="647" y="118"/>
                    </a:lnTo>
                    <a:lnTo>
                      <a:pt x="647" y="118"/>
                    </a:lnTo>
                    <a:lnTo>
                      <a:pt x="647" y="116"/>
                    </a:lnTo>
                    <a:lnTo>
                      <a:pt x="647" y="116"/>
                    </a:lnTo>
                    <a:lnTo>
                      <a:pt x="646" y="115"/>
                    </a:lnTo>
                    <a:lnTo>
                      <a:pt x="646" y="115"/>
                    </a:lnTo>
                    <a:lnTo>
                      <a:pt x="646" y="115"/>
                    </a:lnTo>
                    <a:lnTo>
                      <a:pt x="646" y="115"/>
                    </a:lnTo>
                    <a:lnTo>
                      <a:pt x="645" y="114"/>
                    </a:lnTo>
                    <a:lnTo>
                      <a:pt x="645" y="114"/>
                    </a:lnTo>
                    <a:lnTo>
                      <a:pt x="645" y="114"/>
                    </a:lnTo>
                    <a:lnTo>
                      <a:pt x="645" y="114"/>
                    </a:lnTo>
                    <a:lnTo>
                      <a:pt x="644" y="113"/>
                    </a:lnTo>
                    <a:lnTo>
                      <a:pt x="644" y="113"/>
                    </a:lnTo>
                    <a:lnTo>
                      <a:pt x="644" y="113"/>
                    </a:lnTo>
                    <a:lnTo>
                      <a:pt x="644" y="113"/>
                    </a:lnTo>
                    <a:lnTo>
                      <a:pt x="641" y="111"/>
                    </a:lnTo>
                    <a:lnTo>
                      <a:pt x="641" y="111"/>
                    </a:lnTo>
                    <a:lnTo>
                      <a:pt x="640" y="110"/>
                    </a:lnTo>
                    <a:lnTo>
                      <a:pt x="640" y="110"/>
                    </a:lnTo>
                    <a:lnTo>
                      <a:pt x="640" y="109"/>
                    </a:lnTo>
                    <a:lnTo>
                      <a:pt x="640" y="109"/>
                    </a:lnTo>
                    <a:lnTo>
                      <a:pt x="638" y="109"/>
                    </a:lnTo>
                    <a:lnTo>
                      <a:pt x="638" y="109"/>
                    </a:lnTo>
                    <a:lnTo>
                      <a:pt x="638" y="108"/>
                    </a:lnTo>
                    <a:lnTo>
                      <a:pt x="638" y="108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6" y="106"/>
                    </a:lnTo>
                    <a:lnTo>
                      <a:pt x="635" y="105"/>
                    </a:lnTo>
                    <a:lnTo>
                      <a:pt x="635" y="105"/>
                    </a:lnTo>
                    <a:lnTo>
                      <a:pt x="633" y="105"/>
                    </a:lnTo>
                    <a:lnTo>
                      <a:pt x="633" y="105"/>
                    </a:lnTo>
                    <a:lnTo>
                      <a:pt x="632" y="105"/>
                    </a:lnTo>
                    <a:lnTo>
                      <a:pt x="632" y="105"/>
                    </a:lnTo>
                    <a:lnTo>
                      <a:pt x="632" y="105"/>
                    </a:lnTo>
                    <a:lnTo>
                      <a:pt x="632" y="105"/>
                    </a:lnTo>
                    <a:lnTo>
                      <a:pt x="631" y="105"/>
                    </a:lnTo>
                    <a:lnTo>
                      <a:pt x="631" y="105"/>
                    </a:lnTo>
                    <a:lnTo>
                      <a:pt x="630" y="105"/>
                    </a:lnTo>
                    <a:lnTo>
                      <a:pt x="630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8" y="105"/>
                    </a:lnTo>
                    <a:lnTo>
                      <a:pt x="622" y="108"/>
                    </a:lnTo>
                    <a:lnTo>
                      <a:pt x="612" y="111"/>
                    </a:lnTo>
                    <a:lnTo>
                      <a:pt x="612" y="111"/>
                    </a:lnTo>
                    <a:lnTo>
                      <a:pt x="599" y="118"/>
                    </a:lnTo>
                    <a:lnTo>
                      <a:pt x="589" y="124"/>
                    </a:lnTo>
                    <a:lnTo>
                      <a:pt x="578" y="131"/>
                    </a:lnTo>
                    <a:lnTo>
                      <a:pt x="578" y="131"/>
                    </a:lnTo>
                    <a:lnTo>
                      <a:pt x="560" y="119"/>
                    </a:lnTo>
                    <a:lnTo>
                      <a:pt x="560" y="119"/>
                    </a:lnTo>
                    <a:lnTo>
                      <a:pt x="565" y="105"/>
                    </a:lnTo>
                    <a:lnTo>
                      <a:pt x="568" y="94"/>
                    </a:lnTo>
                    <a:lnTo>
                      <a:pt x="572" y="80"/>
                    </a:lnTo>
                    <a:lnTo>
                      <a:pt x="572" y="80"/>
                    </a:lnTo>
                    <a:lnTo>
                      <a:pt x="573" y="70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2"/>
                    </a:lnTo>
                    <a:lnTo>
                      <a:pt x="573" y="61"/>
                    </a:lnTo>
                    <a:lnTo>
                      <a:pt x="573" y="61"/>
                    </a:lnTo>
                    <a:lnTo>
                      <a:pt x="573" y="61"/>
                    </a:lnTo>
                    <a:lnTo>
                      <a:pt x="573" y="61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0" y="56"/>
                    </a:lnTo>
                    <a:lnTo>
                      <a:pt x="570" y="56"/>
                    </a:lnTo>
                    <a:lnTo>
                      <a:pt x="570" y="56"/>
                    </a:lnTo>
                    <a:lnTo>
                      <a:pt x="570" y="56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9" y="55"/>
                    </a:lnTo>
                    <a:lnTo>
                      <a:pt x="568" y="53"/>
                    </a:lnTo>
                    <a:lnTo>
                      <a:pt x="568" y="53"/>
                    </a:lnTo>
                    <a:lnTo>
                      <a:pt x="567" y="53"/>
                    </a:lnTo>
                    <a:lnTo>
                      <a:pt x="567" y="53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4" y="51"/>
                    </a:lnTo>
                    <a:lnTo>
                      <a:pt x="564" y="51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59" y="50"/>
                    </a:lnTo>
                    <a:lnTo>
                      <a:pt x="559" y="50"/>
                    </a:lnTo>
                    <a:lnTo>
                      <a:pt x="558" y="48"/>
                    </a:lnTo>
                    <a:lnTo>
                      <a:pt x="558" y="48"/>
                    </a:lnTo>
                    <a:lnTo>
                      <a:pt x="558" y="48"/>
                    </a:lnTo>
                    <a:lnTo>
                      <a:pt x="558" y="48"/>
                    </a:lnTo>
                    <a:lnTo>
                      <a:pt x="557" y="48"/>
                    </a:lnTo>
                    <a:lnTo>
                      <a:pt x="557" y="48"/>
                    </a:lnTo>
                    <a:lnTo>
                      <a:pt x="557" y="48"/>
                    </a:lnTo>
                    <a:lnTo>
                      <a:pt x="557" y="48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4" y="47"/>
                    </a:lnTo>
                    <a:lnTo>
                      <a:pt x="554" y="47"/>
                    </a:lnTo>
                    <a:lnTo>
                      <a:pt x="553" y="48"/>
                    </a:lnTo>
                    <a:lnTo>
                      <a:pt x="553" y="48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49" y="50"/>
                    </a:lnTo>
                    <a:lnTo>
                      <a:pt x="535" y="58"/>
                    </a:lnTo>
                    <a:lnTo>
                      <a:pt x="535" y="58"/>
                    </a:lnTo>
                    <a:lnTo>
                      <a:pt x="524" y="68"/>
                    </a:lnTo>
                    <a:lnTo>
                      <a:pt x="516" y="77"/>
                    </a:lnTo>
                    <a:lnTo>
                      <a:pt x="507" y="87"/>
                    </a:lnTo>
                    <a:lnTo>
                      <a:pt x="507" y="87"/>
                    </a:lnTo>
                    <a:lnTo>
                      <a:pt x="487" y="80"/>
                    </a:lnTo>
                    <a:lnTo>
                      <a:pt x="487" y="80"/>
                    </a:lnTo>
                    <a:lnTo>
                      <a:pt x="489" y="66"/>
                    </a:lnTo>
                    <a:lnTo>
                      <a:pt x="489" y="53"/>
                    </a:lnTo>
                    <a:lnTo>
                      <a:pt x="487" y="39"/>
                    </a:lnTo>
                    <a:lnTo>
                      <a:pt x="487" y="39"/>
                    </a:lnTo>
                    <a:lnTo>
                      <a:pt x="485" y="23"/>
                    </a:lnTo>
                    <a:lnTo>
                      <a:pt x="485" y="23"/>
                    </a:lnTo>
                    <a:lnTo>
                      <a:pt x="485" y="23"/>
                    </a:lnTo>
                    <a:lnTo>
                      <a:pt x="485" y="23"/>
                    </a:lnTo>
                    <a:lnTo>
                      <a:pt x="485" y="22"/>
                    </a:lnTo>
                    <a:lnTo>
                      <a:pt x="485" y="22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21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5" y="14"/>
                    </a:lnTo>
                    <a:lnTo>
                      <a:pt x="475" y="14"/>
                    </a:lnTo>
                    <a:lnTo>
                      <a:pt x="473" y="13"/>
                    </a:lnTo>
                    <a:lnTo>
                      <a:pt x="473" y="13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6" y="12"/>
                    </a:lnTo>
                    <a:lnTo>
                      <a:pt x="466" y="12"/>
                    </a:lnTo>
                    <a:lnTo>
                      <a:pt x="465" y="12"/>
                    </a:lnTo>
                    <a:lnTo>
                      <a:pt x="465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63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60" y="14"/>
                    </a:lnTo>
                    <a:lnTo>
                      <a:pt x="460" y="14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58" y="16"/>
                    </a:lnTo>
                    <a:lnTo>
                      <a:pt x="448" y="28"/>
                    </a:lnTo>
                    <a:lnTo>
                      <a:pt x="448" y="28"/>
                    </a:lnTo>
                    <a:lnTo>
                      <a:pt x="439" y="41"/>
                    </a:lnTo>
                    <a:lnTo>
                      <a:pt x="433" y="51"/>
                    </a:lnTo>
                    <a:lnTo>
                      <a:pt x="428" y="63"/>
                    </a:lnTo>
                    <a:lnTo>
                      <a:pt x="428" y="63"/>
                    </a:lnTo>
                    <a:lnTo>
                      <a:pt x="407" y="61"/>
                    </a:lnTo>
                    <a:lnTo>
                      <a:pt x="407" y="61"/>
                    </a:lnTo>
                    <a:lnTo>
                      <a:pt x="404" y="47"/>
                    </a:lnTo>
                    <a:lnTo>
                      <a:pt x="402" y="36"/>
                    </a:lnTo>
                    <a:lnTo>
                      <a:pt x="397" y="22"/>
                    </a:lnTo>
                    <a:lnTo>
                      <a:pt x="397" y="22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9" y="7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87" y="3"/>
                    </a:lnTo>
                    <a:lnTo>
                      <a:pt x="385" y="2"/>
                    </a:lnTo>
                    <a:lnTo>
                      <a:pt x="385" y="2"/>
                    </a:lnTo>
                    <a:lnTo>
                      <a:pt x="385" y="2"/>
                    </a:lnTo>
                    <a:lnTo>
                      <a:pt x="385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68" y="2"/>
                    </a:lnTo>
                    <a:lnTo>
                      <a:pt x="368" y="2"/>
                    </a:lnTo>
                    <a:lnTo>
                      <a:pt x="368" y="2"/>
                    </a:lnTo>
                    <a:lnTo>
                      <a:pt x="368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5" y="3"/>
                    </a:lnTo>
                    <a:lnTo>
                      <a:pt x="365" y="3"/>
                    </a:lnTo>
                    <a:lnTo>
                      <a:pt x="365" y="3"/>
                    </a:lnTo>
                    <a:lnTo>
                      <a:pt x="365" y="3"/>
                    </a:lnTo>
                    <a:lnTo>
                      <a:pt x="364" y="4"/>
                    </a:lnTo>
                    <a:lnTo>
                      <a:pt x="364" y="4"/>
                    </a:lnTo>
                    <a:lnTo>
                      <a:pt x="363" y="4"/>
                    </a:lnTo>
                    <a:lnTo>
                      <a:pt x="363" y="4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59" y="12"/>
                    </a:lnTo>
                    <a:lnTo>
                      <a:pt x="355" y="22"/>
                    </a:lnTo>
                    <a:lnTo>
                      <a:pt x="355" y="22"/>
                    </a:lnTo>
                    <a:lnTo>
                      <a:pt x="350" y="36"/>
                    </a:lnTo>
                    <a:lnTo>
                      <a:pt x="347" y="47"/>
                    </a:lnTo>
                    <a:lnTo>
                      <a:pt x="345" y="61"/>
                    </a:lnTo>
                    <a:lnTo>
                      <a:pt x="345" y="61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18" y="51"/>
                    </a:lnTo>
                    <a:lnTo>
                      <a:pt x="312" y="41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293" y="16"/>
                    </a:lnTo>
                    <a:lnTo>
                      <a:pt x="293" y="16"/>
                    </a:lnTo>
                    <a:lnTo>
                      <a:pt x="293" y="16"/>
                    </a:lnTo>
                    <a:lnTo>
                      <a:pt x="293" y="16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88" y="13"/>
                    </a:lnTo>
                    <a:lnTo>
                      <a:pt x="288" y="13"/>
                    </a:lnTo>
                    <a:lnTo>
                      <a:pt x="287" y="12"/>
                    </a:lnTo>
                    <a:lnTo>
                      <a:pt x="287" y="12"/>
                    </a:lnTo>
                    <a:lnTo>
                      <a:pt x="287" y="12"/>
                    </a:lnTo>
                    <a:lnTo>
                      <a:pt x="287" y="12"/>
                    </a:lnTo>
                    <a:lnTo>
                      <a:pt x="286" y="12"/>
                    </a:lnTo>
                    <a:lnTo>
                      <a:pt x="286" y="12"/>
                    </a:lnTo>
                    <a:lnTo>
                      <a:pt x="283" y="13"/>
                    </a:lnTo>
                    <a:lnTo>
                      <a:pt x="283" y="13"/>
                    </a:lnTo>
                    <a:lnTo>
                      <a:pt x="282" y="13"/>
                    </a:lnTo>
                    <a:lnTo>
                      <a:pt x="282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7" y="14"/>
                    </a:lnTo>
                    <a:lnTo>
                      <a:pt x="277" y="14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1" y="17"/>
                    </a:lnTo>
                    <a:lnTo>
                      <a:pt x="271" y="17"/>
                    </a:lnTo>
                    <a:lnTo>
                      <a:pt x="271" y="17"/>
                    </a:lnTo>
                    <a:lnTo>
                      <a:pt x="271" y="17"/>
                    </a:lnTo>
                    <a:lnTo>
                      <a:pt x="269" y="17"/>
                    </a:lnTo>
                    <a:lnTo>
                      <a:pt x="269" y="17"/>
                    </a:lnTo>
                    <a:lnTo>
                      <a:pt x="269" y="18"/>
                    </a:lnTo>
                    <a:lnTo>
                      <a:pt x="269" y="18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4" y="39"/>
                    </a:lnTo>
                    <a:lnTo>
                      <a:pt x="264" y="39"/>
                    </a:lnTo>
                    <a:lnTo>
                      <a:pt x="263" y="55"/>
                    </a:lnTo>
                    <a:lnTo>
                      <a:pt x="263" y="66"/>
                    </a:lnTo>
                    <a:lnTo>
                      <a:pt x="264" y="80"/>
                    </a:lnTo>
                    <a:lnTo>
                      <a:pt x="264" y="80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35" y="77"/>
                    </a:lnTo>
                    <a:lnTo>
                      <a:pt x="228" y="68"/>
                    </a:lnTo>
                    <a:lnTo>
                      <a:pt x="215" y="58"/>
                    </a:lnTo>
                    <a:lnTo>
                      <a:pt x="215" y="58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3" y="50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196" y="47"/>
                    </a:lnTo>
                    <a:lnTo>
                      <a:pt x="196" y="47"/>
                    </a:lnTo>
                    <a:lnTo>
                      <a:pt x="196" y="47"/>
                    </a:lnTo>
                    <a:lnTo>
                      <a:pt x="196" y="47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89" y="51"/>
                    </a:lnTo>
                    <a:lnTo>
                      <a:pt x="189" y="51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5" y="52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2" y="94"/>
                    </a:lnTo>
                    <a:lnTo>
                      <a:pt x="186" y="106"/>
                    </a:lnTo>
                    <a:lnTo>
                      <a:pt x="191" y="119"/>
                    </a:lnTo>
                    <a:lnTo>
                      <a:pt x="191" y="119"/>
                    </a:lnTo>
                    <a:lnTo>
                      <a:pt x="174" y="131"/>
                    </a:lnTo>
                    <a:lnTo>
                      <a:pt x="174" y="131"/>
                    </a:lnTo>
                    <a:lnTo>
                      <a:pt x="162" y="124"/>
                    </a:lnTo>
                    <a:lnTo>
                      <a:pt x="152" y="118"/>
                    </a:lnTo>
                    <a:lnTo>
                      <a:pt x="138" y="111"/>
                    </a:lnTo>
                    <a:lnTo>
                      <a:pt x="138" y="111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2" y="105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21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2" y="109"/>
                    </a:lnTo>
                    <a:lnTo>
                      <a:pt x="112" y="109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7" y="114"/>
                    </a:lnTo>
                    <a:lnTo>
                      <a:pt x="107" y="114"/>
                    </a:lnTo>
                    <a:lnTo>
                      <a:pt x="107" y="114"/>
                    </a:lnTo>
                    <a:lnTo>
                      <a:pt x="107" y="1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109" y="140"/>
                    </a:lnTo>
                    <a:lnTo>
                      <a:pt x="109" y="140"/>
                    </a:lnTo>
                    <a:lnTo>
                      <a:pt x="116" y="154"/>
                    </a:lnTo>
                    <a:lnTo>
                      <a:pt x="122" y="164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17" y="192"/>
                    </a:lnTo>
                    <a:lnTo>
                      <a:pt x="117" y="192"/>
                    </a:lnTo>
                    <a:lnTo>
                      <a:pt x="104" y="187"/>
                    </a:lnTo>
                    <a:lnTo>
                      <a:pt x="93" y="184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1" y="179"/>
                    </a:lnTo>
                    <a:lnTo>
                      <a:pt x="60" y="181"/>
                    </a:lnTo>
                    <a:lnTo>
                      <a:pt x="60" y="181"/>
                    </a:lnTo>
                    <a:lnTo>
                      <a:pt x="59" y="181"/>
                    </a:lnTo>
                    <a:lnTo>
                      <a:pt x="59" y="181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6" y="181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5" y="182"/>
                    </a:lnTo>
                    <a:lnTo>
                      <a:pt x="54" y="182"/>
                    </a:lnTo>
                    <a:lnTo>
                      <a:pt x="54" y="182"/>
                    </a:lnTo>
                    <a:lnTo>
                      <a:pt x="53" y="184"/>
                    </a:lnTo>
                    <a:lnTo>
                      <a:pt x="53" y="184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0" y="189"/>
                    </a:lnTo>
                    <a:lnTo>
                      <a:pt x="50" y="189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9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6" y="197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201"/>
                    </a:lnTo>
                    <a:lnTo>
                      <a:pt x="46" y="201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48" y="203"/>
                    </a:lnTo>
                    <a:lnTo>
                      <a:pt x="58" y="217"/>
                    </a:lnTo>
                    <a:lnTo>
                      <a:pt x="58" y="217"/>
                    </a:lnTo>
                    <a:lnTo>
                      <a:pt x="68" y="228"/>
                    </a:lnTo>
                    <a:lnTo>
                      <a:pt x="75" y="237"/>
                    </a:lnTo>
                    <a:lnTo>
                      <a:pt x="87" y="246"/>
                    </a:lnTo>
                    <a:lnTo>
                      <a:pt x="87" y="246"/>
                    </a:lnTo>
                    <a:lnTo>
                      <a:pt x="78" y="265"/>
                    </a:lnTo>
                    <a:lnTo>
                      <a:pt x="78" y="265"/>
                    </a:lnTo>
                    <a:lnTo>
                      <a:pt x="64" y="264"/>
                    </a:lnTo>
                    <a:lnTo>
                      <a:pt x="53" y="264"/>
                    </a:lnTo>
                    <a:lnTo>
                      <a:pt x="38" y="265"/>
                    </a:lnTo>
                    <a:lnTo>
                      <a:pt x="38" y="265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1" y="267"/>
                    </a:lnTo>
                    <a:lnTo>
                      <a:pt x="20" y="269"/>
                    </a:lnTo>
                    <a:lnTo>
                      <a:pt x="20" y="269"/>
                    </a:lnTo>
                    <a:lnTo>
                      <a:pt x="19" y="269"/>
                    </a:lnTo>
                    <a:lnTo>
                      <a:pt x="19" y="269"/>
                    </a:lnTo>
                    <a:lnTo>
                      <a:pt x="16" y="271"/>
                    </a:lnTo>
                    <a:lnTo>
                      <a:pt x="16" y="271"/>
                    </a:lnTo>
                    <a:lnTo>
                      <a:pt x="16" y="271"/>
                    </a:lnTo>
                    <a:lnTo>
                      <a:pt x="16" y="271"/>
                    </a:lnTo>
                    <a:lnTo>
                      <a:pt x="15" y="271"/>
                    </a:lnTo>
                    <a:lnTo>
                      <a:pt x="15" y="271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8"/>
                    </a:lnTo>
                    <a:lnTo>
                      <a:pt x="11" y="288"/>
                    </a:lnTo>
                    <a:lnTo>
                      <a:pt x="11" y="288"/>
                    </a:lnTo>
                    <a:lnTo>
                      <a:pt x="11" y="288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90"/>
                    </a:lnTo>
                    <a:lnTo>
                      <a:pt x="11" y="290"/>
                    </a:lnTo>
                    <a:lnTo>
                      <a:pt x="11" y="290"/>
                    </a:lnTo>
                    <a:lnTo>
                      <a:pt x="11" y="290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2" y="293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4"/>
                    </a:lnTo>
                    <a:lnTo>
                      <a:pt x="15" y="294"/>
                    </a:lnTo>
                    <a:lnTo>
                      <a:pt x="27" y="305"/>
                    </a:lnTo>
                    <a:lnTo>
                      <a:pt x="27" y="305"/>
                    </a:lnTo>
                    <a:lnTo>
                      <a:pt x="39" y="313"/>
                    </a:lnTo>
                    <a:lnTo>
                      <a:pt x="49" y="319"/>
                    </a:lnTo>
                    <a:lnTo>
                      <a:pt x="63" y="325"/>
                    </a:lnTo>
                    <a:lnTo>
                      <a:pt x="63" y="325"/>
                    </a:lnTo>
                    <a:lnTo>
                      <a:pt x="59" y="346"/>
                    </a:lnTo>
                    <a:lnTo>
                      <a:pt x="59" y="346"/>
                    </a:lnTo>
                    <a:lnTo>
                      <a:pt x="45" y="348"/>
                    </a:lnTo>
                    <a:lnTo>
                      <a:pt x="34" y="352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5" y="363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1" y="366"/>
                    </a:lnTo>
                    <a:lnTo>
                      <a:pt x="1" y="366"/>
                    </a:lnTo>
                    <a:lnTo>
                      <a:pt x="1" y="367"/>
                    </a:lnTo>
                    <a:lnTo>
                      <a:pt x="1" y="367"/>
                    </a:lnTo>
                    <a:lnTo>
                      <a:pt x="1" y="368"/>
                    </a:lnTo>
                    <a:lnTo>
                      <a:pt x="1" y="368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77"/>
                    </a:lnTo>
                    <a:lnTo>
                      <a:pt x="0" y="377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1" y="386"/>
                    </a:lnTo>
                    <a:lnTo>
                      <a:pt x="1" y="387"/>
                    </a:lnTo>
                    <a:lnTo>
                      <a:pt x="1" y="387"/>
                    </a:lnTo>
                    <a:lnTo>
                      <a:pt x="2" y="387"/>
                    </a:lnTo>
                    <a:lnTo>
                      <a:pt x="2" y="387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4" y="390"/>
                    </a:lnTo>
                    <a:lnTo>
                      <a:pt x="4" y="390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5" y="391"/>
                    </a:lnTo>
                    <a:lnTo>
                      <a:pt x="20" y="397"/>
                    </a:lnTo>
                    <a:lnTo>
                      <a:pt x="20" y="397"/>
                    </a:lnTo>
                    <a:lnTo>
                      <a:pt x="34" y="402"/>
                    </a:lnTo>
                    <a:lnTo>
                      <a:pt x="45" y="406"/>
                    </a:lnTo>
                    <a:lnTo>
                      <a:pt x="59" y="407"/>
                    </a:lnTo>
                    <a:lnTo>
                      <a:pt x="59" y="407"/>
                    </a:lnTo>
                    <a:lnTo>
                      <a:pt x="63" y="429"/>
                    </a:lnTo>
                    <a:lnTo>
                      <a:pt x="63" y="429"/>
                    </a:lnTo>
                    <a:lnTo>
                      <a:pt x="49" y="435"/>
                    </a:lnTo>
                    <a:lnTo>
                      <a:pt x="39" y="440"/>
                    </a:lnTo>
                    <a:lnTo>
                      <a:pt x="27" y="449"/>
                    </a:lnTo>
                    <a:lnTo>
                      <a:pt x="27" y="449"/>
                    </a:lnTo>
                    <a:lnTo>
                      <a:pt x="19" y="455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4" y="460"/>
                    </a:lnTo>
                    <a:lnTo>
                      <a:pt x="12" y="461"/>
                    </a:lnTo>
                    <a:lnTo>
                      <a:pt x="12" y="461"/>
                    </a:lnTo>
                    <a:lnTo>
                      <a:pt x="12" y="461"/>
                    </a:lnTo>
                    <a:lnTo>
                      <a:pt x="12" y="461"/>
                    </a:lnTo>
                    <a:lnTo>
                      <a:pt x="11" y="463"/>
                    </a:lnTo>
                    <a:lnTo>
                      <a:pt x="11" y="463"/>
                    </a:lnTo>
                    <a:lnTo>
                      <a:pt x="11" y="464"/>
                    </a:lnTo>
                    <a:lnTo>
                      <a:pt x="11" y="464"/>
                    </a:lnTo>
                    <a:lnTo>
                      <a:pt x="11" y="465"/>
                    </a:lnTo>
                    <a:lnTo>
                      <a:pt x="11" y="465"/>
                    </a:lnTo>
                    <a:lnTo>
                      <a:pt x="11" y="465"/>
                    </a:lnTo>
                    <a:lnTo>
                      <a:pt x="11" y="465"/>
                    </a:lnTo>
                    <a:lnTo>
                      <a:pt x="11" y="467"/>
                    </a:lnTo>
                    <a:lnTo>
                      <a:pt x="11" y="467"/>
                    </a:lnTo>
                    <a:lnTo>
                      <a:pt x="11" y="467"/>
                    </a:lnTo>
                    <a:lnTo>
                      <a:pt x="11" y="467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68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0"/>
                    </a:lnTo>
                    <a:lnTo>
                      <a:pt x="11" y="472"/>
                    </a:lnTo>
                    <a:lnTo>
                      <a:pt x="11" y="472"/>
                    </a:lnTo>
                    <a:lnTo>
                      <a:pt x="12" y="473"/>
                    </a:lnTo>
                    <a:lnTo>
                      <a:pt x="12" y="473"/>
                    </a:lnTo>
                    <a:lnTo>
                      <a:pt x="12" y="474"/>
                    </a:lnTo>
                    <a:lnTo>
                      <a:pt x="12" y="474"/>
                    </a:lnTo>
                    <a:lnTo>
                      <a:pt x="12" y="477"/>
                    </a:lnTo>
                    <a:lnTo>
                      <a:pt x="12" y="477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8"/>
                    </a:lnTo>
                    <a:lnTo>
                      <a:pt x="14" y="478"/>
                    </a:lnTo>
                    <a:lnTo>
                      <a:pt x="14" y="479"/>
                    </a:lnTo>
                    <a:lnTo>
                      <a:pt x="14" y="479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6" y="483"/>
                    </a:lnTo>
                    <a:lnTo>
                      <a:pt x="16" y="483"/>
                    </a:lnTo>
                    <a:lnTo>
                      <a:pt x="16" y="483"/>
                    </a:lnTo>
                    <a:lnTo>
                      <a:pt x="16" y="483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21" y="485"/>
                    </a:lnTo>
                    <a:lnTo>
                      <a:pt x="21" y="485"/>
                    </a:lnTo>
                    <a:lnTo>
                      <a:pt x="21" y="485"/>
                    </a:lnTo>
                    <a:lnTo>
                      <a:pt x="21" y="485"/>
                    </a:lnTo>
                    <a:lnTo>
                      <a:pt x="27" y="488"/>
                    </a:lnTo>
                    <a:lnTo>
                      <a:pt x="38" y="489"/>
                    </a:lnTo>
                    <a:lnTo>
                      <a:pt x="38" y="489"/>
                    </a:lnTo>
                    <a:lnTo>
                      <a:pt x="53" y="490"/>
                    </a:lnTo>
                    <a:lnTo>
                      <a:pt x="64" y="490"/>
                    </a:lnTo>
                    <a:lnTo>
                      <a:pt x="78" y="488"/>
                    </a:lnTo>
                    <a:lnTo>
                      <a:pt x="78" y="488"/>
                    </a:lnTo>
                    <a:lnTo>
                      <a:pt x="87" y="508"/>
                    </a:lnTo>
                    <a:lnTo>
                      <a:pt x="87" y="508"/>
                    </a:lnTo>
                    <a:lnTo>
                      <a:pt x="75" y="517"/>
                    </a:lnTo>
                    <a:lnTo>
                      <a:pt x="67" y="526"/>
                    </a:lnTo>
                    <a:lnTo>
                      <a:pt x="58" y="537"/>
                    </a:lnTo>
                    <a:lnTo>
                      <a:pt x="58" y="537"/>
                    </a:lnTo>
                    <a:lnTo>
                      <a:pt x="51" y="545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8" y="551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6" y="552"/>
                    </a:lnTo>
                    <a:lnTo>
                      <a:pt x="46" y="555"/>
                    </a:lnTo>
                    <a:lnTo>
                      <a:pt x="46" y="555"/>
                    </a:lnTo>
                    <a:lnTo>
                      <a:pt x="46" y="555"/>
                    </a:lnTo>
                    <a:lnTo>
                      <a:pt x="46" y="555"/>
                    </a:lnTo>
                    <a:lnTo>
                      <a:pt x="46" y="556"/>
                    </a:lnTo>
                    <a:lnTo>
                      <a:pt x="46" y="556"/>
                    </a:lnTo>
                    <a:lnTo>
                      <a:pt x="46" y="556"/>
                    </a:lnTo>
                    <a:lnTo>
                      <a:pt x="46" y="556"/>
                    </a:lnTo>
                    <a:lnTo>
                      <a:pt x="46" y="557"/>
                    </a:lnTo>
                    <a:lnTo>
                      <a:pt x="46" y="557"/>
                    </a:lnTo>
                    <a:lnTo>
                      <a:pt x="46" y="558"/>
                    </a:lnTo>
                    <a:lnTo>
                      <a:pt x="46" y="558"/>
                    </a:lnTo>
                    <a:lnTo>
                      <a:pt x="46" y="560"/>
                    </a:lnTo>
                    <a:lnTo>
                      <a:pt x="46" y="56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48" y="561"/>
                    </a:lnTo>
                    <a:lnTo>
                      <a:pt x="48" y="561"/>
                    </a:lnTo>
                    <a:lnTo>
                      <a:pt x="48" y="561"/>
                    </a:lnTo>
                    <a:lnTo>
                      <a:pt x="48" y="561"/>
                    </a:lnTo>
                    <a:lnTo>
                      <a:pt x="49" y="562"/>
                    </a:lnTo>
                    <a:lnTo>
                      <a:pt x="49" y="562"/>
                    </a:lnTo>
                    <a:lnTo>
                      <a:pt x="49" y="564"/>
                    </a:lnTo>
                    <a:lnTo>
                      <a:pt x="49" y="564"/>
                    </a:lnTo>
                    <a:lnTo>
                      <a:pt x="50" y="565"/>
                    </a:lnTo>
                    <a:lnTo>
                      <a:pt x="50" y="565"/>
                    </a:lnTo>
                    <a:lnTo>
                      <a:pt x="51" y="567"/>
                    </a:lnTo>
                    <a:lnTo>
                      <a:pt x="51" y="567"/>
                    </a:lnTo>
                    <a:lnTo>
                      <a:pt x="51" y="567"/>
                    </a:lnTo>
                    <a:lnTo>
                      <a:pt x="51" y="567"/>
                    </a:lnTo>
                    <a:lnTo>
                      <a:pt x="51" y="569"/>
                    </a:lnTo>
                    <a:lnTo>
                      <a:pt x="51" y="569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3" y="570"/>
                    </a:lnTo>
                    <a:lnTo>
                      <a:pt x="53" y="570"/>
                    </a:lnTo>
                    <a:lnTo>
                      <a:pt x="53" y="570"/>
                    </a:lnTo>
                    <a:lnTo>
                      <a:pt x="53" y="570"/>
                    </a:lnTo>
                    <a:lnTo>
                      <a:pt x="54" y="571"/>
                    </a:lnTo>
                    <a:lnTo>
                      <a:pt x="54" y="571"/>
                    </a:lnTo>
                    <a:lnTo>
                      <a:pt x="54" y="571"/>
                    </a:lnTo>
                    <a:lnTo>
                      <a:pt x="54" y="571"/>
                    </a:lnTo>
                    <a:lnTo>
                      <a:pt x="55" y="572"/>
                    </a:lnTo>
                    <a:lnTo>
                      <a:pt x="55" y="572"/>
                    </a:lnTo>
                    <a:lnTo>
                      <a:pt x="55" y="572"/>
                    </a:lnTo>
                    <a:lnTo>
                      <a:pt x="55" y="572"/>
                    </a:lnTo>
                    <a:lnTo>
                      <a:pt x="56" y="574"/>
                    </a:lnTo>
                    <a:lnTo>
                      <a:pt x="56" y="574"/>
                    </a:lnTo>
                    <a:lnTo>
                      <a:pt x="58" y="574"/>
                    </a:lnTo>
                    <a:lnTo>
                      <a:pt x="58" y="574"/>
                    </a:lnTo>
                    <a:lnTo>
                      <a:pt x="59" y="574"/>
                    </a:lnTo>
                    <a:lnTo>
                      <a:pt x="59" y="574"/>
                    </a:lnTo>
                    <a:lnTo>
                      <a:pt x="59" y="574"/>
                    </a:lnTo>
                    <a:lnTo>
                      <a:pt x="59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1" y="574"/>
                    </a:lnTo>
                    <a:lnTo>
                      <a:pt x="68" y="574"/>
                    </a:lnTo>
                    <a:lnTo>
                      <a:pt x="78" y="572"/>
                    </a:lnTo>
                    <a:lnTo>
                      <a:pt x="78" y="572"/>
                    </a:lnTo>
                    <a:lnTo>
                      <a:pt x="93" y="570"/>
                    </a:lnTo>
                    <a:lnTo>
                      <a:pt x="104" y="567"/>
                    </a:lnTo>
                    <a:lnTo>
                      <a:pt x="117" y="562"/>
                    </a:lnTo>
                    <a:lnTo>
                      <a:pt x="117" y="562"/>
                    </a:lnTo>
                    <a:lnTo>
                      <a:pt x="130" y="579"/>
                    </a:lnTo>
                    <a:lnTo>
                      <a:pt x="130" y="579"/>
                    </a:lnTo>
                    <a:lnTo>
                      <a:pt x="122" y="590"/>
                    </a:lnTo>
                    <a:lnTo>
                      <a:pt x="116" y="600"/>
                    </a:lnTo>
                    <a:lnTo>
                      <a:pt x="109" y="614"/>
                    </a:lnTo>
                    <a:lnTo>
                      <a:pt x="109" y="614"/>
                    </a:lnTo>
                    <a:lnTo>
                      <a:pt x="106" y="623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4" y="630"/>
                    </a:lnTo>
                    <a:lnTo>
                      <a:pt x="103" y="632"/>
                    </a:lnTo>
                    <a:lnTo>
                      <a:pt x="103" y="632"/>
                    </a:lnTo>
                    <a:lnTo>
                      <a:pt x="103" y="632"/>
                    </a:lnTo>
                    <a:lnTo>
                      <a:pt x="103" y="634"/>
                    </a:lnTo>
                    <a:lnTo>
                      <a:pt x="103" y="634"/>
                    </a:lnTo>
                    <a:lnTo>
                      <a:pt x="103" y="634"/>
                    </a:lnTo>
                    <a:lnTo>
                      <a:pt x="103" y="634"/>
                    </a:lnTo>
                    <a:lnTo>
                      <a:pt x="104" y="635"/>
                    </a:lnTo>
                    <a:lnTo>
                      <a:pt x="104" y="635"/>
                    </a:lnTo>
                    <a:lnTo>
                      <a:pt x="104" y="635"/>
                    </a:lnTo>
                    <a:lnTo>
                      <a:pt x="104" y="635"/>
                    </a:lnTo>
                    <a:lnTo>
                      <a:pt x="104" y="637"/>
                    </a:lnTo>
                    <a:lnTo>
                      <a:pt x="104" y="637"/>
                    </a:lnTo>
                    <a:lnTo>
                      <a:pt x="104" y="637"/>
                    </a:lnTo>
                    <a:lnTo>
                      <a:pt x="104" y="637"/>
                    </a:lnTo>
                    <a:lnTo>
                      <a:pt x="106" y="638"/>
                    </a:lnTo>
                    <a:lnTo>
                      <a:pt x="106" y="638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7" y="639"/>
                    </a:lnTo>
                    <a:lnTo>
                      <a:pt x="107" y="639"/>
                    </a:lnTo>
                    <a:lnTo>
                      <a:pt x="107" y="640"/>
                    </a:lnTo>
                    <a:lnTo>
                      <a:pt x="107" y="640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9" y="643"/>
                    </a:lnTo>
                    <a:lnTo>
                      <a:pt x="109" y="643"/>
                    </a:lnTo>
                    <a:lnTo>
                      <a:pt x="111" y="644"/>
                    </a:lnTo>
                    <a:lnTo>
                      <a:pt x="111" y="644"/>
                    </a:lnTo>
                    <a:lnTo>
                      <a:pt x="112" y="644"/>
                    </a:lnTo>
                    <a:lnTo>
                      <a:pt x="112" y="644"/>
                    </a:lnTo>
                    <a:lnTo>
                      <a:pt x="113" y="645"/>
                    </a:lnTo>
                    <a:lnTo>
                      <a:pt x="113" y="645"/>
                    </a:lnTo>
                    <a:lnTo>
                      <a:pt x="113" y="645"/>
                    </a:lnTo>
                    <a:lnTo>
                      <a:pt x="113" y="645"/>
                    </a:lnTo>
                    <a:lnTo>
                      <a:pt x="114" y="647"/>
                    </a:lnTo>
                    <a:lnTo>
                      <a:pt x="114" y="647"/>
                    </a:lnTo>
                    <a:lnTo>
                      <a:pt x="114" y="647"/>
                    </a:lnTo>
                    <a:lnTo>
                      <a:pt x="114" y="647"/>
                    </a:lnTo>
                    <a:lnTo>
                      <a:pt x="116" y="648"/>
                    </a:lnTo>
                    <a:lnTo>
                      <a:pt x="116" y="648"/>
                    </a:lnTo>
                    <a:lnTo>
                      <a:pt x="116" y="648"/>
                    </a:lnTo>
                    <a:lnTo>
                      <a:pt x="116" y="648"/>
                    </a:lnTo>
                    <a:lnTo>
                      <a:pt x="117" y="649"/>
                    </a:lnTo>
                    <a:lnTo>
                      <a:pt x="117" y="649"/>
                    </a:lnTo>
                    <a:lnTo>
                      <a:pt x="117" y="649"/>
                    </a:lnTo>
                    <a:lnTo>
                      <a:pt x="117" y="649"/>
                    </a:lnTo>
                    <a:lnTo>
                      <a:pt x="118" y="649"/>
                    </a:lnTo>
                    <a:lnTo>
                      <a:pt x="118" y="649"/>
                    </a:lnTo>
                    <a:lnTo>
                      <a:pt x="118" y="649"/>
                    </a:lnTo>
                    <a:lnTo>
                      <a:pt x="118" y="649"/>
                    </a:lnTo>
                    <a:lnTo>
                      <a:pt x="123" y="649"/>
                    </a:lnTo>
                    <a:lnTo>
                      <a:pt x="123" y="649"/>
                    </a:lnTo>
                    <a:lnTo>
                      <a:pt x="123" y="649"/>
                    </a:lnTo>
                    <a:lnTo>
                      <a:pt x="123" y="649"/>
                    </a:lnTo>
                    <a:lnTo>
                      <a:pt x="130" y="647"/>
                    </a:lnTo>
                    <a:lnTo>
                      <a:pt x="138" y="643"/>
                    </a:lnTo>
                    <a:lnTo>
                      <a:pt x="138" y="643"/>
                    </a:lnTo>
                    <a:lnTo>
                      <a:pt x="152" y="637"/>
                    </a:lnTo>
                    <a:lnTo>
                      <a:pt x="162" y="630"/>
                    </a:lnTo>
                    <a:lnTo>
                      <a:pt x="174" y="623"/>
                    </a:lnTo>
                    <a:lnTo>
                      <a:pt x="174" y="623"/>
                    </a:lnTo>
                    <a:lnTo>
                      <a:pt x="190" y="635"/>
                    </a:lnTo>
                    <a:lnTo>
                      <a:pt x="190" y="635"/>
                    </a:lnTo>
                    <a:lnTo>
                      <a:pt x="186" y="649"/>
                    </a:lnTo>
                    <a:lnTo>
                      <a:pt x="182" y="660"/>
                    </a:lnTo>
                    <a:lnTo>
                      <a:pt x="180" y="674"/>
                    </a:lnTo>
                    <a:lnTo>
                      <a:pt x="180" y="674"/>
                    </a:lnTo>
                    <a:lnTo>
                      <a:pt x="179" y="684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3"/>
                    </a:lnTo>
                    <a:lnTo>
                      <a:pt x="179" y="693"/>
                    </a:lnTo>
                    <a:lnTo>
                      <a:pt x="179" y="695"/>
                    </a:lnTo>
                    <a:lnTo>
                      <a:pt x="179" y="695"/>
                    </a:lnTo>
                    <a:lnTo>
                      <a:pt x="180" y="696"/>
                    </a:lnTo>
                    <a:lnTo>
                      <a:pt x="180" y="696"/>
                    </a:lnTo>
                    <a:lnTo>
                      <a:pt x="180" y="696"/>
                    </a:lnTo>
                    <a:lnTo>
                      <a:pt x="180" y="696"/>
                    </a:lnTo>
                    <a:lnTo>
                      <a:pt x="180" y="697"/>
                    </a:lnTo>
                    <a:lnTo>
                      <a:pt x="180" y="697"/>
                    </a:lnTo>
                    <a:lnTo>
                      <a:pt x="180" y="697"/>
                    </a:lnTo>
                    <a:lnTo>
                      <a:pt x="180" y="697"/>
                    </a:lnTo>
                    <a:lnTo>
                      <a:pt x="181" y="698"/>
                    </a:lnTo>
                    <a:lnTo>
                      <a:pt x="181" y="698"/>
                    </a:lnTo>
                    <a:lnTo>
                      <a:pt x="181" y="698"/>
                    </a:lnTo>
                    <a:lnTo>
                      <a:pt x="181" y="698"/>
                    </a:lnTo>
                    <a:lnTo>
                      <a:pt x="182" y="700"/>
                    </a:lnTo>
                    <a:lnTo>
                      <a:pt x="182" y="700"/>
                    </a:lnTo>
                    <a:lnTo>
                      <a:pt x="182" y="700"/>
                    </a:lnTo>
                    <a:lnTo>
                      <a:pt x="182" y="700"/>
                    </a:lnTo>
                    <a:lnTo>
                      <a:pt x="184" y="701"/>
                    </a:lnTo>
                    <a:lnTo>
                      <a:pt x="184" y="701"/>
                    </a:lnTo>
                    <a:lnTo>
                      <a:pt x="184" y="701"/>
                    </a:lnTo>
                    <a:lnTo>
                      <a:pt x="184" y="701"/>
                    </a:lnTo>
                    <a:lnTo>
                      <a:pt x="185" y="701"/>
                    </a:lnTo>
                    <a:lnTo>
                      <a:pt x="185" y="701"/>
                    </a:lnTo>
                    <a:lnTo>
                      <a:pt x="186" y="702"/>
                    </a:lnTo>
                    <a:lnTo>
                      <a:pt x="186" y="702"/>
                    </a:lnTo>
                    <a:lnTo>
                      <a:pt x="187" y="702"/>
                    </a:lnTo>
                    <a:lnTo>
                      <a:pt x="187" y="702"/>
                    </a:lnTo>
                    <a:lnTo>
                      <a:pt x="190" y="703"/>
                    </a:lnTo>
                    <a:lnTo>
                      <a:pt x="190" y="703"/>
                    </a:lnTo>
                    <a:lnTo>
                      <a:pt x="190" y="703"/>
                    </a:lnTo>
                    <a:lnTo>
                      <a:pt x="190" y="703"/>
                    </a:lnTo>
                    <a:lnTo>
                      <a:pt x="191" y="705"/>
                    </a:lnTo>
                    <a:lnTo>
                      <a:pt x="191" y="705"/>
                    </a:lnTo>
                    <a:lnTo>
                      <a:pt x="191" y="705"/>
                    </a:lnTo>
                    <a:lnTo>
                      <a:pt x="191" y="705"/>
                    </a:lnTo>
                    <a:lnTo>
                      <a:pt x="193" y="706"/>
                    </a:lnTo>
                    <a:lnTo>
                      <a:pt x="193" y="706"/>
                    </a:lnTo>
                    <a:lnTo>
                      <a:pt x="193" y="706"/>
                    </a:lnTo>
                    <a:lnTo>
                      <a:pt x="193" y="706"/>
                    </a:lnTo>
                    <a:lnTo>
                      <a:pt x="195" y="706"/>
                    </a:lnTo>
                    <a:lnTo>
                      <a:pt x="195" y="706"/>
                    </a:lnTo>
                    <a:lnTo>
                      <a:pt x="195" y="706"/>
                    </a:lnTo>
                    <a:lnTo>
                      <a:pt x="195" y="706"/>
                    </a:lnTo>
                    <a:lnTo>
                      <a:pt x="196" y="706"/>
                    </a:lnTo>
                    <a:lnTo>
                      <a:pt x="196" y="706"/>
                    </a:lnTo>
                    <a:lnTo>
                      <a:pt x="196" y="706"/>
                    </a:lnTo>
                    <a:lnTo>
                      <a:pt x="196" y="706"/>
                    </a:lnTo>
                    <a:lnTo>
                      <a:pt x="198" y="706"/>
                    </a:lnTo>
                    <a:lnTo>
                      <a:pt x="198" y="706"/>
                    </a:lnTo>
                    <a:lnTo>
                      <a:pt x="198" y="706"/>
                    </a:lnTo>
                    <a:lnTo>
                      <a:pt x="198" y="706"/>
                    </a:lnTo>
                    <a:lnTo>
                      <a:pt x="200" y="706"/>
                    </a:lnTo>
                    <a:lnTo>
                      <a:pt x="200" y="706"/>
                    </a:lnTo>
                    <a:lnTo>
                      <a:pt x="200" y="706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8" y="701"/>
                    </a:lnTo>
                    <a:lnTo>
                      <a:pt x="215" y="695"/>
                    </a:lnTo>
                    <a:lnTo>
                      <a:pt x="215" y="695"/>
                    </a:lnTo>
                    <a:lnTo>
                      <a:pt x="227" y="686"/>
                    </a:lnTo>
                    <a:lnTo>
                      <a:pt x="235" y="678"/>
                    </a:lnTo>
                    <a:lnTo>
                      <a:pt x="244" y="667"/>
                    </a:lnTo>
                    <a:lnTo>
                      <a:pt x="244" y="667"/>
                    </a:lnTo>
                    <a:lnTo>
                      <a:pt x="264" y="674"/>
                    </a:lnTo>
                    <a:lnTo>
                      <a:pt x="264" y="674"/>
                    </a:lnTo>
                    <a:lnTo>
                      <a:pt x="263" y="689"/>
                    </a:lnTo>
                    <a:lnTo>
                      <a:pt x="263" y="701"/>
                    </a:lnTo>
                    <a:lnTo>
                      <a:pt x="264" y="715"/>
                    </a:lnTo>
                    <a:lnTo>
                      <a:pt x="264" y="715"/>
                    </a:lnTo>
                    <a:lnTo>
                      <a:pt x="266" y="725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8" y="734"/>
                    </a:lnTo>
                    <a:lnTo>
                      <a:pt x="268" y="734"/>
                    </a:lnTo>
                    <a:lnTo>
                      <a:pt x="268" y="734"/>
                    </a:lnTo>
                    <a:lnTo>
                      <a:pt x="268" y="734"/>
                    </a:lnTo>
                    <a:lnTo>
                      <a:pt x="268" y="735"/>
                    </a:lnTo>
                    <a:lnTo>
                      <a:pt x="268" y="735"/>
                    </a:lnTo>
                    <a:lnTo>
                      <a:pt x="268" y="736"/>
                    </a:lnTo>
                    <a:lnTo>
                      <a:pt x="268" y="736"/>
                    </a:lnTo>
                    <a:lnTo>
                      <a:pt x="269" y="736"/>
                    </a:lnTo>
                    <a:lnTo>
                      <a:pt x="269" y="736"/>
                    </a:lnTo>
                    <a:lnTo>
                      <a:pt x="269" y="737"/>
                    </a:lnTo>
                    <a:lnTo>
                      <a:pt x="269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2" y="739"/>
                    </a:lnTo>
                    <a:lnTo>
                      <a:pt x="272" y="739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4" y="739"/>
                    </a:lnTo>
                    <a:lnTo>
                      <a:pt x="274" y="739"/>
                    </a:lnTo>
                    <a:lnTo>
                      <a:pt x="274" y="739"/>
                    </a:lnTo>
                    <a:lnTo>
                      <a:pt x="274" y="739"/>
                    </a:lnTo>
                    <a:lnTo>
                      <a:pt x="276" y="740"/>
                    </a:lnTo>
                    <a:lnTo>
                      <a:pt x="276" y="740"/>
                    </a:lnTo>
                    <a:lnTo>
                      <a:pt x="277" y="740"/>
                    </a:lnTo>
                    <a:lnTo>
                      <a:pt x="277" y="740"/>
                    </a:lnTo>
                    <a:lnTo>
                      <a:pt x="278" y="740"/>
                    </a:lnTo>
                    <a:lnTo>
                      <a:pt x="278" y="740"/>
                    </a:lnTo>
                    <a:lnTo>
                      <a:pt x="281" y="741"/>
                    </a:lnTo>
                    <a:lnTo>
                      <a:pt x="281" y="741"/>
                    </a:lnTo>
                    <a:lnTo>
                      <a:pt x="281" y="741"/>
                    </a:lnTo>
                    <a:lnTo>
                      <a:pt x="281" y="741"/>
                    </a:lnTo>
                    <a:lnTo>
                      <a:pt x="282" y="741"/>
                    </a:lnTo>
                    <a:lnTo>
                      <a:pt x="282" y="741"/>
                    </a:lnTo>
                    <a:lnTo>
                      <a:pt x="283" y="741"/>
                    </a:lnTo>
                    <a:lnTo>
                      <a:pt x="283" y="741"/>
                    </a:lnTo>
                    <a:lnTo>
                      <a:pt x="284" y="741"/>
                    </a:lnTo>
                    <a:lnTo>
                      <a:pt x="284" y="741"/>
                    </a:lnTo>
                    <a:lnTo>
                      <a:pt x="284" y="741"/>
                    </a:lnTo>
                    <a:lnTo>
                      <a:pt x="284" y="741"/>
                    </a:lnTo>
                    <a:lnTo>
                      <a:pt x="286" y="741"/>
                    </a:lnTo>
                    <a:lnTo>
                      <a:pt x="286" y="741"/>
                    </a:lnTo>
                    <a:lnTo>
                      <a:pt x="286" y="741"/>
                    </a:lnTo>
                    <a:lnTo>
                      <a:pt x="286" y="741"/>
                    </a:lnTo>
                    <a:lnTo>
                      <a:pt x="287" y="741"/>
                    </a:lnTo>
                    <a:lnTo>
                      <a:pt x="287" y="741"/>
                    </a:lnTo>
                    <a:lnTo>
                      <a:pt x="288" y="741"/>
                    </a:lnTo>
                    <a:lnTo>
                      <a:pt x="288" y="741"/>
                    </a:lnTo>
                    <a:lnTo>
                      <a:pt x="288" y="741"/>
                    </a:lnTo>
                    <a:lnTo>
                      <a:pt x="288" y="741"/>
                    </a:lnTo>
                    <a:lnTo>
                      <a:pt x="290" y="741"/>
                    </a:lnTo>
                    <a:lnTo>
                      <a:pt x="290" y="741"/>
                    </a:lnTo>
                    <a:lnTo>
                      <a:pt x="291" y="740"/>
                    </a:lnTo>
                    <a:lnTo>
                      <a:pt x="291" y="740"/>
                    </a:lnTo>
                    <a:lnTo>
                      <a:pt x="291" y="740"/>
                    </a:lnTo>
                    <a:lnTo>
                      <a:pt x="291" y="740"/>
                    </a:lnTo>
                    <a:lnTo>
                      <a:pt x="292" y="739"/>
                    </a:lnTo>
                    <a:lnTo>
                      <a:pt x="292" y="739"/>
                    </a:lnTo>
                    <a:lnTo>
                      <a:pt x="292" y="739"/>
                    </a:lnTo>
                    <a:lnTo>
                      <a:pt x="292" y="739"/>
                    </a:lnTo>
                    <a:lnTo>
                      <a:pt x="297" y="734"/>
                    </a:lnTo>
                    <a:lnTo>
                      <a:pt x="303" y="726"/>
                    </a:lnTo>
                    <a:lnTo>
                      <a:pt x="303" y="726"/>
                    </a:lnTo>
                    <a:lnTo>
                      <a:pt x="312" y="713"/>
                    </a:lnTo>
                    <a:lnTo>
                      <a:pt x="317" y="703"/>
                    </a:lnTo>
                    <a:lnTo>
                      <a:pt x="324" y="691"/>
                    </a:lnTo>
                    <a:lnTo>
                      <a:pt x="324" y="691"/>
                    </a:lnTo>
                    <a:lnTo>
                      <a:pt x="345" y="693"/>
                    </a:lnTo>
                    <a:lnTo>
                      <a:pt x="345" y="693"/>
                    </a:lnTo>
                    <a:close/>
                    <a:moveTo>
                      <a:pt x="133" y="313"/>
                    </a:moveTo>
                    <a:lnTo>
                      <a:pt x="133" y="313"/>
                    </a:lnTo>
                    <a:lnTo>
                      <a:pt x="141" y="288"/>
                    </a:lnTo>
                    <a:lnTo>
                      <a:pt x="152" y="265"/>
                    </a:lnTo>
                    <a:lnTo>
                      <a:pt x="164" y="244"/>
                    </a:lnTo>
                    <a:lnTo>
                      <a:pt x="177" y="223"/>
                    </a:lnTo>
                    <a:lnTo>
                      <a:pt x="194" y="205"/>
                    </a:lnTo>
                    <a:lnTo>
                      <a:pt x="211" y="188"/>
                    </a:lnTo>
                    <a:lnTo>
                      <a:pt x="230" y="173"/>
                    </a:lnTo>
                    <a:lnTo>
                      <a:pt x="250" y="160"/>
                    </a:lnTo>
                    <a:lnTo>
                      <a:pt x="272" y="149"/>
                    </a:lnTo>
                    <a:lnTo>
                      <a:pt x="295" y="140"/>
                    </a:lnTo>
                    <a:lnTo>
                      <a:pt x="317" y="134"/>
                    </a:lnTo>
                    <a:lnTo>
                      <a:pt x="341" y="129"/>
                    </a:lnTo>
                    <a:lnTo>
                      <a:pt x="366" y="126"/>
                    </a:lnTo>
                    <a:lnTo>
                      <a:pt x="390" y="126"/>
                    </a:lnTo>
                    <a:lnTo>
                      <a:pt x="415" y="130"/>
                    </a:lnTo>
                    <a:lnTo>
                      <a:pt x="441" y="135"/>
                    </a:lnTo>
                    <a:lnTo>
                      <a:pt x="441" y="135"/>
                    </a:lnTo>
                    <a:lnTo>
                      <a:pt x="465" y="143"/>
                    </a:lnTo>
                    <a:lnTo>
                      <a:pt x="489" y="153"/>
                    </a:lnTo>
                    <a:lnTo>
                      <a:pt x="510" y="165"/>
                    </a:lnTo>
                    <a:lnTo>
                      <a:pt x="530" y="179"/>
                    </a:lnTo>
                    <a:lnTo>
                      <a:pt x="549" y="196"/>
                    </a:lnTo>
                    <a:lnTo>
                      <a:pt x="565" y="213"/>
                    </a:lnTo>
                    <a:lnTo>
                      <a:pt x="581" y="232"/>
                    </a:lnTo>
                    <a:lnTo>
                      <a:pt x="593" y="252"/>
                    </a:lnTo>
                    <a:lnTo>
                      <a:pt x="604" y="274"/>
                    </a:lnTo>
                    <a:lnTo>
                      <a:pt x="613" y="295"/>
                    </a:lnTo>
                    <a:lnTo>
                      <a:pt x="620" y="319"/>
                    </a:lnTo>
                    <a:lnTo>
                      <a:pt x="625" y="343"/>
                    </a:lnTo>
                    <a:lnTo>
                      <a:pt x="627" y="367"/>
                    </a:lnTo>
                    <a:lnTo>
                      <a:pt x="626" y="392"/>
                    </a:lnTo>
                    <a:lnTo>
                      <a:pt x="623" y="417"/>
                    </a:lnTo>
                    <a:lnTo>
                      <a:pt x="618" y="443"/>
                    </a:lnTo>
                    <a:lnTo>
                      <a:pt x="618" y="443"/>
                    </a:lnTo>
                    <a:lnTo>
                      <a:pt x="611" y="467"/>
                    </a:lnTo>
                    <a:lnTo>
                      <a:pt x="601" y="489"/>
                    </a:lnTo>
                    <a:lnTo>
                      <a:pt x="588" y="512"/>
                    </a:lnTo>
                    <a:lnTo>
                      <a:pt x="574" y="532"/>
                    </a:lnTo>
                    <a:lnTo>
                      <a:pt x="558" y="550"/>
                    </a:lnTo>
                    <a:lnTo>
                      <a:pt x="540" y="566"/>
                    </a:lnTo>
                    <a:lnTo>
                      <a:pt x="521" y="581"/>
                    </a:lnTo>
                    <a:lnTo>
                      <a:pt x="501" y="595"/>
                    </a:lnTo>
                    <a:lnTo>
                      <a:pt x="480" y="605"/>
                    </a:lnTo>
                    <a:lnTo>
                      <a:pt x="457" y="614"/>
                    </a:lnTo>
                    <a:lnTo>
                      <a:pt x="434" y="621"/>
                    </a:lnTo>
                    <a:lnTo>
                      <a:pt x="410" y="625"/>
                    </a:lnTo>
                    <a:lnTo>
                      <a:pt x="387" y="628"/>
                    </a:lnTo>
                    <a:lnTo>
                      <a:pt x="361" y="628"/>
                    </a:lnTo>
                    <a:lnTo>
                      <a:pt x="336" y="625"/>
                    </a:lnTo>
                    <a:lnTo>
                      <a:pt x="311" y="620"/>
                    </a:lnTo>
                    <a:lnTo>
                      <a:pt x="311" y="620"/>
                    </a:lnTo>
                    <a:lnTo>
                      <a:pt x="287" y="611"/>
                    </a:lnTo>
                    <a:lnTo>
                      <a:pt x="263" y="601"/>
                    </a:lnTo>
                    <a:lnTo>
                      <a:pt x="242" y="590"/>
                    </a:lnTo>
                    <a:lnTo>
                      <a:pt x="221" y="575"/>
                    </a:lnTo>
                    <a:lnTo>
                      <a:pt x="204" y="560"/>
                    </a:lnTo>
                    <a:lnTo>
                      <a:pt x="186" y="542"/>
                    </a:lnTo>
                    <a:lnTo>
                      <a:pt x="171" y="523"/>
                    </a:lnTo>
                    <a:lnTo>
                      <a:pt x="158" y="503"/>
                    </a:lnTo>
                    <a:lnTo>
                      <a:pt x="147" y="482"/>
                    </a:lnTo>
                    <a:lnTo>
                      <a:pt x="138" y="459"/>
                    </a:lnTo>
                    <a:lnTo>
                      <a:pt x="132" y="436"/>
                    </a:lnTo>
                    <a:lnTo>
                      <a:pt x="127" y="412"/>
                    </a:lnTo>
                    <a:lnTo>
                      <a:pt x="126" y="387"/>
                    </a:lnTo>
                    <a:lnTo>
                      <a:pt x="126" y="362"/>
                    </a:lnTo>
                    <a:lnTo>
                      <a:pt x="128" y="338"/>
                    </a:lnTo>
                    <a:lnTo>
                      <a:pt x="133" y="313"/>
                    </a:lnTo>
                    <a:lnTo>
                      <a:pt x="133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3564467" y="37727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3118203" y="3656307"/>
                <a:ext cx="486363" cy="486363"/>
              </a:xfrm>
              <a:custGeom>
                <a:avLst/>
                <a:gdLst>
                  <a:gd name="T0" fmla="*/ 697 w 753"/>
                  <a:gd name="T1" fmla="*/ 570 h 752"/>
                  <a:gd name="T2" fmla="*/ 706 w 753"/>
                  <a:gd name="T3" fmla="*/ 556 h 752"/>
                  <a:gd name="T4" fmla="*/ 725 w 753"/>
                  <a:gd name="T5" fmla="*/ 486 h 752"/>
                  <a:gd name="T6" fmla="*/ 739 w 753"/>
                  <a:gd name="T7" fmla="*/ 475 h 752"/>
                  <a:gd name="T8" fmla="*/ 740 w 753"/>
                  <a:gd name="T9" fmla="*/ 461 h 752"/>
                  <a:gd name="T10" fmla="*/ 750 w 753"/>
                  <a:gd name="T11" fmla="*/ 386 h 752"/>
                  <a:gd name="T12" fmla="*/ 753 w 753"/>
                  <a:gd name="T13" fmla="*/ 370 h 752"/>
                  <a:gd name="T14" fmla="*/ 693 w 753"/>
                  <a:gd name="T15" fmla="*/ 345 h 752"/>
                  <a:gd name="T16" fmla="*/ 741 w 753"/>
                  <a:gd name="T17" fmla="*/ 283 h 752"/>
                  <a:gd name="T18" fmla="*/ 735 w 753"/>
                  <a:gd name="T19" fmla="*/ 269 h 752"/>
                  <a:gd name="T20" fmla="*/ 705 w 753"/>
                  <a:gd name="T21" fmla="*/ 200 h 752"/>
                  <a:gd name="T22" fmla="*/ 701 w 753"/>
                  <a:gd name="T23" fmla="*/ 186 h 752"/>
                  <a:gd name="T24" fmla="*/ 684 w 753"/>
                  <a:gd name="T25" fmla="*/ 179 h 752"/>
                  <a:gd name="T26" fmla="*/ 648 w 753"/>
                  <a:gd name="T27" fmla="*/ 117 h 752"/>
                  <a:gd name="T28" fmla="*/ 637 w 753"/>
                  <a:gd name="T29" fmla="*/ 104 h 752"/>
                  <a:gd name="T30" fmla="*/ 566 w 753"/>
                  <a:gd name="T31" fmla="*/ 104 h 752"/>
                  <a:gd name="T32" fmla="*/ 569 w 753"/>
                  <a:gd name="T33" fmla="*/ 53 h 752"/>
                  <a:gd name="T34" fmla="*/ 555 w 753"/>
                  <a:gd name="T35" fmla="*/ 46 h 752"/>
                  <a:gd name="T36" fmla="*/ 484 w 753"/>
                  <a:gd name="T37" fmla="*/ 20 h 752"/>
                  <a:gd name="T38" fmla="*/ 469 w 753"/>
                  <a:gd name="T39" fmla="*/ 11 h 752"/>
                  <a:gd name="T40" fmla="*/ 407 w 753"/>
                  <a:gd name="T41" fmla="*/ 60 h 752"/>
                  <a:gd name="T42" fmla="*/ 381 w 753"/>
                  <a:gd name="T43" fmla="*/ 0 h 752"/>
                  <a:gd name="T44" fmla="*/ 363 w 753"/>
                  <a:gd name="T45" fmla="*/ 5 h 752"/>
                  <a:gd name="T46" fmla="*/ 286 w 753"/>
                  <a:gd name="T47" fmla="*/ 11 h 752"/>
                  <a:gd name="T48" fmla="*/ 267 w 753"/>
                  <a:gd name="T49" fmla="*/ 20 h 752"/>
                  <a:gd name="T50" fmla="*/ 197 w 753"/>
                  <a:gd name="T51" fmla="*/ 46 h 752"/>
                  <a:gd name="T52" fmla="*/ 181 w 753"/>
                  <a:gd name="T53" fmla="*/ 56 h 752"/>
                  <a:gd name="T54" fmla="*/ 121 w 753"/>
                  <a:gd name="T55" fmla="*/ 104 h 752"/>
                  <a:gd name="T56" fmla="*/ 105 w 753"/>
                  <a:gd name="T57" fmla="*/ 117 h 752"/>
                  <a:gd name="T58" fmla="*/ 60 w 753"/>
                  <a:gd name="T59" fmla="*/ 179 h 752"/>
                  <a:gd name="T60" fmla="*/ 48 w 753"/>
                  <a:gd name="T61" fmla="*/ 191 h 752"/>
                  <a:gd name="T62" fmla="*/ 65 w 753"/>
                  <a:gd name="T63" fmla="*/ 263 h 752"/>
                  <a:gd name="T64" fmla="*/ 14 w 753"/>
                  <a:gd name="T65" fmla="*/ 276 h 752"/>
                  <a:gd name="T66" fmla="*/ 14 w 753"/>
                  <a:gd name="T67" fmla="*/ 293 h 752"/>
                  <a:gd name="T68" fmla="*/ 0 w 753"/>
                  <a:gd name="T69" fmla="*/ 367 h 752"/>
                  <a:gd name="T70" fmla="*/ 0 w 753"/>
                  <a:gd name="T71" fmla="*/ 384 h 752"/>
                  <a:gd name="T72" fmla="*/ 28 w 753"/>
                  <a:gd name="T73" fmla="*/ 448 h 752"/>
                  <a:gd name="T74" fmla="*/ 12 w 753"/>
                  <a:gd name="T75" fmla="*/ 469 h 752"/>
                  <a:gd name="T76" fmla="*/ 19 w 753"/>
                  <a:gd name="T77" fmla="*/ 483 h 752"/>
                  <a:gd name="T78" fmla="*/ 47 w 753"/>
                  <a:gd name="T79" fmla="*/ 551 h 752"/>
                  <a:gd name="T80" fmla="*/ 52 w 753"/>
                  <a:gd name="T81" fmla="*/ 568 h 752"/>
                  <a:gd name="T82" fmla="*/ 78 w 753"/>
                  <a:gd name="T83" fmla="*/ 572 h 752"/>
                  <a:gd name="T84" fmla="*/ 105 w 753"/>
                  <a:gd name="T85" fmla="*/ 636 h 752"/>
                  <a:gd name="T86" fmla="*/ 116 w 753"/>
                  <a:gd name="T87" fmla="*/ 647 h 752"/>
                  <a:gd name="T88" fmla="*/ 179 w 753"/>
                  <a:gd name="T89" fmla="*/ 691 h 752"/>
                  <a:gd name="T90" fmla="*/ 188 w 753"/>
                  <a:gd name="T91" fmla="*/ 701 h 752"/>
                  <a:gd name="T92" fmla="*/ 202 w 753"/>
                  <a:gd name="T93" fmla="*/ 704 h 752"/>
                  <a:gd name="T94" fmla="*/ 270 w 753"/>
                  <a:gd name="T95" fmla="*/ 735 h 752"/>
                  <a:gd name="T96" fmla="*/ 286 w 753"/>
                  <a:gd name="T97" fmla="*/ 740 h 752"/>
                  <a:gd name="T98" fmla="*/ 356 w 753"/>
                  <a:gd name="T99" fmla="*/ 732 h 752"/>
                  <a:gd name="T100" fmla="*/ 375 w 753"/>
                  <a:gd name="T101" fmla="*/ 752 h 752"/>
                  <a:gd name="T102" fmla="*/ 388 w 753"/>
                  <a:gd name="T103" fmla="*/ 749 h 752"/>
                  <a:gd name="T104" fmla="*/ 463 w 753"/>
                  <a:gd name="T105" fmla="*/ 740 h 752"/>
                  <a:gd name="T106" fmla="*/ 479 w 753"/>
                  <a:gd name="T107" fmla="*/ 738 h 752"/>
                  <a:gd name="T108" fmla="*/ 508 w 753"/>
                  <a:gd name="T109" fmla="*/ 666 h 752"/>
                  <a:gd name="T110" fmla="*/ 560 w 753"/>
                  <a:gd name="T111" fmla="*/ 704 h 752"/>
                  <a:gd name="T112" fmla="*/ 572 w 753"/>
                  <a:gd name="T113" fmla="*/ 694 h 752"/>
                  <a:gd name="T114" fmla="*/ 634 w 753"/>
                  <a:gd name="T115" fmla="*/ 648 h 752"/>
                  <a:gd name="T116" fmla="*/ 647 w 753"/>
                  <a:gd name="T117" fmla="*/ 638 h 752"/>
                  <a:gd name="T118" fmla="*/ 204 w 753"/>
                  <a:gd name="T119" fmla="*/ 559 h 752"/>
                  <a:gd name="T120" fmla="*/ 489 w 753"/>
                  <a:gd name="T121" fmla="*/ 152 h 752"/>
                  <a:gd name="T122" fmla="*/ 312 w 753"/>
                  <a:gd name="T123" fmla="*/ 618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53" h="752">
                    <a:moveTo>
                      <a:pt x="642" y="613"/>
                    </a:moveTo>
                    <a:lnTo>
                      <a:pt x="642" y="613"/>
                    </a:lnTo>
                    <a:lnTo>
                      <a:pt x="637" y="599"/>
                    </a:lnTo>
                    <a:lnTo>
                      <a:pt x="630" y="589"/>
                    </a:lnTo>
                    <a:lnTo>
                      <a:pt x="623" y="578"/>
                    </a:lnTo>
                    <a:lnTo>
                      <a:pt x="623" y="578"/>
                    </a:lnTo>
                    <a:lnTo>
                      <a:pt x="635" y="561"/>
                    </a:lnTo>
                    <a:lnTo>
                      <a:pt x="635" y="561"/>
                    </a:lnTo>
                    <a:lnTo>
                      <a:pt x="649" y="566"/>
                    </a:lnTo>
                    <a:lnTo>
                      <a:pt x="659" y="569"/>
                    </a:lnTo>
                    <a:lnTo>
                      <a:pt x="674" y="572"/>
                    </a:lnTo>
                    <a:lnTo>
                      <a:pt x="674" y="572"/>
                    </a:lnTo>
                    <a:lnTo>
                      <a:pt x="684" y="573"/>
                    </a:lnTo>
                    <a:lnTo>
                      <a:pt x="691" y="573"/>
                    </a:lnTo>
                    <a:lnTo>
                      <a:pt x="691" y="573"/>
                    </a:lnTo>
                    <a:lnTo>
                      <a:pt x="691" y="573"/>
                    </a:lnTo>
                    <a:lnTo>
                      <a:pt x="691" y="573"/>
                    </a:lnTo>
                    <a:lnTo>
                      <a:pt x="693" y="573"/>
                    </a:lnTo>
                    <a:lnTo>
                      <a:pt x="693" y="573"/>
                    </a:lnTo>
                    <a:lnTo>
                      <a:pt x="693" y="573"/>
                    </a:lnTo>
                    <a:lnTo>
                      <a:pt x="693" y="573"/>
                    </a:lnTo>
                    <a:lnTo>
                      <a:pt x="695" y="572"/>
                    </a:lnTo>
                    <a:lnTo>
                      <a:pt x="695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6" y="572"/>
                    </a:lnTo>
                    <a:lnTo>
                      <a:pt x="697" y="572"/>
                    </a:lnTo>
                    <a:lnTo>
                      <a:pt x="697" y="572"/>
                    </a:lnTo>
                    <a:lnTo>
                      <a:pt x="697" y="570"/>
                    </a:lnTo>
                    <a:lnTo>
                      <a:pt x="697" y="570"/>
                    </a:lnTo>
                    <a:lnTo>
                      <a:pt x="698" y="570"/>
                    </a:lnTo>
                    <a:lnTo>
                      <a:pt x="698" y="570"/>
                    </a:lnTo>
                    <a:lnTo>
                      <a:pt x="698" y="569"/>
                    </a:lnTo>
                    <a:lnTo>
                      <a:pt x="698" y="569"/>
                    </a:lnTo>
                    <a:lnTo>
                      <a:pt x="700" y="569"/>
                    </a:lnTo>
                    <a:lnTo>
                      <a:pt x="700" y="569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01" y="566"/>
                    </a:lnTo>
                    <a:lnTo>
                      <a:pt x="701" y="566"/>
                    </a:lnTo>
                    <a:lnTo>
                      <a:pt x="701" y="565"/>
                    </a:lnTo>
                    <a:lnTo>
                      <a:pt x="701" y="565"/>
                    </a:lnTo>
                    <a:lnTo>
                      <a:pt x="702" y="564"/>
                    </a:lnTo>
                    <a:lnTo>
                      <a:pt x="702" y="564"/>
                    </a:lnTo>
                    <a:lnTo>
                      <a:pt x="703" y="563"/>
                    </a:lnTo>
                    <a:lnTo>
                      <a:pt x="703" y="563"/>
                    </a:lnTo>
                    <a:lnTo>
                      <a:pt x="703" y="561"/>
                    </a:lnTo>
                    <a:lnTo>
                      <a:pt x="703" y="561"/>
                    </a:lnTo>
                    <a:lnTo>
                      <a:pt x="703" y="560"/>
                    </a:lnTo>
                    <a:lnTo>
                      <a:pt x="703" y="560"/>
                    </a:lnTo>
                    <a:lnTo>
                      <a:pt x="705" y="560"/>
                    </a:lnTo>
                    <a:lnTo>
                      <a:pt x="705" y="560"/>
                    </a:lnTo>
                    <a:lnTo>
                      <a:pt x="705" y="559"/>
                    </a:lnTo>
                    <a:lnTo>
                      <a:pt x="705" y="559"/>
                    </a:lnTo>
                    <a:lnTo>
                      <a:pt x="705" y="559"/>
                    </a:lnTo>
                    <a:lnTo>
                      <a:pt x="705" y="559"/>
                    </a:lnTo>
                    <a:lnTo>
                      <a:pt x="706" y="556"/>
                    </a:lnTo>
                    <a:lnTo>
                      <a:pt x="706" y="556"/>
                    </a:lnTo>
                    <a:lnTo>
                      <a:pt x="706" y="556"/>
                    </a:lnTo>
                    <a:lnTo>
                      <a:pt x="706" y="555"/>
                    </a:lnTo>
                    <a:lnTo>
                      <a:pt x="706" y="555"/>
                    </a:lnTo>
                    <a:lnTo>
                      <a:pt x="706" y="555"/>
                    </a:lnTo>
                    <a:lnTo>
                      <a:pt x="706" y="555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5" y="553"/>
                    </a:lnTo>
                    <a:lnTo>
                      <a:pt x="705" y="553"/>
                    </a:lnTo>
                    <a:lnTo>
                      <a:pt x="705" y="551"/>
                    </a:lnTo>
                    <a:lnTo>
                      <a:pt x="705" y="551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5" y="550"/>
                    </a:lnTo>
                    <a:lnTo>
                      <a:pt x="701" y="544"/>
                    </a:lnTo>
                    <a:lnTo>
                      <a:pt x="695" y="536"/>
                    </a:lnTo>
                    <a:lnTo>
                      <a:pt x="695" y="536"/>
                    </a:lnTo>
                    <a:lnTo>
                      <a:pt x="686" y="525"/>
                    </a:lnTo>
                    <a:lnTo>
                      <a:pt x="677" y="516"/>
                    </a:lnTo>
                    <a:lnTo>
                      <a:pt x="666" y="507"/>
                    </a:lnTo>
                    <a:lnTo>
                      <a:pt x="666" y="507"/>
                    </a:lnTo>
                    <a:lnTo>
                      <a:pt x="674" y="487"/>
                    </a:lnTo>
                    <a:lnTo>
                      <a:pt x="674" y="487"/>
                    </a:lnTo>
                    <a:lnTo>
                      <a:pt x="688" y="488"/>
                    </a:lnTo>
                    <a:lnTo>
                      <a:pt x="700" y="488"/>
                    </a:lnTo>
                    <a:lnTo>
                      <a:pt x="715" y="487"/>
                    </a:lnTo>
                    <a:lnTo>
                      <a:pt x="715" y="487"/>
                    </a:lnTo>
                    <a:lnTo>
                      <a:pt x="725" y="486"/>
                    </a:lnTo>
                    <a:lnTo>
                      <a:pt x="731" y="485"/>
                    </a:lnTo>
                    <a:lnTo>
                      <a:pt x="731" y="485"/>
                    </a:lnTo>
                    <a:lnTo>
                      <a:pt x="731" y="485"/>
                    </a:lnTo>
                    <a:lnTo>
                      <a:pt x="731" y="485"/>
                    </a:lnTo>
                    <a:lnTo>
                      <a:pt x="734" y="483"/>
                    </a:lnTo>
                    <a:lnTo>
                      <a:pt x="734" y="483"/>
                    </a:lnTo>
                    <a:lnTo>
                      <a:pt x="734" y="483"/>
                    </a:lnTo>
                    <a:lnTo>
                      <a:pt x="734" y="483"/>
                    </a:lnTo>
                    <a:lnTo>
                      <a:pt x="735" y="483"/>
                    </a:lnTo>
                    <a:lnTo>
                      <a:pt x="735" y="483"/>
                    </a:lnTo>
                    <a:lnTo>
                      <a:pt x="735" y="483"/>
                    </a:lnTo>
                    <a:lnTo>
                      <a:pt x="735" y="483"/>
                    </a:lnTo>
                    <a:lnTo>
                      <a:pt x="736" y="482"/>
                    </a:lnTo>
                    <a:lnTo>
                      <a:pt x="736" y="482"/>
                    </a:lnTo>
                    <a:lnTo>
                      <a:pt x="736" y="482"/>
                    </a:lnTo>
                    <a:lnTo>
                      <a:pt x="736" y="482"/>
                    </a:lnTo>
                    <a:lnTo>
                      <a:pt x="737" y="481"/>
                    </a:lnTo>
                    <a:lnTo>
                      <a:pt x="737" y="481"/>
                    </a:lnTo>
                    <a:lnTo>
                      <a:pt x="737" y="481"/>
                    </a:lnTo>
                    <a:lnTo>
                      <a:pt x="737" y="481"/>
                    </a:lnTo>
                    <a:lnTo>
                      <a:pt x="737" y="480"/>
                    </a:lnTo>
                    <a:lnTo>
                      <a:pt x="737" y="480"/>
                    </a:lnTo>
                    <a:lnTo>
                      <a:pt x="737" y="478"/>
                    </a:lnTo>
                    <a:lnTo>
                      <a:pt x="737" y="478"/>
                    </a:lnTo>
                    <a:lnTo>
                      <a:pt x="739" y="477"/>
                    </a:lnTo>
                    <a:lnTo>
                      <a:pt x="739" y="477"/>
                    </a:lnTo>
                    <a:lnTo>
                      <a:pt x="739" y="477"/>
                    </a:lnTo>
                    <a:lnTo>
                      <a:pt x="739" y="477"/>
                    </a:lnTo>
                    <a:lnTo>
                      <a:pt x="739" y="476"/>
                    </a:lnTo>
                    <a:lnTo>
                      <a:pt x="739" y="476"/>
                    </a:lnTo>
                    <a:lnTo>
                      <a:pt x="739" y="475"/>
                    </a:lnTo>
                    <a:lnTo>
                      <a:pt x="739" y="475"/>
                    </a:lnTo>
                    <a:lnTo>
                      <a:pt x="740" y="473"/>
                    </a:lnTo>
                    <a:lnTo>
                      <a:pt x="740" y="473"/>
                    </a:lnTo>
                    <a:lnTo>
                      <a:pt x="740" y="471"/>
                    </a:lnTo>
                    <a:lnTo>
                      <a:pt x="740" y="471"/>
                    </a:lnTo>
                    <a:lnTo>
                      <a:pt x="740" y="471"/>
                    </a:lnTo>
                    <a:lnTo>
                      <a:pt x="740" y="471"/>
                    </a:lnTo>
                    <a:lnTo>
                      <a:pt x="741" y="469"/>
                    </a:lnTo>
                    <a:lnTo>
                      <a:pt x="741" y="469"/>
                    </a:lnTo>
                    <a:lnTo>
                      <a:pt x="741" y="468"/>
                    </a:lnTo>
                    <a:lnTo>
                      <a:pt x="741" y="468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7"/>
                    </a:lnTo>
                    <a:lnTo>
                      <a:pt x="741" y="466"/>
                    </a:lnTo>
                    <a:lnTo>
                      <a:pt x="741" y="466"/>
                    </a:lnTo>
                    <a:lnTo>
                      <a:pt x="741" y="466"/>
                    </a:lnTo>
                    <a:lnTo>
                      <a:pt x="741" y="466"/>
                    </a:lnTo>
                    <a:lnTo>
                      <a:pt x="741" y="464"/>
                    </a:lnTo>
                    <a:lnTo>
                      <a:pt x="741" y="464"/>
                    </a:lnTo>
                    <a:lnTo>
                      <a:pt x="741" y="463"/>
                    </a:lnTo>
                    <a:lnTo>
                      <a:pt x="741" y="463"/>
                    </a:lnTo>
                    <a:lnTo>
                      <a:pt x="740" y="463"/>
                    </a:lnTo>
                    <a:lnTo>
                      <a:pt x="740" y="463"/>
                    </a:lnTo>
                    <a:lnTo>
                      <a:pt x="740" y="462"/>
                    </a:lnTo>
                    <a:lnTo>
                      <a:pt x="740" y="462"/>
                    </a:lnTo>
                    <a:lnTo>
                      <a:pt x="740" y="461"/>
                    </a:lnTo>
                    <a:lnTo>
                      <a:pt x="740" y="461"/>
                    </a:lnTo>
                    <a:lnTo>
                      <a:pt x="740" y="461"/>
                    </a:lnTo>
                    <a:lnTo>
                      <a:pt x="740" y="461"/>
                    </a:lnTo>
                    <a:lnTo>
                      <a:pt x="739" y="459"/>
                    </a:lnTo>
                    <a:lnTo>
                      <a:pt x="739" y="459"/>
                    </a:lnTo>
                    <a:lnTo>
                      <a:pt x="739" y="459"/>
                    </a:lnTo>
                    <a:lnTo>
                      <a:pt x="739" y="459"/>
                    </a:lnTo>
                    <a:lnTo>
                      <a:pt x="734" y="454"/>
                    </a:lnTo>
                    <a:lnTo>
                      <a:pt x="725" y="448"/>
                    </a:lnTo>
                    <a:lnTo>
                      <a:pt x="725" y="448"/>
                    </a:lnTo>
                    <a:lnTo>
                      <a:pt x="713" y="439"/>
                    </a:lnTo>
                    <a:lnTo>
                      <a:pt x="703" y="434"/>
                    </a:lnTo>
                    <a:lnTo>
                      <a:pt x="691" y="428"/>
                    </a:lnTo>
                    <a:lnTo>
                      <a:pt x="691" y="428"/>
                    </a:lnTo>
                    <a:lnTo>
                      <a:pt x="693" y="407"/>
                    </a:lnTo>
                    <a:lnTo>
                      <a:pt x="693" y="407"/>
                    </a:lnTo>
                    <a:lnTo>
                      <a:pt x="707" y="404"/>
                    </a:lnTo>
                    <a:lnTo>
                      <a:pt x="719" y="401"/>
                    </a:lnTo>
                    <a:lnTo>
                      <a:pt x="732" y="396"/>
                    </a:lnTo>
                    <a:lnTo>
                      <a:pt x="732" y="396"/>
                    </a:lnTo>
                    <a:lnTo>
                      <a:pt x="741" y="393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7" y="389"/>
                    </a:lnTo>
                    <a:lnTo>
                      <a:pt x="749" y="388"/>
                    </a:lnTo>
                    <a:lnTo>
                      <a:pt x="749" y="388"/>
                    </a:lnTo>
                    <a:lnTo>
                      <a:pt x="749" y="388"/>
                    </a:lnTo>
                    <a:lnTo>
                      <a:pt x="749" y="388"/>
                    </a:lnTo>
                    <a:lnTo>
                      <a:pt x="750" y="386"/>
                    </a:lnTo>
                    <a:lnTo>
                      <a:pt x="750" y="386"/>
                    </a:lnTo>
                    <a:lnTo>
                      <a:pt x="750" y="386"/>
                    </a:lnTo>
                    <a:lnTo>
                      <a:pt x="750" y="386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1" y="385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3" y="383"/>
                    </a:lnTo>
                    <a:lnTo>
                      <a:pt x="753" y="383"/>
                    </a:lnTo>
                    <a:lnTo>
                      <a:pt x="753" y="381"/>
                    </a:lnTo>
                    <a:lnTo>
                      <a:pt x="753" y="381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79"/>
                    </a:lnTo>
                    <a:lnTo>
                      <a:pt x="753" y="379"/>
                    </a:lnTo>
                    <a:lnTo>
                      <a:pt x="753" y="378"/>
                    </a:lnTo>
                    <a:lnTo>
                      <a:pt x="753" y="378"/>
                    </a:lnTo>
                    <a:lnTo>
                      <a:pt x="753" y="376"/>
                    </a:lnTo>
                    <a:lnTo>
                      <a:pt x="753" y="376"/>
                    </a:lnTo>
                    <a:lnTo>
                      <a:pt x="753" y="374"/>
                    </a:lnTo>
                    <a:lnTo>
                      <a:pt x="753" y="374"/>
                    </a:lnTo>
                    <a:lnTo>
                      <a:pt x="753" y="374"/>
                    </a:lnTo>
                    <a:lnTo>
                      <a:pt x="753" y="374"/>
                    </a:lnTo>
                    <a:lnTo>
                      <a:pt x="753" y="373"/>
                    </a:lnTo>
                    <a:lnTo>
                      <a:pt x="753" y="373"/>
                    </a:lnTo>
                    <a:lnTo>
                      <a:pt x="753" y="371"/>
                    </a:lnTo>
                    <a:lnTo>
                      <a:pt x="753" y="371"/>
                    </a:lnTo>
                    <a:lnTo>
                      <a:pt x="753" y="370"/>
                    </a:lnTo>
                    <a:lnTo>
                      <a:pt x="753" y="370"/>
                    </a:lnTo>
                    <a:lnTo>
                      <a:pt x="753" y="370"/>
                    </a:lnTo>
                    <a:lnTo>
                      <a:pt x="753" y="370"/>
                    </a:lnTo>
                    <a:lnTo>
                      <a:pt x="751" y="369"/>
                    </a:lnTo>
                    <a:lnTo>
                      <a:pt x="751" y="369"/>
                    </a:lnTo>
                    <a:lnTo>
                      <a:pt x="751" y="367"/>
                    </a:lnTo>
                    <a:lnTo>
                      <a:pt x="751" y="367"/>
                    </a:lnTo>
                    <a:lnTo>
                      <a:pt x="751" y="366"/>
                    </a:lnTo>
                    <a:lnTo>
                      <a:pt x="751" y="366"/>
                    </a:lnTo>
                    <a:lnTo>
                      <a:pt x="751" y="366"/>
                    </a:lnTo>
                    <a:lnTo>
                      <a:pt x="751" y="366"/>
                    </a:lnTo>
                    <a:lnTo>
                      <a:pt x="750" y="365"/>
                    </a:lnTo>
                    <a:lnTo>
                      <a:pt x="750" y="365"/>
                    </a:lnTo>
                    <a:lnTo>
                      <a:pt x="750" y="365"/>
                    </a:lnTo>
                    <a:lnTo>
                      <a:pt x="750" y="365"/>
                    </a:lnTo>
                    <a:lnTo>
                      <a:pt x="749" y="364"/>
                    </a:lnTo>
                    <a:lnTo>
                      <a:pt x="749" y="364"/>
                    </a:lnTo>
                    <a:lnTo>
                      <a:pt x="749" y="364"/>
                    </a:lnTo>
                    <a:lnTo>
                      <a:pt x="749" y="364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7" y="362"/>
                    </a:lnTo>
                    <a:lnTo>
                      <a:pt x="741" y="360"/>
                    </a:lnTo>
                    <a:lnTo>
                      <a:pt x="732" y="355"/>
                    </a:lnTo>
                    <a:lnTo>
                      <a:pt x="732" y="355"/>
                    </a:lnTo>
                    <a:lnTo>
                      <a:pt x="719" y="350"/>
                    </a:lnTo>
                    <a:lnTo>
                      <a:pt x="707" y="347"/>
                    </a:lnTo>
                    <a:lnTo>
                      <a:pt x="693" y="345"/>
                    </a:lnTo>
                    <a:lnTo>
                      <a:pt x="693" y="345"/>
                    </a:lnTo>
                    <a:lnTo>
                      <a:pt x="690" y="323"/>
                    </a:lnTo>
                    <a:lnTo>
                      <a:pt x="690" y="323"/>
                    </a:lnTo>
                    <a:lnTo>
                      <a:pt x="703" y="318"/>
                    </a:lnTo>
                    <a:lnTo>
                      <a:pt x="713" y="312"/>
                    </a:lnTo>
                    <a:lnTo>
                      <a:pt x="725" y="303"/>
                    </a:lnTo>
                    <a:lnTo>
                      <a:pt x="725" y="303"/>
                    </a:lnTo>
                    <a:lnTo>
                      <a:pt x="734" y="297"/>
                    </a:lnTo>
                    <a:lnTo>
                      <a:pt x="739" y="293"/>
                    </a:lnTo>
                    <a:lnTo>
                      <a:pt x="739" y="293"/>
                    </a:lnTo>
                    <a:lnTo>
                      <a:pt x="739" y="293"/>
                    </a:lnTo>
                    <a:lnTo>
                      <a:pt x="739" y="293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0" y="289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8"/>
                    </a:lnTo>
                    <a:lnTo>
                      <a:pt x="741" y="287"/>
                    </a:lnTo>
                    <a:lnTo>
                      <a:pt x="741" y="287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4"/>
                    </a:lnTo>
                    <a:lnTo>
                      <a:pt x="741" y="283"/>
                    </a:lnTo>
                    <a:lnTo>
                      <a:pt x="741" y="283"/>
                    </a:lnTo>
                    <a:lnTo>
                      <a:pt x="741" y="283"/>
                    </a:lnTo>
                    <a:lnTo>
                      <a:pt x="741" y="283"/>
                    </a:lnTo>
                    <a:lnTo>
                      <a:pt x="740" y="281"/>
                    </a:lnTo>
                    <a:lnTo>
                      <a:pt x="740" y="281"/>
                    </a:lnTo>
                    <a:lnTo>
                      <a:pt x="740" y="281"/>
                    </a:lnTo>
                    <a:lnTo>
                      <a:pt x="740" y="281"/>
                    </a:lnTo>
                    <a:lnTo>
                      <a:pt x="740" y="278"/>
                    </a:lnTo>
                    <a:lnTo>
                      <a:pt x="740" y="278"/>
                    </a:lnTo>
                    <a:lnTo>
                      <a:pt x="739" y="277"/>
                    </a:lnTo>
                    <a:lnTo>
                      <a:pt x="739" y="277"/>
                    </a:lnTo>
                    <a:lnTo>
                      <a:pt x="739" y="276"/>
                    </a:lnTo>
                    <a:lnTo>
                      <a:pt x="739" y="276"/>
                    </a:lnTo>
                    <a:lnTo>
                      <a:pt x="739" y="274"/>
                    </a:lnTo>
                    <a:lnTo>
                      <a:pt x="739" y="274"/>
                    </a:lnTo>
                    <a:lnTo>
                      <a:pt x="739" y="274"/>
                    </a:lnTo>
                    <a:lnTo>
                      <a:pt x="739" y="274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37" y="270"/>
                    </a:lnTo>
                    <a:lnTo>
                      <a:pt x="737" y="270"/>
                    </a:lnTo>
                    <a:lnTo>
                      <a:pt x="736" y="270"/>
                    </a:lnTo>
                    <a:lnTo>
                      <a:pt x="736" y="270"/>
                    </a:lnTo>
                    <a:lnTo>
                      <a:pt x="736" y="269"/>
                    </a:lnTo>
                    <a:lnTo>
                      <a:pt x="736" y="269"/>
                    </a:lnTo>
                    <a:lnTo>
                      <a:pt x="735" y="269"/>
                    </a:lnTo>
                    <a:lnTo>
                      <a:pt x="735" y="269"/>
                    </a:lnTo>
                    <a:lnTo>
                      <a:pt x="735" y="269"/>
                    </a:lnTo>
                    <a:lnTo>
                      <a:pt x="735" y="269"/>
                    </a:lnTo>
                    <a:lnTo>
                      <a:pt x="734" y="268"/>
                    </a:lnTo>
                    <a:lnTo>
                      <a:pt x="734" y="268"/>
                    </a:lnTo>
                    <a:lnTo>
                      <a:pt x="734" y="268"/>
                    </a:lnTo>
                    <a:lnTo>
                      <a:pt x="734" y="268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31" y="267"/>
                    </a:lnTo>
                    <a:lnTo>
                      <a:pt x="725" y="265"/>
                    </a:lnTo>
                    <a:lnTo>
                      <a:pt x="715" y="264"/>
                    </a:lnTo>
                    <a:lnTo>
                      <a:pt x="715" y="264"/>
                    </a:lnTo>
                    <a:lnTo>
                      <a:pt x="700" y="263"/>
                    </a:lnTo>
                    <a:lnTo>
                      <a:pt x="688" y="263"/>
                    </a:lnTo>
                    <a:lnTo>
                      <a:pt x="674" y="264"/>
                    </a:lnTo>
                    <a:lnTo>
                      <a:pt x="674" y="264"/>
                    </a:lnTo>
                    <a:lnTo>
                      <a:pt x="666" y="244"/>
                    </a:lnTo>
                    <a:lnTo>
                      <a:pt x="666" y="244"/>
                    </a:lnTo>
                    <a:lnTo>
                      <a:pt x="677" y="235"/>
                    </a:lnTo>
                    <a:lnTo>
                      <a:pt x="684" y="228"/>
                    </a:lnTo>
                    <a:lnTo>
                      <a:pt x="695" y="216"/>
                    </a:lnTo>
                    <a:lnTo>
                      <a:pt x="695" y="216"/>
                    </a:lnTo>
                    <a:lnTo>
                      <a:pt x="701" y="207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200"/>
                    </a:lnTo>
                    <a:lnTo>
                      <a:pt x="705" y="200"/>
                    </a:lnTo>
                    <a:lnTo>
                      <a:pt x="705" y="200"/>
                    </a:lnTo>
                    <a:lnTo>
                      <a:pt x="706" y="199"/>
                    </a:lnTo>
                    <a:lnTo>
                      <a:pt x="706" y="199"/>
                    </a:lnTo>
                    <a:lnTo>
                      <a:pt x="706" y="197"/>
                    </a:lnTo>
                    <a:lnTo>
                      <a:pt x="706" y="197"/>
                    </a:lnTo>
                    <a:lnTo>
                      <a:pt x="706" y="196"/>
                    </a:lnTo>
                    <a:lnTo>
                      <a:pt x="706" y="196"/>
                    </a:lnTo>
                    <a:lnTo>
                      <a:pt x="706" y="196"/>
                    </a:lnTo>
                    <a:lnTo>
                      <a:pt x="706" y="196"/>
                    </a:lnTo>
                    <a:lnTo>
                      <a:pt x="706" y="195"/>
                    </a:lnTo>
                    <a:lnTo>
                      <a:pt x="706" y="195"/>
                    </a:lnTo>
                    <a:lnTo>
                      <a:pt x="706" y="195"/>
                    </a:lnTo>
                    <a:lnTo>
                      <a:pt x="706" y="195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2"/>
                    </a:lnTo>
                    <a:lnTo>
                      <a:pt x="705" y="192"/>
                    </a:lnTo>
                    <a:lnTo>
                      <a:pt x="703" y="191"/>
                    </a:lnTo>
                    <a:lnTo>
                      <a:pt x="703" y="191"/>
                    </a:lnTo>
                    <a:lnTo>
                      <a:pt x="703" y="190"/>
                    </a:lnTo>
                    <a:lnTo>
                      <a:pt x="703" y="190"/>
                    </a:lnTo>
                    <a:lnTo>
                      <a:pt x="703" y="190"/>
                    </a:lnTo>
                    <a:lnTo>
                      <a:pt x="703" y="190"/>
                    </a:lnTo>
                    <a:lnTo>
                      <a:pt x="702" y="187"/>
                    </a:lnTo>
                    <a:lnTo>
                      <a:pt x="702" y="187"/>
                    </a:lnTo>
                    <a:lnTo>
                      <a:pt x="701" y="186"/>
                    </a:lnTo>
                    <a:lnTo>
                      <a:pt x="701" y="186"/>
                    </a:lnTo>
                    <a:lnTo>
                      <a:pt x="701" y="186"/>
                    </a:lnTo>
                    <a:lnTo>
                      <a:pt x="701" y="186"/>
                    </a:lnTo>
                    <a:lnTo>
                      <a:pt x="700" y="185"/>
                    </a:lnTo>
                    <a:lnTo>
                      <a:pt x="700" y="185"/>
                    </a:lnTo>
                    <a:lnTo>
                      <a:pt x="700" y="184"/>
                    </a:lnTo>
                    <a:lnTo>
                      <a:pt x="700" y="184"/>
                    </a:lnTo>
                    <a:lnTo>
                      <a:pt x="698" y="182"/>
                    </a:lnTo>
                    <a:lnTo>
                      <a:pt x="698" y="182"/>
                    </a:lnTo>
                    <a:lnTo>
                      <a:pt x="698" y="182"/>
                    </a:lnTo>
                    <a:lnTo>
                      <a:pt x="698" y="182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7" y="181"/>
                    </a:lnTo>
                    <a:lnTo>
                      <a:pt x="696" y="180"/>
                    </a:lnTo>
                    <a:lnTo>
                      <a:pt x="696" y="180"/>
                    </a:lnTo>
                    <a:lnTo>
                      <a:pt x="695" y="180"/>
                    </a:lnTo>
                    <a:lnTo>
                      <a:pt x="695" y="180"/>
                    </a:lnTo>
                    <a:lnTo>
                      <a:pt x="695" y="180"/>
                    </a:lnTo>
                    <a:lnTo>
                      <a:pt x="695" y="180"/>
                    </a:lnTo>
                    <a:lnTo>
                      <a:pt x="693" y="179"/>
                    </a:lnTo>
                    <a:lnTo>
                      <a:pt x="693" y="179"/>
                    </a:lnTo>
                    <a:lnTo>
                      <a:pt x="693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1" y="179"/>
                    </a:lnTo>
                    <a:lnTo>
                      <a:pt x="691" y="179"/>
                    </a:lnTo>
                    <a:lnTo>
                      <a:pt x="691" y="179"/>
                    </a:lnTo>
                    <a:lnTo>
                      <a:pt x="684" y="179"/>
                    </a:lnTo>
                    <a:lnTo>
                      <a:pt x="674" y="180"/>
                    </a:lnTo>
                    <a:lnTo>
                      <a:pt x="674" y="180"/>
                    </a:lnTo>
                    <a:lnTo>
                      <a:pt x="659" y="184"/>
                    </a:lnTo>
                    <a:lnTo>
                      <a:pt x="648" y="186"/>
                    </a:lnTo>
                    <a:lnTo>
                      <a:pt x="635" y="191"/>
                    </a:lnTo>
                    <a:lnTo>
                      <a:pt x="635" y="191"/>
                    </a:lnTo>
                    <a:lnTo>
                      <a:pt x="622" y="173"/>
                    </a:lnTo>
                    <a:lnTo>
                      <a:pt x="622" y="173"/>
                    </a:lnTo>
                    <a:lnTo>
                      <a:pt x="630" y="162"/>
                    </a:lnTo>
                    <a:lnTo>
                      <a:pt x="635" y="152"/>
                    </a:lnTo>
                    <a:lnTo>
                      <a:pt x="642" y="139"/>
                    </a:lnTo>
                    <a:lnTo>
                      <a:pt x="642" y="139"/>
                    </a:lnTo>
                    <a:lnTo>
                      <a:pt x="645" y="129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3"/>
                    </a:lnTo>
                    <a:lnTo>
                      <a:pt x="648" y="122"/>
                    </a:lnTo>
                    <a:lnTo>
                      <a:pt x="648" y="122"/>
                    </a:lnTo>
                    <a:lnTo>
                      <a:pt x="648" y="121"/>
                    </a:lnTo>
                    <a:lnTo>
                      <a:pt x="648" y="121"/>
                    </a:lnTo>
                    <a:lnTo>
                      <a:pt x="648" y="119"/>
                    </a:lnTo>
                    <a:lnTo>
                      <a:pt x="648" y="119"/>
                    </a:lnTo>
                    <a:lnTo>
                      <a:pt x="648" y="119"/>
                    </a:lnTo>
                    <a:lnTo>
                      <a:pt x="648" y="119"/>
                    </a:lnTo>
                    <a:lnTo>
                      <a:pt x="648" y="118"/>
                    </a:lnTo>
                    <a:lnTo>
                      <a:pt x="648" y="118"/>
                    </a:lnTo>
                    <a:lnTo>
                      <a:pt x="648" y="117"/>
                    </a:lnTo>
                    <a:lnTo>
                      <a:pt x="648" y="117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8" y="116"/>
                    </a:lnTo>
                    <a:lnTo>
                      <a:pt x="647" y="114"/>
                    </a:lnTo>
                    <a:lnTo>
                      <a:pt x="647" y="114"/>
                    </a:lnTo>
                    <a:lnTo>
                      <a:pt x="647" y="114"/>
                    </a:lnTo>
                    <a:lnTo>
                      <a:pt x="647" y="114"/>
                    </a:lnTo>
                    <a:lnTo>
                      <a:pt x="645" y="113"/>
                    </a:lnTo>
                    <a:lnTo>
                      <a:pt x="645" y="113"/>
                    </a:lnTo>
                    <a:lnTo>
                      <a:pt x="645" y="113"/>
                    </a:lnTo>
                    <a:lnTo>
                      <a:pt x="645" y="113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2" y="110"/>
                    </a:lnTo>
                    <a:lnTo>
                      <a:pt x="642" y="110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39" y="107"/>
                    </a:lnTo>
                    <a:lnTo>
                      <a:pt x="639" y="107"/>
                    </a:lnTo>
                    <a:lnTo>
                      <a:pt x="639" y="107"/>
                    </a:lnTo>
                    <a:lnTo>
                      <a:pt x="639" y="107"/>
                    </a:lnTo>
                    <a:lnTo>
                      <a:pt x="638" y="105"/>
                    </a:lnTo>
                    <a:lnTo>
                      <a:pt x="638" y="105"/>
                    </a:lnTo>
                    <a:lnTo>
                      <a:pt x="638" y="105"/>
                    </a:lnTo>
                    <a:lnTo>
                      <a:pt x="638" y="105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37" y="104"/>
                    </a:lnTo>
                    <a:lnTo>
                      <a:pt x="635" y="104"/>
                    </a:lnTo>
                    <a:lnTo>
                      <a:pt x="635" y="104"/>
                    </a:lnTo>
                    <a:lnTo>
                      <a:pt x="634" y="104"/>
                    </a:lnTo>
                    <a:lnTo>
                      <a:pt x="634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3" y="104"/>
                    </a:lnTo>
                    <a:lnTo>
                      <a:pt x="632" y="104"/>
                    </a:lnTo>
                    <a:lnTo>
                      <a:pt x="632" y="104"/>
                    </a:lnTo>
                    <a:lnTo>
                      <a:pt x="630" y="104"/>
                    </a:lnTo>
                    <a:lnTo>
                      <a:pt x="630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3" y="107"/>
                    </a:lnTo>
                    <a:lnTo>
                      <a:pt x="613" y="110"/>
                    </a:lnTo>
                    <a:lnTo>
                      <a:pt x="613" y="110"/>
                    </a:lnTo>
                    <a:lnTo>
                      <a:pt x="600" y="117"/>
                    </a:lnTo>
                    <a:lnTo>
                      <a:pt x="590" y="122"/>
                    </a:lnTo>
                    <a:lnTo>
                      <a:pt x="579" y="131"/>
                    </a:lnTo>
                    <a:lnTo>
                      <a:pt x="579" y="131"/>
                    </a:lnTo>
                    <a:lnTo>
                      <a:pt x="561" y="117"/>
                    </a:lnTo>
                    <a:lnTo>
                      <a:pt x="561" y="117"/>
                    </a:lnTo>
                    <a:lnTo>
                      <a:pt x="566" y="104"/>
                    </a:lnTo>
                    <a:lnTo>
                      <a:pt x="569" y="93"/>
                    </a:lnTo>
                    <a:lnTo>
                      <a:pt x="572" y="78"/>
                    </a:lnTo>
                    <a:lnTo>
                      <a:pt x="572" y="78"/>
                    </a:lnTo>
                    <a:lnTo>
                      <a:pt x="574" y="69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4" y="60"/>
                    </a:lnTo>
                    <a:lnTo>
                      <a:pt x="574" y="60"/>
                    </a:lnTo>
                    <a:lnTo>
                      <a:pt x="574" y="59"/>
                    </a:lnTo>
                    <a:lnTo>
                      <a:pt x="574" y="59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8"/>
                    </a:lnTo>
                    <a:lnTo>
                      <a:pt x="572" y="56"/>
                    </a:lnTo>
                    <a:lnTo>
                      <a:pt x="572" y="56"/>
                    </a:lnTo>
                    <a:lnTo>
                      <a:pt x="572" y="55"/>
                    </a:lnTo>
                    <a:lnTo>
                      <a:pt x="572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1" y="55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69" y="53"/>
                    </a:lnTo>
                    <a:lnTo>
                      <a:pt x="569" y="53"/>
                    </a:lnTo>
                    <a:lnTo>
                      <a:pt x="567" y="53"/>
                    </a:lnTo>
                    <a:lnTo>
                      <a:pt x="567" y="53"/>
                    </a:lnTo>
                    <a:lnTo>
                      <a:pt x="566" y="51"/>
                    </a:lnTo>
                    <a:lnTo>
                      <a:pt x="566" y="51"/>
                    </a:lnTo>
                    <a:lnTo>
                      <a:pt x="566" y="51"/>
                    </a:lnTo>
                    <a:lnTo>
                      <a:pt x="566" y="51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2" y="49"/>
                    </a:lnTo>
                    <a:lnTo>
                      <a:pt x="562" y="49"/>
                    </a:lnTo>
                    <a:lnTo>
                      <a:pt x="562" y="49"/>
                    </a:lnTo>
                    <a:lnTo>
                      <a:pt x="562" y="49"/>
                    </a:lnTo>
                    <a:lnTo>
                      <a:pt x="561" y="48"/>
                    </a:lnTo>
                    <a:lnTo>
                      <a:pt x="561" y="48"/>
                    </a:lnTo>
                    <a:lnTo>
                      <a:pt x="560" y="48"/>
                    </a:lnTo>
                    <a:lnTo>
                      <a:pt x="560" y="48"/>
                    </a:lnTo>
                    <a:lnTo>
                      <a:pt x="559" y="48"/>
                    </a:lnTo>
                    <a:lnTo>
                      <a:pt x="559" y="48"/>
                    </a:lnTo>
                    <a:lnTo>
                      <a:pt x="559" y="48"/>
                    </a:lnTo>
                    <a:lnTo>
                      <a:pt x="559" y="48"/>
                    </a:lnTo>
                    <a:lnTo>
                      <a:pt x="557" y="46"/>
                    </a:lnTo>
                    <a:lnTo>
                      <a:pt x="557" y="46"/>
                    </a:lnTo>
                    <a:lnTo>
                      <a:pt x="557" y="46"/>
                    </a:lnTo>
                    <a:lnTo>
                      <a:pt x="557" y="46"/>
                    </a:lnTo>
                    <a:lnTo>
                      <a:pt x="556" y="46"/>
                    </a:lnTo>
                    <a:lnTo>
                      <a:pt x="556" y="46"/>
                    </a:lnTo>
                    <a:lnTo>
                      <a:pt x="555" y="46"/>
                    </a:lnTo>
                    <a:lnTo>
                      <a:pt x="555" y="46"/>
                    </a:lnTo>
                    <a:lnTo>
                      <a:pt x="555" y="46"/>
                    </a:lnTo>
                    <a:lnTo>
                      <a:pt x="555" y="46"/>
                    </a:lnTo>
                    <a:lnTo>
                      <a:pt x="553" y="46"/>
                    </a:lnTo>
                    <a:lnTo>
                      <a:pt x="553" y="46"/>
                    </a:lnTo>
                    <a:lnTo>
                      <a:pt x="552" y="48"/>
                    </a:lnTo>
                    <a:lnTo>
                      <a:pt x="552" y="48"/>
                    </a:lnTo>
                    <a:lnTo>
                      <a:pt x="551" y="48"/>
                    </a:lnTo>
                    <a:lnTo>
                      <a:pt x="551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50" y="48"/>
                    </a:lnTo>
                    <a:lnTo>
                      <a:pt x="536" y="58"/>
                    </a:lnTo>
                    <a:lnTo>
                      <a:pt x="536" y="58"/>
                    </a:lnTo>
                    <a:lnTo>
                      <a:pt x="524" y="68"/>
                    </a:lnTo>
                    <a:lnTo>
                      <a:pt x="517" y="75"/>
                    </a:lnTo>
                    <a:lnTo>
                      <a:pt x="508" y="87"/>
                    </a:lnTo>
                    <a:lnTo>
                      <a:pt x="508" y="87"/>
                    </a:lnTo>
                    <a:lnTo>
                      <a:pt x="488" y="79"/>
                    </a:lnTo>
                    <a:lnTo>
                      <a:pt x="488" y="79"/>
                    </a:lnTo>
                    <a:lnTo>
                      <a:pt x="489" y="65"/>
                    </a:lnTo>
                    <a:lnTo>
                      <a:pt x="489" y="53"/>
                    </a:lnTo>
                    <a:lnTo>
                      <a:pt x="488" y="37"/>
                    </a:lnTo>
                    <a:lnTo>
                      <a:pt x="488" y="37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5" y="21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17"/>
                    </a:lnTo>
                    <a:lnTo>
                      <a:pt x="484" y="17"/>
                    </a:lnTo>
                    <a:lnTo>
                      <a:pt x="483" y="17"/>
                    </a:lnTo>
                    <a:lnTo>
                      <a:pt x="483" y="17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2" y="16"/>
                    </a:lnTo>
                    <a:lnTo>
                      <a:pt x="482" y="16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82" y="15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7" y="14"/>
                    </a:lnTo>
                    <a:lnTo>
                      <a:pt x="477" y="14"/>
                    </a:lnTo>
                    <a:lnTo>
                      <a:pt x="475" y="14"/>
                    </a:lnTo>
                    <a:lnTo>
                      <a:pt x="475" y="14"/>
                    </a:lnTo>
                    <a:lnTo>
                      <a:pt x="474" y="12"/>
                    </a:lnTo>
                    <a:lnTo>
                      <a:pt x="474" y="12"/>
                    </a:lnTo>
                    <a:lnTo>
                      <a:pt x="472" y="12"/>
                    </a:lnTo>
                    <a:lnTo>
                      <a:pt x="472" y="12"/>
                    </a:lnTo>
                    <a:lnTo>
                      <a:pt x="472" y="12"/>
                    </a:lnTo>
                    <a:lnTo>
                      <a:pt x="472" y="12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5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4" y="11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1" y="14"/>
                    </a:lnTo>
                    <a:lnTo>
                      <a:pt x="461" y="14"/>
                    </a:lnTo>
                    <a:lnTo>
                      <a:pt x="460" y="14"/>
                    </a:lnTo>
                    <a:lnTo>
                      <a:pt x="460" y="14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59" y="15"/>
                    </a:lnTo>
                    <a:lnTo>
                      <a:pt x="449" y="27"/>
                    </a:lnTo>
                    <a:lnTo>
                      <a:pt x="449" y="27"/>
                    </a:lnTo>
                    <a:lnTo>
                      <a:pt x="440" y="40"/>
                    </a:lnTo>
                    <a:lnTo>
                      <a:pt x="434" y="50"/>
                    </a:lnTo>
                    <a:lnTo>
                      <a:pt x="429" y="63"/>
                    </a:lnTo>
                    <a:lnTo>
                      <a:pt x="429" y="63"/>
                    </a:lnTo>
                    <a:lnTo>
                      <a:pt x="407" y="60"/>
                    </a:lnTo>
                    <a:lnTo>
                      <a:pt x="407" y="60"/>
                    </a:lnTo>
                    <a:lnTo>
                      <a:pt x="405" y="46"/>
                    </a:lnTo>
                    <a:lnTo>
                      <a:pt x="402" y="35"/>
                    </a:lnTo>
                    <a:lnTo>
                      <a:pt x="397" y="20"/>
                    </a:lnTo>
                    <a:lnTo>
                      <a:pt x="397" y="20"/>
                    </a:lnTo>
                    <a:lnTo>
                      <a:pt x="390" y="6"/>
                    </a:lnTo>
                    <a:lnTo>
                      <a:pt x="390" y="6"/>
                    </a:lnTo>
                    <a:lnTo>
                      <a:pt x="390" y="6"/>
                    </a:lnTo>
                    <a:lnTo>
                      <a:pt x="390" y="6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88" y="3"/>
                    </a:lnTo>
                    <a:lnTo>
                      <a:pt x="388" y="3"/>
                    </a:lnTo>
                    <a:lnTo>
                      <a:pt x="388" y="3"/>
                    </a:lnTo>
                    <a:lnTo>
                      <a:pt x="388" y="3"/>
                    </a:lnTo>
                    <a:lnTo>
                      <a:pt x="387" y="2"/>
                    </a:lnTo>
                    <a:lnTo>
                      <a:pt x="387" y="2"/>
                    </a:lnTo>
                    <a:lnTo>
                      <a:pt x="387" y="2"/>
                    </a:lnTo>
                    <a:lnTo>
                      <a:pt x="387" y="2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5" y="1"/>
                    </a:lnTo>
                    <a:lnTo>
                      <a:pt x="385" y="1"/>
                    </a:lnTo>
                    <a:lnTo>
                      <a:pt x="385" y="1"/>
                    </a:lnTo>
                    <a:lnTo>
                      <a:pt x="385" y="1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68" y="1"/>
                    </a:lnTo>
                    <a:lnTo>
                      <a:pt x="368" y="1"/>
                    </a:lnTo>
                    <a:lnTo>
                      <a:pt x="368" y="1"/>
                    </a:lnTo>
                    <a:lnTo>
                      <a:pt x="368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7" y="1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6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63" y="3"/>
                    </a:lnTo>
                    <a:lnTo>
                      <a:pt x="363" y="3"/>
                    </a:lnTo>
                    <a:lnTo>
                      <a:pt x="363" y="5"/>
                    </a:lnTo>
                    <a:lnTo>
                      <a:pt x="363" y="5"/>
                    </a:lnTo>
                    <a:lnTo>
                      <a:pt x="362" y="6"/>
                    </a:lnTo>
                    <a:lnTo>
                      <a:pt x="362" y="6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356" y="20"/>
                    </a:lnTo>
                    <a:lnTo>
                      <a:pt x="356" y="20"/>
                    </a:lnTo>
                    <a:lnTo>
                      <a:pt x="351" y="35"/>
                    </a:lnTo>
                    <a:lnTo>
                      <a:pt x="348" y="46"/>
                    </a:lnTo>
                    <a:lnTo>
                      <a:pt x="346" y="60"/>
                    </a:lnTo>
                    <a:lnTo>
                      <a:pt x="346" y="60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19" y="50"/>
                    </a:lnTo>
                    <a:lnTo>
                      <a:pt x="313" y="40"/>
                    </a:lnTo>
                    <a:lnTo>
                      <a:pt x="304" y="27"/>
                    </a:lnTo>
                    <a:lnTo>
                      <a:pt x="304" y="27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4" y="11"/>
                    </a:lnTo>
                    <a:lnTo>
                      <a:pt x="284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1" y="12"/>
                    </a:lnTo>
                    <a:lnTo>
                      <a:pt x="281" y="12"/>
                    </a:lnTo>
                    <a:lnTo>
                      <a:pt x="281" y="12"/>
                    </a:lnTo>
                    <a:lnTo>
                      <a:pt x="281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8" y="14"/>
                    </a:lnTo>
                    <a:lnTo>
                      <a:pt x="278" y="14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1" y="15"/>
                    </a:lnTo>
                    <a:lnTo>
                      <a:pt x="271" y="15"/>
                    </a:lnTo>
                    <a:lnTo>
                      <a:pt x="271" y="15"/>
                    </a:lnTo>
                    <a:lnTo>
                      <a:pt x="271" y="15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7" y="22"/>
                    </a:lnTo>
                    <a:lnTo>
                      <a:pt x="264" y="37"/>
                    </a:lnTo>
                    <a:lnTo>
                      <a:pt x="264" y="37"/>
                    </a:lnTo>
                    <a:lnTo>
                      <a:pt x="264" y="53"/>
                    </a:lnTo>
                    <a:lnTo>
                      <a:pt x="264" y="65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45" y="87"/>
                    </a:lnTo>
                    <a:lnTo>
                      <a:pt x="245" y="87"/>
                    </a:lnTo>
                    <a:lnTo>
                      <a:pt x="236" y="76"/>
                    </a:lnTo>
                    <a:lnTo>
                      <a:pt x="228" y="68"/>
                    </a:lnTo>
                    <a:lnTo>
                      <a:pt x="216" y="58"/>
                    </a:lnTo>
                    <a:lnTo>
                      <a:pt x="216" y="58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201" y="48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6" y="46"/>
                    </a:lnTo>
                    <a:lnTo>
                      <a:pt x="196" y="46"/>
                    </a:lnTo>
                    <a:lnTo>
                      <a:pt x="196" y="4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50"/>
                    </a:lnTo>
                    <a:lnTo>
                      <a:pt x="188" y="50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6" y="51"/>
                    </a:lnTo>
                    <a:lnTo>
                      <a:pt x="186" y="51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2" y="55"/>
                    </a:lnTo>
                    <a:lnTo>
                      <a:pt x="182" y="55"/>
                    </a:lnTo>
                    <a:lnTo>
                      <a:pt x="182" y="55"/>
                    </a:lnTo>
                    <a:lnTo>
                      <a:pt x="182" y="55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79" y="59"/>
                    </a:lnTo>
                    <a:lnTo>
                      <a:pt x="179" y="59"/>
                    </a:lnTo>
                    <a:lnTo>
                      <a:pt x="179" y="60"/>
                    </a:lnTo>
                    <a:lnTo>
                      <a:pt x="179" y="60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3"/>
                    </a:lnTo>
                    <a:lnTo>
                      <a:pt x="181" y="78"/>
                    </a:lnTo>
                    <a:lnTo>
                      <a:pt x="181" y="78"/>
                    </a:lnTo>
                    <a:lnTo>
                      <a:pt x="183" y="93"/>
                    </a:lnTo>
                    <a:lnTo>
                      <a:pt x="187" y="104"/>
                    </a:lnTo>
                    <a:lnTo>
                      <a:pt x="192" y="118"/>
                    </a:lnTo>
                    <a:lnTo>
                      <a:pt x="192" y="118"/>
                    </a:lnTo>
                    <a:lnTo>
                      <a:pt x="174" y="131"/>
                    </a:lnTo>
                    <a:lnTo>
                      <a:pt x="174" y="131"/>
                    </a:lnTo>
                    <a:lnTo>
                      <a:pt x="163" y="122"/>
                    </a:lnTo>
                    <a:lnTo>
                      <a:pt x="153" y="117"/>
                    </a:lnTo>
                    <a:lnTo>
                      <a:pt x="139" y="110"/>
                    </a:lnTo>
                    <a:lnTo>
                      <a:pt x="139" y="110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3" y="104"/>
                    </a:lnTo>
                    <a:lnTo>
                      <a:pt x="123" y="104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05" y="123"/>
                    </a:lnTo>
                    <a:lnTo>
                      <a:pt x="110" y="139"/>
                    </a:lnTo>
                    <a:lnTo>
                      <a:pt x="110" y="139"/>
                    </a:lnTo>
                    <a:lnTo>
                      <a:pt x="116" y="153"/>
                    </a:lnTo>
                    <a:lnTo>
                      <a:pt x="123" y="163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18" y="191"/>
                    </a:lnTo>
                    <a:lnTo>
                      <a:pt x="118" y="191"/>
                    </a:lnTo>
                    <a:lnTo>
                      <a:pt x="105" y="186"/>
                    </a:lnTo>
                    <a:lnTo>
                      <a:pt x="94" y="184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2" y="179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60" y="179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7" y="180"/>
                    </a:lnTo>
                    <a:lnTo>
                      <a:pt x="57" y="180"/>
                    </a:lnTo>
                    <a:lnTo>
                      <a:pt x="56" y="180"/>
                    </a:lnTo>
                    <a:lnTo>
                      <a:pt x="56" y="180"/>
                    </a:lnTo>
                    <a:lnTo>
                      <a:pt x="56" y="181"/>
                    </a:lnTo>
                    <a:lnTo>
                      <a:pt x="56" y="181"/>
                    </a:lnTo>
                    <a:lnTo>
                      <a:pt x="55" y="181"/>
                    </a:lnTo>
                    <a:lnTo>
                      <a:pt x="55" y="181"/>
                    </a:lnTo>
                    <a:lnTo>
                      <a:pt x="53" y="184"/>
                    </a:lnTo>
                    <a:lnTo>
                      <a:pt x="53" y="184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5"/>
                    </a:lnTo>
                    <a:lnTo>
                      <a:pt x="47" y="196"/>
                    </a:lnTo>
                    <a:lnTo>
                      <a:pt x="47" y="196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9"/>
                    </a:lnTo>
                    <a:lnTo>
                      <a:pt x="47" y="199"/>
                    </a:lnTo>
                    <a:lnTo>
                      <a:pt x="47" y="199"/>
                    </a:lnTo>
                    <a:lnTo>
                      <a:pt x="47" y="199"/>
                    </a:lnTo>
                    <a:lnTo>
                      <a:pt x="47" y="200"/>
                    </a:lnTo>
                    <a:lnTo>
                      <a:pt x="47" y="200"/>
                    </a:lnTo>
                    <a:lnTo>
                      <a:pt x="48" y="201"/>
                    </a:lnTo>
                    <a:lnTo>
                      <a:pt x="48" y="201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68" y="228"/>
                    </a:lnTo>
                    <a:lnTo>
                      <a:pt x="76" y="235"/>
                    </a:lnTo>
                    <a:lnTo>
                      <a:pt x="87" y="244"/>
                    </a:lnTo>
                    <a:lnTo>
                      <a:pt x="87" y="244"/>
                    </a:lnTo>
                    <a:lnTo>
                      <a:pt x="78" y="264"/>
                    </a:lnTo>
                    <a:lnTo>
                      <a:pt x="78" y="264"/>
                    </a:lnTo>
                    <a:lnTo>
                      <a:pt x="65" y="263"/>
                    </a:lnTo>
                    <a:lnTo>
                      <a:pt x="53" y="263"/>
                    </a:lnTo>
                    <a:lnTo>
                      <a:pt x="38" y="264"/>
                    </a:lnTo>
                    <a:lnTo>
                      <a:pt x="38" y="264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2" y="267"/>
                    </a:lnTo>
                    <a:lnTo>
                      <a:pt x="21" y="268"/>
                    </a:lnTo>
                    <a:lnTo>
                      <a:pt x="21" y="268"/>
                    </a:lnTo>
                    <a:lnTo>
                      <a:pt x="19" y="268"/>
                    </a:lnTo>
                    <a:lnTo>
                      <a:pt x="19" y="268"/>
                    </a:lnTo>
                    <a:lnTo>
                      <a:pt x="17" y="269"/>
                    </a:lnTo>
                    <a:lnTo>
                      <a:pt x="17" y="269"/>
                    </a:lnTo>
                    <a:lnTo>
                      <a:pt x="17" y="270"/>
                    </a:lnTo>
                    <a:lnTo>
                      <a:pt x="17" y="270"/>
                    </a:lnTo>
                    <a:lnTo>
                      <a:pt x="15" y="270"/>
                    </a:lnTo>
                    <a:lnTo>
                      <a:pt x="15" y="270"/>
                    </a:lnTo>
                    <a:lnTo>
                      <a:pt x="15" y="270"/>
                    </a:lnTo>
                    <a:lnTo>
                      <a:pt x="15" y="270"/>
                    </a:lnTo>
                    <a:lnTo>
                      <a:pt x="14" y="273"/>
                    </a:lnTo>
                    <a:lnTo>
                      <a:pt x="14" y="273"/>
                    </a:lnTo>
                    <a:lnTo>
                      <a:pt x="14" y="273"/>
                    </a:lnTo>
                    <a:lnTo>
                      <a:pt x="14" y="273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3" y="281"/>
                    </a:lnTo>
                    <a:lnTo>
                      <a:pt x="13" y="281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6"/>
                    </a:lnTo>
                    <a:lnTo>
                      <a:pt x="12" y="286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3" y="291"/>
                    </a:lnTo>
                    <a:lnTo>
                      <a:pt x="13" y="291"/>
                    </a:lnTo>
                    <a:lnTo>
                      <a:pt x="13" y="292"/>
                    </a:lnTo>
                    <a:lnTo>
                      <a:pt x="13" y="292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14" y="293"/>
                    </a:lnTo>
                    <a:lnTo>
                      <a:pt x="28" y="303"/>
                    </a:lnTo>
                    <a:lnTo>
                      <a:pt x="28" y="303"/>
                    </a:lnTo>
                    <a:lnTo>
                      <a:pt x="39" y="312"/>
                    </a:lnTo>
                    <a:lnTo>
                      <a:pt x="50" y="318"/>
                    </a:lnTo>
                    <a:lnTo>
                      <a:pt x="63" y="323"/>
                    </a:lnTo>
                    <a:lnTo>
                      <a:pt x="63" y="323"/>
                    </a:lnTo>
                    <a:lnTo>
                      <a:pt x="60" y="345"/>
                    </a:lnTo>
                    <a:lnTo>
                      <a:pt x="60" y="345"/>
                    </a:lnTo>
                    <a:lnTo>
                      <a:pt x="46" y="347"/>
                    </a:lnTo>
                    <a:lnTo>
                      <a:pt x="34" y="350"/>
                    </a:lnTo>
                    <a:lnTo>
                      <a:pt x="21" y="355"/>
                    </a:lnTo>
                    <a:lnTo>
                      <a:pt x="21" y="355"/>
                    </a:lnTo>
                    <a:lnTo>
                      <a:pt x="5" y="362"/>
                    </a:lnTo>
                    <a:lnTo>
                      <a:pt x="5" y="362"/>
                    </a:lnTo>
                    <a:lnTo>
                      <a:pt x="5" y="362"/>
                    </a:lnTo>
                    <a:lnTo>
                      <a:pt x="5" y="362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2" y="365"/>
                    </a:lnTo>
                    <a:lnTo>
                      <a:pt x="2" y="365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2" y="366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1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0" y="381"/>
                    </a:lnTo>
                    <a:lnTo>
                      <a:pt x="0" y="383"/>
                    </a:lnTo>
                    <a:lnTo>
                      <a:pt x="0" y="383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2" y="386"/>
                    </a:lnTo>
                    <a:lnTo>
                      <a:pt x="2" y="386"/>
                    </a:lnTo>
                    <a:lnTo>
                      <a:pt x="3" y="386"/>
                    </a:lnTo>
                    <a:lnTo>
                      <a:pt x="3" y="386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4" y="388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21" y="396"/>
                    </a:lnTo>
                    <a:lnTo>
                      <a:pt x="21" y="396"/>
                    </a:lnTo>
                    <a:lnTo>
                      <a:pt x="34" y="401"/>
                    </a:lnTo>
                    <a:lnTo>
                      <a:pt x="46" y="404"/>
                    </a:lnTo>
                    <a:lnTo>
                      <a:pt x="60" y="407"/>
                    </a:lnTo>
                    <a:lnTo>
                      <a:pt x="60" y="407"/>
                    </a:lnTo>
                    <a:lnTo>
                      <a:pt x="62" y="428"/>
                    </a:lnTo>
                    <a:lnTo>
                      <a:pt x="62" y="428"/>
                    </a:lnTo>
                    <a:lnTo>
                      <a:pt x="50" y="434"/>
                    </a:lnTo>
                    <a:lnTo>
                      <a:pt x="39" y="439"/>
                    </a:lnTo>
                    <a:lnTo>
                      <a:pt x="28" y="448"/>
                    </a:lnTo>
                    <a:lnTo>
                      <a:pt x="28" y="448"/>
                    </a:lnTo>
                    <a:lnTo>
                      <a:pt x="19" y="454"/>
                    </a:lnTo>
                    <a:lnTo>
                      <a:pt x="14" y="458"/>
                    </a:lnTo>
                    <a:lnTo>
                      <a:pt x="14" y="458"/>
                    </a:lnTo>
                    <a:lnTo>
                      <a:pt x="14" y="458"/>
                    </a:lnTo>
                    <a:lnTo>
                      <a:pt x="14" y="459"/>
                    </a:lnTo>
                    <a:lnTo>
                      <a:pt x="14" y="459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3" y="461"/>
                    </a:lnTo>
                    <a:lnTo>
                      <a:pt x="12" y="462"/>
                    </a:lnTo>
                    <a:lnTo>
                      <a:pt x="12" y="462"/>
                    </a:lnTo>
                    <a:lnTo>
                      <a:pt x="12" y="462"/>
                    </a:lnTo>
                    <a:lnTo>
                      <a:pt x="12" y="462"/>
                    </a:lnTo>
                    <a:lnTo>
                      <a:pt x="12" y="463"/>
                    </a:lnTo>
                    <a:lnTo>
                      <a:pt x="12" y="463"/>
                    </a:lnTo>
                    <a:lnTo>
                      <a:pt x="12" y="464"/>
                    </a:lnTo>
                    <a:lnTo>
                      <a:pt x="12" y="464"/>
                    </a:lnTo>
                    <a:lnTo>
                      <a:pt x="12" y="466"/>
                    </a:lnTo>
                    <a:lnTo>
                      <a:pt x="12" y="466"/>
                    </a:lnTo>
                    <a:lnTo>
                      <a:pt x="12" y="466"/>
                    </a:lnTo>
                    <a:lnTo>
                      <a:pt x="12" y="466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8"/>
                    </a:lnTo>
                    <a:lnTo>
                      <a:pt x="12" y="468"/>
                    </a:lnTo>
                    <a:lnTo>
                      <a:pt x="12" y="469"/>
                    </a:lnTo>
                    <a:lnTo>
                      <a:pt x="12" y="469"/>
                    </a:lnTo>
                    <a:lnTo>
                      <a:pt x="12" y="471"/>
                    </a:lnTo>
                    <a:lnTo>
                      <a:pt x="12" y="471"/>
                    </a:lnTo>
                    <a:lnTo>
                      <a:pt x="13" y="471"/>
                    </a:lnTo>
                    <a:lnTo>
                      <a:pt x="13" y="471"/>
                    </a:lnTo>
                    <a:lnTo>
                      <a:pt x="13" y="473"/>
                    </a:lnTo>
                    <a:lnTo>
                      <a:pt x="13" y="473"/>
                    </a:lnTo>
                    <a:lnTo>
                      <a:pt x="13" y="475"/>
                    </a:lnTo>
                    <a:lnTo>
                      <a:pt x="13" y="475"/>
                    </a:lnTo>
                    <a:lnTo>
                      <a:pt x="14" y="476"/>
                    </a:lnTo>
                    <a:lnTo>
                      <a:pt x="14" y="476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7"/>
                    </a:lnTo>
                    <a:lnTo>
                      <a:pt x="14" y="478"/>
                    </a:lnTo>
                    <a:lnTo>
                      <a:pt x="14" y="478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15" y="481"/>
                    </a:lnTo>
                    <a:lnTo>
                      <a:pt x="15" y="481"/>
                    </a:lnTo>
                    <a:lnTo>
                      <a:pt x="15" y="481"/>
                    </a:lnTo>
                    <a:lnTo>
                      <a:pt x="15" y="481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7" y="482"/>
                    </a:lnTo>
                    <a:lnTo>
                      <a:pt x="18" y="483"/>
                    </a:lnTo>
                    <a:lnTo>
                      <a:pt x="18" y="483"/>
                    </a:lnTo>
                    <a:lnTo>
                      <a:pt x="18" y="483"/>
                    </a:lnTo>
                    <a:lnTo>
                      <a:pt x="18" y="483"/>
                    </a:lnTo>
                    <a:lnTo>
                      <a:pt x="19" y="483"/>
                    </a:lnTo>
                    <a:lnTo>
                      <a:pt x="19" y="483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22" y="485"/>
                    </a:lnTo>
                    <a:lnTo>
                      <a:pt x="22" y="485"/>
                    </a:lnTo>
                    <a:lnTo>
                      <a:pt x="22" y="485"/>
                    </a:lnTo>
                    <a:lnTo>
                      <a:pt x="22" y="485"/>
                    </a:lnTo>
                    <a:lnTo>
                      <a:pt x="28" y="486"/>
                    </a:lnTo>
                    <a:lnTo>
                      <a:pt x="38" y="487"/>
                    </a:lnTo>
                    <a:lnTo>
                      <a:pt x="38" y="487"/>
                    </a:lnTo>
                    <a:lnTo>
                      <a:pt x="53" y="488"/>
                    </a:lnTo>
                    <a:lnTo>
                      <a:pt x="65" y="488"/>
                    </a:lnTo>
                    <a:lnTo>
                      <a:pt x="78" y="487"/>
                    </a:lnTo>
                    <a:lnTo>
                      <a:pt x="78" y="487"/>
                    </a:lnTo>
                    <a:lnTo>
                      <a:pt x="87" y="507"/>
                    </a:lnTo>
                    <a:lnTo>
                      <a:pt x="87" y="507"/>
                    </a:lnTo>
                    <a:lnTo>
                      <a:pt x="76" y="516"/>
                    </a:lnTo>
                    <a:lnTo>
                      <a:pt x="67" y="525"/>
                    </a:lnTo>
                    <a:lnTo>
                      <a:pt x="58" y="536"/>
                    </a:lnTo>
                    <a:lnTo>
                      <a:pt x="58" y="536"/>
                    </a:lnTo>
                    <a:lnTo>
                      <a:pt x="52" y="544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8" y="550"/>
                    </a:lnTo>
                    <a:lnTo>
                      <a:pt x="47" y="551"/>
                    </a:lnTo>
                    <a:lnTo>
                      <a:pt x="47" y="551"/>
                    </a:lnTo>
                    <a:lnTo>
                      <a:pt x="47" y="551"/>
                    </a:lnTo>
                    <a:lnTo>
                      <a:pt x="47" y="551"/>
                    </a:lnTo>
                    <a:lnTo>
                      <a:pt x="47" y="554"/>
                    </a:lnTo>
                    <a:lnTo>
                      <a:pt x="47" y="554"/>
                    </a:lnTo>
                    <a:lnTo>
                      <a:pt x="47" y="554"/>
                    </a:lnTo>
                    <a:lnTo>
                      <a:pt x="47" y="554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7" y="556"/>
                    </a:lnTo>
                    <a:lnTo>
                      <a:pt x="47" y="556"/>
                    </a:lnTo>
                    <a:lnTo>
                      <a:pt x="47" y="556"/>
                    </a:lnTo>
                    <a:lnTo>
                      <a:pt x="47" y="556"/>
                    </a:lnTo>
                    <a:lnTo>
                      <a:pt x="47" y="559"/>
                    </a:lnTo>
                    <a:lnTo>
                      <a:pt x="47" y="559"/>
                    </a:lnTo>
                    <a:lnTo>
                      <a:pt x="48" y="559"/>
                    </a:lnTo>
                    <a:lnTo>
                      <a:pt x="48" y="559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48" y="560"/>
                    </a:lnTo>
                    <a:lnTo>
                      <a:pt x="50" y="561"/>
                    </a:lnTo>
                    <a:lnTo>
                      <a:pt x="50" y="561"/>
                    </a:lnTo>
                    <a:lnTo>
                      <a:pt x="50" y="563"/>
                    </a:lnTo>
                    <a:lnTo>
                      <a:pt x="50" y="563"/>
                    </a:lnTo>
                    <a:lnTo>
                      <a:pt x="51" y="564"/>
                    </a:lnTo>
                    <a:lnTo>
                      <a:pt x="51" y="564"/>
                    </a:lnTo>
                    <a:lnTo>
                      <a:pt x="52" y="565"/>
                    </a:lnTo>
                    <a:lnTo>
                      <a:pt x="52" y="565"/>
                    </a:lnTo>
                    <a:lnTo>
                      <a:pt x="52" y="566"/>
                    </a:lnTo>
                    <a:lnTo>
                      <a:pt x="52" y="566"/>
                    </a:lnTo>
                    <a:lnTo>
                      <a:pt x="52" y="568"/>
                    </a:lnTo>
                    <a:lnTo>
                      <a:pt x="52" y="568"/>
                    </a:lnTo>
                    <a:lnTo>
                      <a:pt x="53" y="568"/>
                    </a:lnTo>
                    <a:lnTo>
                      <a:pt x="53" y="568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3" y="569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5" y="570"/>
                    </a:lnTo>
                    <a:lnTo>
                      <a:pt x="56" y="572"/>
                    </a:lnTo>
                    <a:lnTo>
                      <a:pt x="56" y="572"/>
                    </a:lnTo>
                    <a:lnTo>
                      <a:pt x="56" y="572"/>
                    </a:lnTo>
                    <a:lnTo>
                      <a:pt x="56" y="572"/>
                    </a:lnTo>
                    <a:lnTo>
                      <a:pt x="57" y="572"/>
                    </a:lnTo>
                    <a:lnTo>
                      <a:pt x="57" y="572"/>
                    </a:lnTo>
                    <a:lnTo>
                      <a:pt x="58" y="572"/>
                    </a:lnTo>
                    <a:lnTo>
                      <a:pt x="58" y="572"/>
                    </a:lnTo>
                    <a:lnTo>
                      <a:pt x="60" y="573"/>
                    </a:lnTo>
                    <a:lnTo>
                      <a:pt x="60" y="573"/>
                    </a:lnTo>
                    <a:lnTo>
                      <a:pt x="60" y="573"/>
                    </a:lnTo>
                    <a:lnTo>
                      <a:pt x="60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2" y="573"/>
                    </a:lnTo>
                    <a:lnTo>
                      <a:pt x="68" y="573"/>
                    </a:lnTo>
                    <a:lnTo>
                      <a:pt x="78" y="572"/>
                    </a:lnTo>
                    <a:lnTo>
                      <a:pt x="78" y="572"/>
                    </a:lnTo>
                    <a:lnTo>
                      <a:pt x="94" y="569"/>
                    </a:lnTo>
                    <a:lnTo>
                      <a:pt x="105" y="565"/>
                    </a:lnTo>
                    <a:lnTo>
                      <a:pt x="118" y="560"/>
                    </a:lnTo>
                    <a:lnTo>
                      <a:pt x="118" y="560"/>
                    </a:lnTo>
                    <a:lnTo>
                      <a:pt x="130" y="578"/>
                    </a:lnTo>
                    <a:lnTo>
                      <a:pt x="130" y="578"/>
                    </a:lnTo>
                    <a:lnTo>
                      <a:pt x="123" y="589"/>
                    </a:lnTo>
                    <a:lnTo>
                      <a:pt x="116" y="599"/>
                    </a:lnTo>
                    <a:lnTo>
                      <a:pt x="110" y="613"/>
                    </a:lnTo>
                    <a:lnTo>
                      <a:pt x="110" y="613"/>
                    </a:lnTo>
                    <a:lnTo>
                      <a:pt x="106" y="622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8"/>
                    </a:lnTo>
                    <a:lnTo>
                      <a:pt x="105" y="629"/>
                    </a:lnTo>
                    <a:lnTo>
                      <a:pt x="105" y="629"/>
                    </a:lnTo>
                    <a:lnTo>
                      <a:pt x="104" y="631"/>
                    </a:lnTo>
                    <a:lnTo>
                      <a:pt x="104" y="631"/>
                    </a:lnTo>
                    <a:lnTo>
                      <a:pt x="104" y="631"/>
                    </a:lnTo>
                    <a:lnTo>
                      <a:pt x="104" y="632"/>
                    </a:lnTo>
                    <a:lnTo>
                      <a:pt x="104" y="632"/>
                    </a:lnTo>
                    <a:lnTo>
                      <a:pt x="104" y="633"/>
                    </a:lnTo>
                    <a:lnTo>
                      <a:pt x="104" y="633"/>
                    </a:lnTo>
                    <a:lnTo>
                      <a:pt x="105" y="635"/>
                    </a:lnTo>
                    <a:lnTo>
                      <a:pt x="105" y="635"/>
                    </a:lnTo>
                    <a:lnTo>
                      <a:pt x="105" y="635"/>
                    </a:lnTo>
                    <a:lnTo>
                      <a:pt x="105" y="635"/>
                    </a:lnTo>
                    <a:lnTo>
                      <a:pt x="105" y="636"/>
                    </a:lnTo>
                    <a:lnTo>
                      <a:pt x="105" y="636"/>
                    </a:lnTo>
                    <a:lnTo>
                      <a:pt x="105" y="636"/>
                    </a:lnTo>
                    <a:lnTo>
                      <a:pt x="105" y="636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7" y="638"/>
                    </a:lnTo>
                    <a:lnTo>
                      <a:pt x="107" y="638"/>
                    </a:lnTo>
                    <a:lnTo>
                      <a:pt x="107" y="640"/>
                    </a:lnTo>
                    <a:lnTo>
                      <a:pt x="107" y="640"/>
                    </a:lnTo>
                    <a:lnTo>
                      <a:pt x="109" y="640"/>
                    </a:lnTo>
                    <a:lnTo>
                      <a:pt x="109" y="640"/>
                    </a:lnTo>
                    <a:lnTo>
                      <a:pt x="109" y="641"/>
                    </a:lnTo>
                    <a:lnTo>
                      <a:pt x="109" y="641"/>
                    </a:lnTo>
                    <a:lnTo>
                      <a:pt x="110" y="642"/>
                    </a:lnTo>
                    <a:lnTo>
                      <a:pt x="110" y="642"/>
                    </a:lnTo>
                    <a:lnTo>
                      <a:pt x="111" y="643"/>
                    </a:lnTo>
                    <a:lnTo>
                      <a:pt x="111" y="643"/>
                    </a:lnTo>
                    <a:lnTo>
                      <a:pt x="113" y="643"/>
                    </a:lnTo>
                    <a:lnTo>
                      <a:pt x="113" y="643"/>
                    </a:lnTo>
                    <a:lnTo>
                      <a:pt x="114" y="645"/>
                    </a:lnTo>
                    <a:lnTo>
                      <a:pt x="114" y="645"/>
                    </a:lnTo>
                    <a:lnTo>
                      <a:pt x="114" y="645"/>
                    </a:lnTo>
                    <a:lnTo>
                      <a:pt x="114" y="645"/>
                    </a:lnTo>
                    <a:lnTo>
                      <a:pt x="115" y="646"/>
                    </a:lnTo>
                    <a:lnTo>
                      <a:pt x="115" y="646"/>
                    </a:lnTo>
                    <a:lnTo>
                      <a:pt x="115" y="646"/>
                    </a:lnTo>
                    <a:lnTo>
                      <a:pt x="115" y="646"/>
                    </a:lnTo>
                    <a:lnTo>
                      <a:pt x="116" y="647"/>
                    </a:lnTo>
                    <a:lnTo>
                      <a:pt x="116" y="647"/>
                    </a:lnTo>
                    <a:lnTo>
                      <a:pt x="116" y="647"/>
                    </a:lnTo>
                    <a:lnTo>
                      <a:pt x="116" y="647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48"/>
                    </a:lnTo>
                    <a:lnTo>
                      <a:pt x="119" y="648"/>
                    </a:lnTo>
                    <a:lnTo>
                      <a:pt x="119" y="648"/>
                    </a:lnTo>
                    <a:lnTo>
                      <a:pt x="119" y="648"/>
                    </a:lnTo>
                    <a:lnTo>
                      <a:pt x="124" y="647"/>
                    </a:lnTo>
                    <a:lnTo>
                      <a:pt x="124" y="647"/>
                    </a:lnTo>
                    <a:lnTo>
                      <a:pt x="124" y="647"/>
                    </a:lnTo>
                    <a:lnTo>
                      <a:pt x="124" y="647"/>
                    </a:lnTo>
                    <a:lnTo>
                      <a:pt x="130" y="646"/>
                    </a:lnTo>
                    <a:lnTo>
                      <a:pt x="139" y="642"/>
                    </a:lnTo>
                    <a:lnTo>
                      <a:pt x="139" y="642"/>
                    </a:lnTo>
                    <a:lnTo>
                      <a:pt x="153" y="636"/>
                    </a:lnTo>
                    <a:lnTo>
                      <a:pt x="163" y="629"/>
                    </a:lnTo>
                    <a:lnTo>
                      <a:pt x="174" y="622"/>
                    </a:lnTo>
                    <a:lnTo>
                      <a:pt x="174" y="622"/>
                    </a:lnTo>
                    <a:lnTo>
                      <a:pt x="191" y="635"/>
                    </a:lnTo>
                    <a:lnTo>
                      <a:pt x="191" y="635"/>
                    </a:lnTo>
                    <a:lnTo>
                      <a:pt x="187" y="648"/>
                    </a:lnTo>
                    <a:lnTo>
                      <a:pt x="183" y="660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79" y="684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1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79" y="692"/>
                    </a:lnTo>
                    <a:lnTo>
                      <a:pt x="181" y="695"/>
                    </a:lnTo>
                    <a:lnTo>
                      <a:pt x="181" y="695"/>
                    </a:lnTo>
                    <a:lnTo>
                      <a:pt x="181" y="695"/>
                    </a:lnTo>
                    <a:lnTo>
                      <a:pt x="181" y="695"/>
                    </a:lnTo>
                    <a:lnTo>
                      <a:pt x="181" y="696"/>
                    </a:lnTo>
                    <a:lnTo>
                      <a:pt x="181" y="696"/>
                    </a:lnTo>
                    <a:lnTo>
                      <a:pt x="181" y="696"/>
                    </a:lnTo>
                    <a:lnTo>
                      <a:pt x="181" y="696"/>
                    </a:lnTo>
                    <a:lnTo>
                      <a:pt x="182" y="697"/>
                    </a:lnTo>
                    <a:lnTo>
                      <a:pt x="182" y="697"/>
                    </a:lnTo>
                    <a:lnTo>
                      <a:pt x="182" y="697"/>
                    </a:lnTo>
                    <a:lnTo>
                      <a:pt x="182" y="697"/>
                    </a:lnTo>
                    <a:lnTo>
                      <a:pt x="183" y="699"/>
                    </a:lnTo>
                    <a:lnTo>
                      <a:pt x="183" y="699"/>
                    </a:lnTo>
                    <a:lnTo>
                      <a:pt x="183" y="699"/>
                    </a:lnTo>
                    <a:lnTo>
                      <a:pt x="183" y="699"/>
                    </a:lnTo>
                    <a:lnTo>
                      <a:pt x="184" y="699"/>
                    </a:lnTo>
                    <a:lnTo>
                      <a:pt x="184" y="699"/>
                    </a:lnTo>
                    <a:lnTo>
                      <a:pt x="184" y="700"/>
                    </a:lnTo>
                    <a:lnTo>
                      <a:pt x="184" y="700"/>
                    </a:lnTo>
                    <a:lnTo>
                      <a:pt x="186" y="700"/>
                    </a:lnTo>
                    <a:lnTo>
                      <a:pt x="186" y="700"/>
                    </a:lnTo>
                    <a:lnTo>
                      <a:pt x="187" y="700"/>
                    </a:lnTo>
                    <a:lnTo>
                      <a:pt x="187" y="700"/>
                    </a:lnTo>
                    <a:lnTo>
                      <a:pt x="188" y="701"/>
                    </a:lnTo>
                    <a:lnTo>
                      <a:pt x="188" y="701"/>
                    </a:lnTo>
                    <a:lnTo>
                      <a:pt x="189" y="703"/>
                    </a:lnTo>
                    <a:lnTo>
                      <a:pt x="189" y="703"/>
                    </a:lnTo>
                    <a:lnTo>
                      <a:pt x="191" y="703"/>
                    </a:lnTo>
                    <a:lnTo>
                      <a:pt x="191" y="703"/>
                    </a:lnTo>
                    <a:lnTo>
                      <a:pt x="192" y="704"/>
                    </a:lnTo>
                    <a:lnTo>
                      <a:pt x="192" y="704"/>
                    </a:lnTo>
                    <a:lnTo>
                      <a:pt x="192" y="704"/>
                    </a:lnTo>
                    <a:lnTo>
                      <a:pt x="192" y="704"/>
                    </a:lnTo>
                    <a:lnTo>
                      <a:pt x="193" y="704"/>
                    </a:lnTo>
                    <a:lnTo>
                      <a:pt x="193" y="704"/>
                    </a:lnTo>
                    <a:lnTo>
                      <a:pt x="193" y="705"/>
                    </a:lnTo>
                    <a:lnTo>
                      <a:pt x="193" y="705"/>
                    </a:lnTo>
                    <a:lnTo>
                      <a:pt x="196" y="705"/>
                    </a:lnTo>
                    <a:lnTo>
                      <a:pt x="196" y="705"/>
                    </a:lnTo>
                    <a:lnTo>
                      <a:pt x="196" y="705"/>
                    </a:lnTo>
                    <a:lnTo>
                      <a:pt x="196" y="705"/>
                    </a:lnTo>
                    <a:lnTo>
                      <a:pt x="197" y="705"/>
                    </a:lnTo>
                    <a:lnTo>
                      <a:pt x="197" y="705"/>
                    </a:lnTo>
                    <a:lnTo>
                      <a:pt x="197" y="705"/>
                    </a:lnTo>
                    <a:lnTo>
                      <a:pt x="197" y="705"/>
                    </a:lnTo>
                    <a:lnTo>
                      <a:pt x="198" y="705"/>
                    </a:lnTo>
                    <a:lnTo>
                      <a:pt x="198" y="705"/>
                    </a:lnTo>
                    <a:lnTo>
                      <a:pt x="198" y="705"/>
                    </a:lnTo>
                    <a:lnTo>
                      <a:pt x="198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1" y="705"/>
                    </a:lnTo>
                    <a:lnTo>
                      <a:pt x="202" y="704"/>
                    </a:lnTo>
                    <a:lnTo>
                      <a:pt x="202" y="704"/>
                    </a:lnTo>
                    <a:lnTo>
                      <a:pt x="202" y="704"/>
                    </a:lnTo>
                    <a:lnTo>
                      <a:pt x="202" y="704"/>
                    </a:lnTo>
                    <a:lnTo>
                      <a:pt x="208" y="700"/>
                    </a:lnTo>
                    <a:lnTo>
                      <a:pt x="216" y="694"/>
                    </a:lnTo>
                    <a:lnTo>
                      <a:pt x="216" y="694"/>
                    </a:lnTo>
                    <a:lnTo>
                      <a:pt x="227" y="685"/>
                    </a:lnTo>
                    <a:lnTo>
                      <a:pt x="236" y="676"/>
                    </a:lnTo>
                    <a:lnTo>
                      <a:pt x="245" y="666"/>
                    </a:lnTo>
                    <a:lnTo>
                      <a:pt x="245" y="666"/>
                    </a:lnTo>
                    <a:lnTo>
                      <a:pt x="265" y="674"/>
                    </a:lnTo>
                    <a:lnTo>
                      <a:pt x="265" y="674"/>
                    </a:lnTo>
                    <a:lnTo>
                      <a:pt x="264" y="687"/>
                    </a:lnTo>
                    <a:lnTo>
                      <a:pt x="264" y="700"/>
                    </a:lnTo>
                    <a:lnTo>
                      <a:pt x="264" y="714"/>
                    </a:lnTo>
                    <a:lnTo>
                      <a:pt x="264" y="714"/>
                    </a:lnTo>
                    <a:lnTo>
                      <a:pt x="266" y="724"/>
                    </a:lnTo>
                    <a:lnTo>
                      <a:pt x="267" y="730"/>
                    </a:lnTo>
                    <a:lnTo>
                      <a:pt x="267" y="730"/>
                    </a:lnTo>
                    <a:lnTo>
                      <a:pt x="267" y="732"/>
                    </a:lnTo>
                    <a:lnTo>
                      <a:pt x="267" y="732"/>
                    </a:lnTo>
                    <a:lnTo>
                      <a:pt x="269" y="733"/>
                    </a:lnTo>
                    <a:lnTo>
                      <a:pt x="269" y="733"/>
                    </a:lnTo>
                    <a:lnTo>
                      <a:pt x="269" y="733"/>
                    </a:lnTo>
                    <a:lnTo>
                      <a:pt x="269" y="733"/>
                    </a:lnTo>
                    <a:lnTo>
                      <a:pt x="269" y="734"/>
                    </a:lnTo>
                    <a:lnTo>
                      <a:pt x="269" y="734"/>
                    </a:lnTo>
                    <a:lnTo>
                      <a:pt x="269" y="734"/>
                    </a:lnTo>
                    <a:lnTo>
                      <a:pt x="269" y="734"/>
                    </a:lnTo>
                    <a:lnTo>
                      <a:pt x="270" y="735"/>
                    </a:lnTo>
                    <a:lnTo>
                      <a:pt x="270" y="735"/>
                    </a:lnTo>
                    <a:lnTo>
                      <a:pt x="270" y="735"/>
                    </a:lnTo>
                    <a:lnTo>
                      <a:pt x="270" y="735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3" y="738"/>
                    </a:lnTo>
                    <a:lnTo>
                      <a:pt x="273" y="738"/>
                    </a:lnTo>
                    <a:lnTo>
                      <a:pt x="274" y="738"/>
                    </a:lnTo>
                    <a:lnTo>
                      <a:pt x="274" y="738"/>
                    </a:lnTo>
                    <a:lnTo>
                      <a:pt x="275" y="738"/>
                    </a:lnTo>
                    <a:lnTo>
                      <a:pt x="275" y="738"/>
                    </a:lnTo>
                    <a:lnTo>
                      <a:pt x="275" y="738"/>
                    </a:lnTo>
                    <a:lnTo>
                      <a:pt x="275" y="738"/>
                    </a:lnTo>
                    <a:lnTo>
                      <a:pt x="276" y="739"/>
                    </a:lnTo>
                    <a:lnTo>
                      <a:pt x="276" y="739"/>
                    </a:lnTo>
                    <a:lnTo>
                      <a:pt x="278" y="739"/>
                    </a:lnTo>
                    <a:lnTo>
                      <a:pt x="278" y="739"/>
                    </a:lnTo>
                    <a:lnTo>
                      <a:pt x="279" y="739"/>
                    </a:lnTo>
                    <a:lnTo>
                      <a:pt x="279" y="739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1" y="740"/>
                    </a:lnTo>
                    <a:lnTo>
                      <a:pt x="281" y="740"/>
                    </a:lnTo>
                    <a:lnTo>
                      <a:pt x="283" y="740"/>
                    </a:lnTo>
                    <a:lnTo>
                      <a:pt x="283" y="740"/>
                    </a:lnTo>
                    <a:lnTo>
                      <a:pt x="284" y="740"/>
                    </a:lnTo>
                    <a:lnTo>
                      <a:pt x="284" y="740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6" y="740"/>
                    </a:lnTo>
                    <a:lnTo>
                      <a:pt x="286" y="740"/>
                    </a:lnTo>
                    <a:lnTo>
                      <a:pt x="286" y="740"/>
                    </a:lnTo>
                    <a:lnTo>
                      <a:pt x="286" y="740"/>
                    </a:lnTo>
                    <a:lnTo>
                      <a:pt x="288" y="740"/>
                    </a:lnTo>
                    <a:lnTo>
                      <a:pt x="288" y="740"/>
                    </a:lnTo>
                    <a:lnTo>
                      <a:pt x="289" y="740"/>
                    </a:lnTo>
                    <a:lnTo>
                      <a:pt x="289" y="740"/>
                    </a:lnTo>
                    <a:lnTo>
                      <a:pt x="289" y="740"/>
                    </a:lnTo>
                    <a:lnTo>
                      <a:pt x="289" y="740"/>
                    </a:lnTo>
                    <a:lnTo>
                      <a:pt x="290" y="740"/>
                    </a:lnTo>
                    <a:lnTo>
                      <a:pt x="290" y="740"/>
                    </a:lnTo>
                    <a:lnTo>
                      <a:pt x="291" y="739"/>
                    </a:lnTo>
                    <a:lnTo>
                      <a:pt x="291" y="739"/>
                    </a:lnTo>
                    <a:lnTo>
                      <a:pt x="291" y="739"/>
                    </a:lnTo>
                    <a:lnTo>
                      <a:pt x="291" y="739"/>
                    </a:lnTo>
                    <a:lnTo>
                      <a:pt x="293" y="738"/>
                    </a:lnTo>
                    <a:lnTo>
                      <a:pt x="293" y="738"/>
                    </a:lnTo>
                    <a:lnTo>
                      <a:pt x="293" y="738"/>
                    </a:lnTo>
                    <a:lnTo>
                      <a:pt x="293" y="738"/>
                    </a:lnTo>
                    <a:lnTo>
                      <a:pt x="298" y="733"/>
                    </a:lnTo>
                    <a:lnTo>
                      <a:pt x="304" y="724"/>
                    </a:lnTo>
                    <a:lnTo>
                      <a:pt x="304" y="724"/>
                    </a:lnTo>
                    <a:lnTo>
                      <a:pt x="313" y="713"/>
                    </a:lnTo>
                    <a:lnTo>
                      <a:pt x="318" y="703"/>
                    </a:lnTo>
                    <a:lnTo>
                      <a:pt x="324" y="690"/>
                    </a:lnTo>
                    <a:lnTo>
                      <a:pt x="324" y="690"/>
                    </a:lnTo>
                    <a:lnTo>
                      <a:pt x="346" y="692"/>
                    </a:lnTo>
                    <a:lnTo>
                      <a:pt x="346" y="692"/>
                    </a:lnTo>
                    <a:lnTo>
                      <a:pt x="348" y="706"/>
                    </a:lnTo>
                    <a:lnTo>
                      <a:pt x="351" y="718"/>
                    </a:lnTo>
                    <a:lnTo>
                      <a:pt x="356" y="732"/>
                    </a:lnTo>
                    <a:lnTo>
                      <a:pt x="356" y="732"/>
                    </a:lnTo>
                    <a:lnTo>
                      <a:pt x="359" y="742"/>
                    </a:lnTo>
                    <a:lnTo>
                      <a:pt x="363" y="747"/>
                    </a:lnTo>
                    <a:lnTo>
                      <a:pt x="363" y="747"/>
                    </a:lnTo>
                    <a:lnTo>
                      <a:pt x="364" y="749"/>
                    </a:lnTo>
                    <a:lnTo>
                      <a:pt x="364" y="749"/>
                    </a:lnTo>
                    <a:lnTo>
                      <a:pt x="364" y="749"/>
                    </a:lnTo>
                    <a:lnTo>
                      <a:pt x="364" y="749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6" y="750"/>
                    </a:lnTo>
                    <a:lnTo>
                      <a:pt x="367" y="750"/>
                    </a:lnTo>
                    <a:lnTo>
                      <a:pt x="367" y="750"/>
                    </a:lnTo>
                    <a:lnTo>
                      <a:pt x="367" y="750"/>
                    </a:lnTo>
                    <a:lnTo>
                      <a:pt x="367" y="750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68" y="752"/>
                    </a:lnTo>
                    <a:lnTo>
                      <a:pt x="370" y="752"/>
                    </a:lnTo>
                    <a:lnTo>
                      <a:pt x="370" y="752"/>
                    </a:lnTo>
                    <a:lnTo>
                      <a:pt x="371" y="752"/>
                    </a:lnTo>
                    <a:lnTo>
                      <a:pt x="371" y="752"/>
                    </a:lnTo>
                    <a:lnTo>
                      <a:pt x="372" y="752"/>
                    </a:lnTo>
                    <a:lnTo>
                      <a:pt x="372" y="752"/>
                    </a:lnTo>
                    <a:lnTo>
                      <a:pt x="372" y="752"/>
                    </a:lnTo>
                    <a:lnTo>
                      <a:pt x="372" y="752"/>
                    </a:lnTo>
                    <a:lnTo>
                      <a:pt x="373" y="752"/>
                    </a:lnTo>
                    <a:lnTo>
                      <a:pt x="373" y="752"/>
                    </a:lnTo>
                    <a:lnTo>
                      <a:pt x="375" y="752"/>
                    </a:lnTo>
                    <a:lnTo>
                      <a:pt x="375" y="752"/>
                    </a:lnTo>
                    <a:lnTo>
                      <a:pt x="376" y="752"/>
                    </a:lnTo>
                    <a:lnTo>
                      <a:pt x="376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78" y="752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81" y="752"/>
                    </a:lnTo>
                    <a:lnTo>
                      <a:pt x="381" y="752"/>
                    </a:lnTo>
                    <a:lnTo>
                      <a:pt x="382" y="752"/>
                    </a:lnTo>
                    <a:lnTo>
                      <a:pt x="382" y="752"/>
                    </a:lnTo>
                    <a:lnTo>
                      <a:pt x="382" y="752"/>
                    </a:lnTo>
                    <a:lnTo>
                      <a:pt x="382" y="752"/>
                    </a:lnTo>
                    <a:lnTo>
                      <a:pt x="383" y="752"/>
                    </a:lnTo>
                    <a:lnTo>
                      <a:pt x="383" y="752"/>
                    </a:lnTo>
                    <a:lnTo>
                      <a:pt x="385" y="752"/>
                    </a:lnTo>
                    <a:lnTo>
                      <a:pt x="385" y="752"/>
                    </a:lnTo>
                    <a:lnTo>
                      <a:pt x="385" y="750"/>
                    </a:lnTo>
                    <a:lnTo>
                      <a:pt x="385" y="750"/>
                    </a:lnTo>
                    <a:lnTo>
                      <a:pt x="386" y="750"/>
                    </a:lnTo>
                    <a:lnTo>
                      <a:pt x="386" y="750"/>
                    </a:lnTo>
                    <a:lnTo>
                      <a:pt x="386" y="750"/>
                    </a:lnTo>
                    <a:lnTo>
                      <a:pt x="386" y="750"/>
                    </a:lnTo>
                    <a:lnTo>
                      <a:pt x="387" y="750"/>
                    </a:lnTo>
                    <a:lnTo>
                      <a:pt x="387" y="750"/>
                    </a:lnTo>
                    <a:lnTo>
                      <a:pt x="387" y="749"/>
                    </a:lnTo>
                    <a:lnTo>
                      <a:pt x="387" y="749"/>
                    </a:lnTo>
                    <a:lnTo>
                      <a:pt x="388" y="749"/>
                    </a:lnTo>
                    <a:lnTo>
                      <a:pt x="388" y="749"/>
                    </a:lnTo>
                    <a:lnTo>
                      <a:pt x="390" y="747"/>
                    </a:lnTo>
                    <a:lnTo>
                      <a:pt x="390" y="747"/>
                    </a:lnTo>
                    <a:lnTo>
                      <a:pt x="390" y="747"/>
                    </a:lnTo>
                    <a:lnTo>
                      <a:pt x="390" y="747"/>
                    </a:lnTo>
                    <a:lnTo>
                      <a:pt x="392" y="742"/>
                    </a:lnTo>
                    <a:lnTo>
                      <a:pt x="397" y="732"/>
                    </a:lnTo>
                    <a:lnTo>
                      <a:pt x="397" y="732"/>
                    </a:lnTo>
                    <a:lnTo>
                      <a:pt x="402" y="718"/>
                    </a:lnTo>
                    <a:lnTo>
                      <a:pt x="405" y="706"/>
                    </a:lnTo>
                    <a:lnTo>
                      <a:pt x="407" y="692"/>
                    </a:lnTo>
                    <a:lnTo>
                      <a:pt x="407" y="692"/>
                    </a:lnTo>
                    <a:lnTo>
                      <a:pt x="429" y="690"/>
                    </a:lnTo>
                    <a:lnTo>
                      <a:pt x="429" y="690"/>
                    </a:lnTo>
                    <a:lnTo>
                      <a:pt x="435" y="703"/>
                    </a:lnTo>
                    <a:lnTo>
                      <a:pt x="440" y="713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455" y="733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0" y="738"/>
                    </a:lnTo>
                    <a:lnTo>
                      <a:pt x="461" y="739"/>
                    </a:lnTo>
                    <a:lnTo>
                      <a:pt x="461" y="739"/>
                    </a:lnTo>
                    <a:lnTo>
                      <a:pt x="461" y="739"/>
                    </a:lnTo>
                    <a:lnTo>
                      <a:pt x="461" y="739"/>
                    </a:lnTo>
                    <a:lnTo>
                      <a:pt x="463" y="740"/>
                    </a:lnTo>
                    <a:lnTo>
                      <a:pt x="463" y="740"/>
                    </a:lnTo>
                    <a:lnTo>
                      <a:pt x="463" y="740"/>
                    </a:lnTo>
                    <a:lnTo>
                      <a:pt x="463" y="740"/>
                    </a:lnTo>
                    <a:lnTo>
                      <a:pt x="464" y="740"/>
                    </a:lnTo>
                    <a:lnTo>
                      <a:pt x="464" y="740"/>
                    </a:lnTo>
                    <a:lnTo>
                      <a:pt x="465" y="740"/>
                    </a:lnTo>
                    <a:lnTo>
                      <a:pt x="465" y="740"/>
                    </a:lnTo>
                    <a:lnTo>
                      <a:pt x="467" y="740"/>
                    </a:lnTo>
                    <a:lnTo>
                      <a:pt x="467" y="740"/>
                    </a:lnTo>
                    <a:lnTo>
                      <a:pt x="467" y="740"/>
                    </a:lnTo>
                    <a:lnTo>
                      <a:pt x="468" y="740"/>
                    </a:lnTo>
                    <a:lnTo>
                      <a:pt x="468" y="740"/>
                    </a:lnTo>
                    <a:lnTo>
                      <a:pt x="468" y="740"/>
                    </a:lnTo>
                    <a:lnTo>
                      <a:pt x="468" y="740"/>
                    </a:lnTo>
                    <a:lnTo>
                      <a:pt x="469" y="740"/>
                    </a:lnTo>
                    <a:lnTo>
                      <a:pt x="469" y="740"/>
                    </a:lnTo>
                    <a:lnTo>
                      <a:pt x="470" y="740"/>
                    </a:lnTo>
                    <a:lnTo>
                      <a:pt x="470" y="740"/>
                    </a:lnTo>
                    <a:lnTo>
                      <a:pt x="472" y="740"/>
                    </a:lnTo>
                    <a:lnTo>
                      <a:pt x="472" y="740"/>
                    </a:lnTo>
                    <a:lnTo>
                      <a:pt x="472" y="739"/>
                    </a:lnTo>
                    <a:lnTo>
                      <a:pt x="472" y="739"/>
                    </a:lnTo>
                    <a:lnTo>
                      <a:pt x="474" y="739"/>
                    </a:lnTo>
                    <a:lnTo>
                      <a:pt x="474" y="739"/>
                    </a:lnTo>
                    <a:lnTo>
                      <a:pt x="475" y="739"/>
                    </a:lnTo>
                    <a:lnTo>
                      <a:pt x="475" y="739"/>
                    </a:lnTo>
                    <a:lnTo>
                      <a:pt x="477" y="739"/>
                    </a:lnTo>
                    <a:lnTo>
                      <a:pt x="477" y="739"/>
                    </a:lnTo>
                    <a:lnTo>
                      <a:pt x="478" y="738"/>
                    </a:lnTo>
                    <a:lnTo>
                      <a:pt x="478" y="738"/>
                    </a:lnTo>
                    <a:lnTo>
                      <a:pt x="478" y="738"/>
                    </a:lnTo>
                    <a:lnTo>
                      <a:pt x="478" y="738"/>
                    </a:lnTo>
                    <a:lnTo>
                      <a:pt x="479" y="738"/>
                    </a:lnTo>
                    <a:lnTo>
                      <a:pt x="479" y="738"/>
                    </a:lnTo>
                    <a:lnTo>
                      <a:pt x="479" y="738"/>
                    </a:lnTo>
                    <a:lnTo>
                      <a:pt x="479" y="738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0" y="737"/>
                    </a:lnTo>
                    <a:lnTo>
                      <a:pt x="482" y="735"/>
                    </a:lnTo>
                    <a:lnTo>
                      <a:pt x="482" y="735"/>
                    </a:lnTo>
                    <a:lnTo>
                      <a:pt x="483" y="735"/>
                    </a:lnTo>
                    <a:lnTo>
                      <a:pt x="483" y="735"/>
                    </a:lnTo>
                    <a:lnTo>
                      <a:pt x="483" y="735"/>
                    </a:lnTo>
                    <a:lnTo>
                      <a:pt x="483" y="735"/>
                    </a:lnTo>
                    <a:lnTo>
                      <a:pt x="483" y="734"/>
                    </a:lnTo>
                    <a:lnTo>
                      <a:pt x="483" y="734"/>
                    </a:lnTo>
                    <a:lnTo>
                      <a:pt x="484" y="733"/>
                    </a:lnTo>
                    <a:lnTo>
                      <a:pt x="484" y="733"/>
                    </a:lnTo>
                    <a:lnTo>
                      <a:pt x="484" y="733"/>
                    </a:lnTo>
                    <a:lnTo>
                      <a:pt x="484" y="733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5" y="732"/>
                    </a:lnTo>
                    <a:lnTo>
                      <a:pt x="487" y="724"/>
                    </a:lnTo>
                    <a:lnTo>
                      <a:pt x="488" y="714"/>
                    </a:lnTo>
                    <a:lnTo>
                      <a:pt x="488" y="714"/>
                    </a:lnTo>
                    <a:lnTo>
                      <a:pt x="489" y="700"/>
                    </a:lnTo>
                    <a:lnTo>
                      <a:pt x="489" y="689"/>
                    </a:lnTo>
                    <a:lnTo>
                      <a:pt x="488" y="674"/>
                    </a:lnTo>
                    <a:lnTo>
                      <a:pt x="488" y="674"/>
                    </a:lnTo>
                    <a:lnTo>
                      <a:pt x="508" y="666"/>
                    </a:lnTo>
                    <a:lnTo>
                      <a:pt x="508" y="666"/>
                    </a:lnTo>
                    <a:lnTo>
                      <a:pt x="517" y="676"/>
                    </a:lnTo>
                    <a:lnTo>
                      <a:pt x="526" y="685"/>
                    </a:lnTo>
                    <a:lnTo>
                      <a:pt x="536" y="694"/>
                    </a:lnTo>
                    <a:lnTo>
                      <a:pt x="536" y="694"/>
                    </a:lnTo>
                    <a:lnTo>
                      <a:pt x="545" y="700"/>
                    </a:lnTo>
                    <a:lnTo>
                      <a:pt x="551" y="704"/>
                    </a:lnTo>
                    <a:lnTo>
                      <a:pt x="551" y="704"/>
                    </a:lnTo>
                    <a:lnTo>
                      <a:pt x="551" y="704"/>
                    </a:lnTo>
                    <a:lnTo>
                      <a:pt x="551" y="704"/>
                    </a:lnTo>
                    <a:lnTo>
                      <a:pt x="552" y="705"/>
                    </a:lnTo>
                    <a:lnTo>
                      <a:pt x="552" y="705"/>
                    </a:lnTo>
                    <a:lnTo>
                      <a:pt x="552" y="705"/>
                    </a:lnTo>
                    <a:lnTo>
                      <a:pt x="552" y="705"/>
                    </a:lnTo>
                    <a:lnTo>
                      <a:pt x="553" y="705"/>
                    </a:lnTo>
                    <a:lnTo>
                      <a:pt x="553" y="705"/>
                    </a:lnTo>
                    <a:lnTo>
                      <a:pt x="555" y="705"/>
                    </a:lnTo>
                    <a:lnTo>
                      <a:pt x="555" y="705"/>
                    </a:lnTo>
                    <a:lnTo>
                      <a:pt x="556" y="705"/>
                    </a:lnTo>
                    <a:lnTo>
                      <a:pt x="556" y="705"/>
                    </a:lnTo>
                    <a:lnTo>
                      <a:pt x="556" y="705"/>
                    </a:lnTo>
                    <a:lnTo>
                      <a:pt x="556" y="705"/>
                    </a:lnTo>
                    <a:lnTo>
                      <a:pt x="557" y="705"/>
                    </a:lnTo>
                    <a:lnTo>
                      <a:pt x="557" y="705"/>
                    </a:lnTo>
                    <a:lnTo>
                      <a:pt x="557" y="705"/>
                    </a:lnTo>
                    <a:lnTo>
                      <a:pt x="557" y="705"/>
                    </a:lnTo>
                    <a:lnTo>
                      <a:pt x="559" y="705"/>
                    </a:lnTo>
                    <a:lnTo>
                      <a:pt x="559" y="705"/>
                    </a:lnTo>
                    <a:lnTo>
                      <a:pt x="560" y="704"/>
                    </a:lnTo>
                    <a:lnTo>
                      <a:pt x="560" y="704"/>
                    </a:lnTo>
                    <a:lnTo>
                      <a:pt x="560" y="704"/>
                    </a:lnTo>
                    <a:lnTo>
                      <a:pt x="560" y="704"/>
                    </a:lnTo>
                    <a:lnTo>
                      <a:pt x="561" y="704"/>
                    </a:lnTo>
                    <a:lnTo>
                      <a:pt x="561" y="704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2" y="703"/>
                    </a:lnTo>
                    <a:lnTo>
                      <a:pt x="565" y="701"/>
                    </a:lnTo>
                    <a:lnTo>
                      <a:pt x="565" y="701"/>
                    </a:lnTo>
                    <a:lnTo>
                      <a:pt x="566" y="700"/>
                    </a:lnTo>
                    <a:lnTo>
                      <a:pt x="566" y="700"/>
                    </a:lnTo>
                    <a:lnTo>
                      <a:pt x="566" y="700"/>
                    </a:lnTo>
                    <a:lnTo>
                      <a:pt x="566" y="700"/>
                    </a:lnTo>
                    <a:lnTo>
                      <a:pt x="567" y="700"/>
                    </a:lnTo>
                    <a:lnTo>
                      <a:pt x="567" y="700"/>
                    </a:lnTo>
                    <a:lnTo>
                      <a:pt x="569" y="699"/>
                    </a:lnTo>
                    <a:lnTo>
                      <a:pt x="569" y="699"/>
                    </a:lnTo>
                    <a:lnTo>
                      <a:pt x="570" y="699"/>
                    </a:lnTo>
                    <a:lnTo>
                      <a:pt x="570" y="699"/>
                    </a:lnTo>
                    <a:lnTo>
                      <a:pt x="570" y="699"/>
                    </a:lnTo>
                    <a:lnTo>
                      <a:pt x="570" y="699"/>
                    </a:lnTo>
                    <a:lnTo>
                      <a:pt x="571" y="696"/>
                    </a:lnTo>
                    <a:lnTo>
                      <a:pt x="571" y="696"/>
                    </a:lnTo>
                    <a:lnTo>
                      <a:pt x="572" y="696"/>
                    </a:lnTo>
                    <a:lnTo>
                      <a:pt x="572" y="696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2" y="695"/>
                    </a:lnTo>
                    <a:lnTo>
                      <a:pt x="572" y="694"/>
                    </a:lnTo>
                    <a:lnTo>
                      <a:pt x="572" y="694"/>
                    </a:lnTo>
                    <a:lnTo>
                      <a:pt x="574" y="692"/>
                    </a:lnTo>
                    <a:lnTo>
                      <a:pt x="574" y="692"/>
                    </a:lnTo>
                    <a:lnTo>
                      <a:pt x="574" y="691"/>
                    </a:lnTo>
                    <a:lnTo>
                      <a:pt x="574" y="691"/>
                    </a:lnTo>
                    <a:lnTo>
                      <a:pt x="574" y="691"/>
                    </a:lnTo>
                    <a:lnTo>
                      <a:pt x="574" y="684"/>
                    </a:lnTo>
                    <a:lnTo>
                      <a:pt x="572" y="674"/>
                    </a:lnTo>
                    <a:lnTo>
                      <a:pt x="572" y="674"/>
                    </a:lnTo>
                    <a:lnTo>
                      <a:pt x="570" y="660"/>
                    </a:lnTo>
                    <a:lnTo>
                      <a:pt x="566" y="648"/>
                    </a:lnTo>
                    <a:lnTo>
                      <a:pt x="561" y="635"/>
                    </a:lnTo>
                    <a:lnTo>
                      <a:pt x="561" y="635"/>
                    </a:lnTo>
                    <a:lnTo>
                      <a:pt x="579" y="622"/>
                    </a:lnTo>
                    <a:lnTo>
                      <a:pt x="579" y="622"/>
                    </a:lnTo>
                    <a:lnTo>
                      <a:pt x="590" y="629"/>
                    </a:lnTo>
                    <a:lnTo>
                      <a:pt x="600" y="636"/>
                    </a:lnTo>
                    <a:lnTo>
                      <a:pt x="613" y="642"/>
                    </a:lnTo>
                    <a:lnTo>
                      <a:pt x="613" y="642"/>
                    </a:lnTo>
                    <a:lnTo>
                      <a:pt x="623" y="646"/>
                    </a:lnTo>
                    <a:lnTo>
                      <a:pt x="629" y="647"/>
                    </a:lnTo>
                    <a:lnTo>
                      <a:pt x="629" y="647"/>
                    </a:lnTo>
                    <a:lnTo>
                      <a:pt x="629" y="647"/>
                    </a:lnTo>
                    <a:lnTo>
                      <a:pt x="629" y="647"/>
                    </a:lnTo>
                    <a:lnTo>
                      <a:pt x="632" y="648"/>
                    </a:lnTo>
                    <a:lnTo>
                      <a:pt x="632" y="648"/>
                    </a:lnTo>
                    <a:lnTo>
                      <a:pt x="632" y="648"/>
                    </a:lnTo>
                    <a:lnTo>
                      <a:pt x="632" y="648"/>
                    </a:lnTo>
                    <a:lnTo>
                      <a:pt x="633" y="648"/>
                    </a:lnTo>
                    <a:lnTo>
                      <a:pt x="633" y="648"/>
                    </a:lnTo>
                    <a:lnTo>
                      <a:pt x="634" y="648"/>
                    </a:lnTo>
                    <a:lnTo>
                      <a:pt x="634" y="648"/>
                    </a:lnTo>
                    <a:lnTo>
                      <a:pt x="635" y="647"/>
                    </a:lnTo>
                    <a:lnTo>
                      <a:pt x="635" y="647"/>
                    </a:lnTo>
                    <a:lnTo>
                      <a:pt x="635" y="647"/>
                    </a:lnTo>
                    <a:lnTo>
                      <a:pt x="635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7" y="647"/>
                    </a:lnTo>
                    <a:lnTo>
                      <a:pt x="638" y="646"/>
                    </a:lnTo>
                    <a:lnTo>
                      <a:pt x="638" y="646"/>
                    </a:lnTo>
                    <a:lnTo>
                      <a:pt x="638" y="646"/>
                    </a:lnTo>
                    <a:lnTo>
                      <a:pt x="638" y="646"/>
                    </a:lnTo>
                    <a:lnTo>
                      <a:pt x="639" y="645"/>
                    </a:lnTo>
                    <a:lnTo>
                      <a:pt x="639" y="645"/>
                    </a:lnTo>
                    <a:lnTo>
                      <a:pt x="639" y="645"/>
                    </a:lnTo>
                    <a:lnTo>
                      <a:pt x="639" y="645"/>
                    </a:lnTo>
                    <a:lnTo>
                      <a:pt x="640" y="643"/>
                    </a:lnTo>
                    <a:lnTo>
                      <a:pt x="640" y="643"/>
                    </a:lnTo>
                    <a:lnTo>
                      <a:pt x="640" y="643"/>
                    </a:lnTo>
                    <a:lnTo>
                      <a:pt x="640" y="643"/>
                    </a:lnTo>
                    <a:lnTo>
                      <a:pt x="642" y="642"/>
                    </a:lnTo>
                    <a:lnTo>
                      <a:pt x="642" y="642"/>
                    </a:lnTo>
                    <a:lnTo>
                      <a:pt x="643" y="641"/>
                    </a:lnTo>
                    <a:lnTo>
                      <a:pt x="643" y="641"/>
                    </a:lnTo>
                    <a:lnTo>
                      <a:pt x="644" y="640"/>
                    </a:lnTo>
                    <a:lnTo>
                      <a:pt x="644" y="640"/>
                    </a:lnTo>
                    <a:lnTo>
                      <a:pt x="645" y="640"/>
                    </a:lnTo>
                    <a:lnTo>
                      <a:pt x="645" y="640"/>
                    </a:lnTo>
                    <a:lnTo>
                      <a:pt x="645" y="638"/>
                    </a:lnTo>
                    <a:lnTo>
                      <a:pt x="645" y="638"/>
                    </a:lnTo>
                    <a:lnTo>
                      <a:pt x="647" y="638"/>
                    </a:lnTo>
                    <a:lnTo>
                      <a:pt x="647" y="638"/>
                    </a:lnTo>
                    <a:lnTo>
                      <a:pt x="647" y="637"/>
                    </a:lnTo>
                    <a:lnTo>
                      <a:pt x="647" y="637"/>
                    </a:lnTo>
                    <a:lnTo>
                      <a:pt x="647" y="636"/>
                    </a:lnTo>
                    <a:lnTo>
                      <a:pt x="647" y="636"/>
                    </a:lnTo>
                    <a:lnTo>
                      <a:pt x="648" y="636"/>
                    </a:lnTo>
                    <a:lnTo>
                      <a:pt x="648" y="636"/>
                    </a:lnTo>
                    <a:lnTo>
                      <a:pt x="648" y="635"/>
                    </a:lnTo>
                    <a:lnTo>
                      <a:pt x="648" y="635"/>
                    </a:lnTo>
                    <a:lnTo>
                      <a:pt x="648" y="635"/>
                    </a:lnTo>
                    <a:lnTo>
                      <a:pt x="648" y="635"/>
                    </a:lnTo>
                    <a:lnTo>
                      <a:pt x="648" y="633"/>
                    </a:lnTo>
                    <a:lnTo>
                      <a:pt x="648" y="633"/>
                    </a:lnTo>
                    <a:lnTo>
                      <a:pt x="648" y="633"/>
                    </a:lnTo>
                    <a:lnTo>
                      <a:pt x="648" y="633"/>
                    </a:lnTo>
                    <a:lnTo>
                      <a:pt x="648" y="632"/>
                    </a:lnTo>
                    <a:lnTo>
                      <a:pt x="648" y="632"/>
                    </a:lnTo>
                    <a:lnTo>
                      <a:pt x="648" y="631"/>
                    </a:lnTo>
                    <a:lnTo>
                      <a:pt x="648" y="631"/>
                    </a:lnTo>
                    <a:lnTo>
                      <a:pt x="648" y="629"/>
                    </a:lnTo>
                    <a:lnTo>
                      <a:pt x="648" y="629"/>
                    </a:lnTo>
                    <a:lnTo>
                      <a:pt x="647" y="622"/>
                    </a:lnTo>
                    <a:lnTo>
                      <a:pt x="642" y="613"/>
                    </a:lnTo>
                    <a:lnTo>
                      <a:pt x="642" y="613"/>
                    </a:lnTo>
                    <a:close/>
                    <a:moveTo>
                      <a:pt x="312" y="618"/>
                    </a:moveTo>
                    <a:lnTo>
                      <a:pt x="312" y="618"/>
                    </a:lnTo>
                    <a:lnTo>
                      <a:pt x="288" y="611"/>
                    </a:lnTo>
                    <a:lnTo>
                      <a:pt x="264" y="601"/>
                    </a:lnTo>
                    <a:lnTo>
                      <a:pt x="242" y="588"/>
                    </a:lnTo>
                    <a:lnTo>
                      <a:pt x="222" y="574"/>
                    </a:lnTo>
                    <a:lnTo>
                      <a:pt x="204" y="559"/>
                    </a:lnTo>
                    <a:lnTo>
                      <a:pt x="187" y="541"/>
                    </a:lnTo>
                    <a:lnTo>
                      <a:pt x="172" y="522"/>
                    </a:lnTo>
                    <a:lnTo>
                      <a:pt x="159" y="502"/>
                    </a:lnTo>
                    <a:lnTo>
                      <a:pt x="148" y="481"/>
                    </a:lnTo>
                    <a:lnTo>
                      <a:pt x="139" y="458"/>
                    </a:lnTo>
                    <a:lnTo>
                      <a:pt x="133" y="434"/>
                    </a:lnTo>
                    <a:lnTo>
                      <a:pt x="128" y="410"/>
                    </a:lnTo>
                    <a:lnTo>
                      <a:pt x="126" y="386"/>
                    </a:lnTo>
                    <a:lnTo>
                      <a:pt x="126" y="361"/>
                    </a:lnTo>
                    <a:lnTo>
                      <a:pt x="129" y="336"/>
                    </a:lnTo>
                    <a:lnTo>
                      <a:pt x="134" y="311"/>
                    </a:lnTo>
                    <a:lnTo>
                      <a:pt x="134" y="311"/>
                    </a:lnTo>
                    <a:lnTo>
                      <a:pt x="141" y="287"/>
                    </a:lnTo>
                    <a:lnTo>
                      <a:pt x="153" y="264"/>
                    </a:lnTo>
                    <a:lnTo>
                      <a:pt x="164" y="243"/>
                    </a:lnTo>
                    <a:lnTo>
                      <a:pt x="178" y="223"/>
                    </a:lnTo>
                    <a:lnTo>
                      <a:pt x="194" y="204"/>
                    </a:lnTo>
                    <a:lnTo>
                      <a:pt x="212" y="187"/>
                    </a:lnTo>
                    <a:lnTo>
                      <a:pt x="231" y="172"/>
                    </a:lnTo>
                    <a:lnTo>
                      <a:pt x="251" y="160"/>
                    </a:lnTo>
                    <a:lnTo>
                      <a:pt x="273" y="148"/>
                    </a:lnTo>
                    <a:lnTo>
                      <a:pt x="295" y="139"/>
                    </a:lnTo>
                    <a:lnTo>
                      <a:pt x="318" y="132"/>
                    </a:lnTo>
                    <a:lnTo>
                      <a:pt x="342" y="128"/>
                    </a:lnTo>
                    <a:lnTo>
                      <a:pt x="367" y="126"/>
                    </a:lnTo>
                    <a:lnTo>
                      <a:pt x="391" y="126"/>
                    </a:lnTo>
                    <a:lnTo>
                      <a:pt x="416" y="128"/>
                    </a:lnTo>
                    <a:lnTo>
                      <a:pt x="441" y="134"/>
                    </a:lnTo>
                    <a:lnTo>
                      <a:pt x="441" y="134"/>
                    </a:lnTo>
                    <a:lnTo>
                      <a:pt x="465" y="142"/>
                    </a:lnTo>
                    <a:lnTo>
                      <a:pt x="489" y="152"/>
                    </a:lnTo>
                    <a:lnTo>
                      <a:pt x="511" y="165"/>
                    </a:lnTo>
                    <a:lnTo>
                      <a:pt x="531" y="179"/>
                    </a:lnTo>
                    <a:lnTo>
                      <a:pt x="550" y="194"/>
                    </a:lnTo>
                    <a:lnTo>
                      <a:pt x="566" y="211"/>
                    </a:lnTo>
                    <a:lnTo>
                      <a:pt x="581" y="230"/>
                    </a:lnTo>
                    <a:lnTo>
                      <a:pt x="594" y="250"/>
                    </a:lnTo>
                    <a:lnTo>
                      <a:pt x="605" y="272"/>
                    </a:lnTo>
                    <a:lnTo>
                      <a:pt x="614" y="294"/>
                    </a:lnTo>
                    <a:lnTo>
                      <a:pt x="620" y="318"/>
                    </a:lnTo>
                    <a:lnTo>
                      <a:pt x="625" y="342"/>
                    </a:lnTo>
                    <a:lnTo>
                      <a:pt x="628" y="366"/>
                    </a:lnTo>
                    <a:lnTo>
                      <a:pt x="627" y="391"/>
                    </a:lnTo>
                    <a:lnTo>
                      <a:pt x="624" y="417"/>
                    </a:lnTo>
                    <a:lnTo>
                      <a:pt x="619" y="442"/>
                    </a:lnTo>
                    <a:lnTo>
                      <a:pt x="619" y="442"/>
                    </a:lnTo>
                    <a:lnTo>
                      <a:pt x="611" y="466"/>
                    </a:lnTo>
                    <a:lnTo>
                      <a:pt x="601" y="488"/>
                    </a:lnTo>
                    <a:lnTo>
                      <a:pt x="589" y="510"/>
                    </a:lnTo>
                    <a:lnTo>
                      <a:pt x="575" y="530"/>
                    </a:lnTo>
                    <a:lnTo>
                      <a:pt x="559" y="549"/>
                    </a:lnTo>
                    <a:lnTo>
                      <a:pt x="541" y="565"/>
                    </a:lnTo>
                    <a:lnTo>
                      <a:pt x="522" y="580"/>
                    </a:lnTo>
                    <a:lnTo>
                      <a:pt x="502" y="593"/>
                    </a:lnTo>
                    <a:lnTo>
                      <a:pt x="480" y="604"/>
                    </a:lnTo>
                    <a:lnTo>
                      <a:pt x="458" y="613"/>
                    </a:lnTo>
                    <a:lnTo>
                      <a:pt x="435" y="621"/>
                    </a:lnTo>
                    <a:lnTo>
                      <a:pt x="411" y="624"/>
                    </a:lnTo>
                    <a:lnTo>
                      <a:pt x="387" y="627"/>
                    </a:lnTo>
                    <a:lnTo>
                      <a:pt x="362" y="627"/>
                    </a:lnTo>
                    <a:lnTo>
                      <a:pt x="337" y="624"/>
                    </a:lnTo>
                    <a:lnTo>
                      <a:pt x="312" y="618"/>
                    </a:lnTo>
                    <a:lnTo>
                      <a:pt x="312" y="6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4648435" y="1322800"/>
                <a:ext cx="358305" cy="358305"/>
              </a:xfrm>
              <a:custGeom>
                <a:avLst/>
                <a:gdLst>
                  <a:gd name="T0" fmla="*/ 253 w 555"/>
                  <a:gd name="T1" fmla="*/ 1 h 554"/>
                  <a:gd name="T2" fmla="*/ 243 w 555"/>
                  <a:gd name="T3" fmla="*/ 12 h 554"/>
                  <a:gd name="T4" fmla="*/ 207 w 555"/>
                  <a:gd name="T5" fmla="*/ 9 h 554"/>
                  <a:gd name="T6" fmla="*/ 199 w 555"/>
                  <a:gd name="T7" fmla="*/ 15 h 554"/>
                  <a:gd name="T8" fmla="*/ 164 w 555"/>
                  <a:gd name="T9" fmla="*/ 24 h 554"/>
                  <a:gd name="T10" fmla="*/ 155 w 555"/>
                  <a:gd name="T11" fmla="*/ 30 h 554"/>
                  <a:gd name="T12" fmla="*/ 124 w 555"/>
                  <a:gd name="T13" fmla="*/ 48 h 554"/>
                  <a:gd name="T14" fmla="*/ 115 w 555"/>
                  <a:gd name="T15" fmla="*/ 53 h 554"/>
                  <a:gd name="T16" fmla="*/ 87 w 555"/>
                  <a:gd name="T17" fmla="*/ 78 h 554"/>
                  <a:gd name="T18" fmla="*/ 78 w 555"/>
                  <a:gd name="T19" fmla="*/ 83 h 554"/>
                  <a:gd name="T20" fmla="*/ 56 w 555"/>
                  <a:gd name="T21" fmla="*/ 113 h 554"/>
                  <a:gd name="T22" fmla="*/ 48 w 555"/>
                  <a:gd name="T23" fmla="*/ 121 h 554"/>
                  <a:gd name="T24" fmla="*/ 33 w 555"/>
                  <a:gd name="T25" fmla="*/ 155 h 554"/>
                  <a:gd name="T26" fmla="*/ 25 w 555"/>
                  <a:gd name="T27" fmla="*/ 161 h 554"/>
                  <a:gd name="T28" fmla="*/ 39 w 555"/>
                  <a:gd name="T29" fmla="*/ 182 h 554"/>
                  <a:gd name="T30" fmla="*/ 9 w 555"/>
                  <a:gd name="T31" fmla="*/ 204 h 554"/>
                  <a:gd name="T32" fmla="*/ 17 w 555"/>
                  <a:gd name="T33" fmla="*/ 219 h 554"/>
                  <a:gd name="T34" fmla="*/ 1 w 555"/>
                  <a:gd name="T35" fmla="*/ 250 h 554"/>
                  <a:gd name="T36" fmla="*/ 3 w 555"/>
                  <a:gd name="T37" fmla="*/ 260 h 554"/>
                  <a:gd name="T38" fmla="*/ 0 w 555"/>
                  <a:gd name="T39" fmla="*/ 298 h 554"/>
                  <a:gd name="T40" fmla="*/ 3 w 555"/>
                  <a:gd name="T41" fmla="*/ 307 h 554"/>
                  <a:gd name="T42" fmla="*/ 9 w 555"/>
                  <a:gd name="T43" fmla="*/ 344 h 554"/>
                  <a:gd name="T44" fmla="*/ 10 w 555"/>
                  <a:gd name="T45" fmla="*/ 354 h 554"/>
                  <a:gd name="T46" fmla="*/ 25 w 555"/>
                  <a:gd name="T47" fmla="*/ 388 h 554"/>
                  <a:gd name="T48" fmla="*/ 28 w 555"/>
                  <a:gd name="T49" fmla="*/ 398 h 554"/>
                  <a:gd name="T50" fmla="*/ 48 w 555"/>
                  <a:gd name="T51" fmla="*/ 429 h 554"/>
                  <a:gd name="T52" fmla="*/ 52 w 555"/>
                  <a:gd name="T53" fmla="*/ 439 h 554"/>
                  <a:gd name="T54" fmla="*/ 78 w 555"/>
                  <a:gd name="T55" fmla="*/ 466 h 554"/>
                  <a:gd name="T56" fmla="*/ 82 w 555"/>
                  <a:gd name="T57" fmla="*/ 475 h 554"/>
                  <a:gd name="T58" fmla="*/ 122 w 555"/>
                  <a:gd name="T59" fmla="*/ 472 h 554"/>
                  <a:gd name="T60" fmla="*/ 117 w 555"/>
                  <a:gd name="T61" fmla="*/ 505 h 554"/>
                  <a:gd name="T62" fmla="*/ 134 w 555"/>
                  <a:gd name="T63" fmla="*/ 502 h 554"/>
                  <a:gd name="T64" fmla="*/ 158 w 555"/>
                  <a:gd name="T65" fmla="*/ 529 h 554"/>
                  <a:gd name="T66" fmla="*/ 168 w 555"/>
                  <a:gd name="T67" fmla="*/ 530 h 554"/>
                  <a:gd name="T68" fmla="*/ 203 w 555"/>
                  <a:gd name="T69" fmla="*/ 545 h 554"/>
                  <a:gd name="T70" fmla="*/ 213 w 555"/>
                  <a:gd name="T71" fmla="*/ 545 h 554"/>
                  <a:gd name="T72" fmla="*/ 250 w 555"/>
                  <a:gd name="T73" fmla="*/ 554 h 554"/>
                  <a:gd name="T74" fmla="*/ 258 w 555"/>
                  <a:gd name="T75" fmla="*/ 554 h 554"/>
                  <a:gd name="T76" fmla="*/ 296 w 555"/>
                  <a:gd name="T77" fmla="*/ 553 h 554"/>
                  <a:gd name="T78" fmla="*/ 305 w 555"/>
                  <a:gd name="T79" fmla="*/ 554 h 554"/>
                  <a:gd name="T80" fmla="*/ 342 w 555"/>
                  <a:gd name="T81" fmla="*/ 544 h 554"/>
                  <a:gd name="T82" fmla="*/ 350 w 555"/>
                  <a:gd name="T83" fmla="*/ 545 h 554"/>
                  <a:gd name="T84" fmla="*/ 358 w 555"/>
                  <a:gd name="T85" fmla="*/ 521 h 554"/>
                  <a:gd name="T86" fmla="*/ 395 w 555"/>
                  <a:gd name="T87" fmla="*/ 530 h 554"/>
                  <a:gd name="T88" fmla="*/ 401 w 555"/>
                  <a:gd name="T89" fmla="*/ 522 h 554"/>
                  <a:gd name="T90" fmla="*/ 435 w 555"/>
                  <a:gd name="T91" fmla="*/ 506 h 554"/>
                  <a:gd name="T92" fmla="*/ 441 w 555"/>
                  <a:gd name="T93" fmla="*/ 500 h 554"/>
                  <a:gd name="T94" fmla="*/ 471 w 555"/>
                  <a:gd name="T95" fmla="*/ 477 h 554"/>
                  <a:gd name="T96" fmla="*/ 478 w 555"/>
                  <a:gd name="T97" fmla="*/ 470 h 554"/>
                  <a:gd name="T98" fmla="*/ 500 w 555"/>
                  <a:gd name="T99" fmla="*/ 441 h 554"/>
                  <a:gd name="T100" fmla="*/ 508 w 555"/>
                  <a:gd name="T101" fmla="*/ 434 h 554"/>
                  <a:gd name="T102" fmla="*/ 523 w 555"/>
                  <a:gd name="T103" fmla="*/ 400 h 554"/>
                  <a:gd name="T104" fmla="*/ 531 w 555"/>
                  <a:gd name="T105" fmla="*/ 394 h 554"/>
                  <a:gd name="T106" fmla="*/ 514 w 555"/>
                  <a:gd name="T107" fmla="*/ 357 h 554"/>
                  <a:gd name="T108" fmla="*/ 546 w 555"/>
                  <a:gd name="T109" fmla="*/ 350 h 554"/>
                  <a:gd name="T110" fmla="*/ 544 w 555"/>
                  <a:gd name="T111" fmla="*/ 341 h 554"/>
                  <a:gd name="T112" fmla="*/ 555 w 555"/>
                  <a:gd name="T113" fmla="*/ 305 h 554"/>
                  <a:gd name="T114" fmla="*/ 553 w 555"/>
                  <a:gd name="T115" fmla="*/ 294 h 554"/>
                  <a:gd name="T116" fmla="*/ 555 w 555"/>
                  <a:gd name="T117" fmla="*/ 258 h 554"/>
                  <a:gd name="T118" fmla="*/ 553 w 555"/>
                  <a:gd name="T119" fmla="*/ 248 h 554"/>
                  <a:gd name="T120" fmla="*/ 372 w 555"/>
                  <a:gd name="T121" fmla="*/ 83 h 554"/>
                  <a:gd name="T122" fmla="*/ 303 w 555"/>
                  <a:gd name="T123" fmla="*/ 31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5" h="554">
                    <a:moveTo>
                      <a:pt x="272" y="29"/>
                    </a:moveTo>
                    <a:lnTo>
                      <a:pt x="272" y="29"/>
                    </a:lnTo>
                    <a:lnTo>
                      <a:pt x="270" y="21"/>
                    </a:lnTo>
                    <a:lnTo>
                      <a:pt x="266" y="11"/>
                    </a:lnTo>
                    <a:lnTo>
                      <a:pt x="266" y="11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8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1"/>
                    </a:lnTo>
                    <a:lnTo>
                      <a:pt x="255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48" y="1"/>
                    </a:lnTo>
                    <a:lnTo>
                      <a:pt x="248" y="1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3" y="12"/>
                    </a:lnTo>
                    <a:lnTo>
                      <a:pt x="243" y="12"/>
                    </a:lnTo>
                    <a:lnTo>
                      <a:pt x="241" y="24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29" y="34"/>
                    </a:lnTo>
                    <a:lnTo>
                      <a:pt x="229" y="34"/>
                    </a:lnTo>
                    <a:lnTo>
                      <a:pt x="226" y="2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4" y="9"/>
                    </a:lnTo>
                    <a:lnTo>
                      <a:pt x="204" y="9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7" y="34"/>
                    </a:lnTo>
                    <a:lnTo>
                      <a:pt x="198" y="41"/>
                    </a:lnTo>
                    <a:lnTo>
                      <a:pt x="198" y="41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3" y="39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60" y="25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7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5" y="40"/>
                    </a:lnTo>
                    <a:lnTo>
                      <a:pt x="155" y="40"/>
                    </a:lnTo>
                    <a:lnTo>
                      <a:pt x="156" y="51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49" y="65"/>
                    </a:lnTo>
                    <a:lnTo>
                      <a:pt x="149" y="65"/>
                    </a:lnTo>
                    <a:lnTo>
                      <a:pt x="144" y="59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6" y="51"/>
                    </a:lnTo>
                    <a:lnTo>
                      <a:pt x="115" y="51"/>
                    </a:lnTo>
                    <a:lnTo>
                      <a:pt x="115" y="51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77"/>
                    </a:lnTo>
                    <a:lnTo>
                      <a:pt x="122" y="83"/>
                    </a:lnTo>
                    <a:lnTo>
                      <a:pt x="122" y="83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7" y="87"/>
                    </a:lnTo>
                    <a:lnTo>
                      <a:pt x="97" y="80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81" y="97"/>
                    </a:lnTo>
                    <a:lnTo>
                      <a:pt x="81" y="97"/>
                    </a:lnTo>
                    <a:lnTo>
                      <a:pt x="86" y="107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83" y="122"/>
                    </a:lnTo>
                    <a:lnTo>
                      <a:pt x="83" y="122"/>
                    </a:lnTo>
                    <a:lnTo>
                      <a:pt x="77" y="118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4" y="113"/>
                    </a:lnTo>
                    <a:lnTo>
                      <a:pt x="54" y="113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8" y="124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59" y="143"/>
                    </a:lnTo>
                    <a:lnTo>
                      <a:pt x="64" y="148"/>
                    </a:lnTo>
                    <a:lnTo>
                      <a:pt x="64" y="148"/>
                    </a:lnTo>
                    <a:lnTo>
                      <a:pt x="59" y="157"/>
                    </a:lnTo>
                    <a:lnTo>
                      <a:pt x="59" y="157"/>
                    </a:lnTo>
                    <a:lnTo>
                      <a:pt x="52" y="156"/>
                    </a:lnTo>
                    <a:lnTo>
                      <a:pt x="40" y="155"/>
                    </a:lnTo>
                    <a:lnTo>
                      <a:pt x="40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2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7" y="158"/>
                    </a:lnTo>
                    <a:lnTo>
                      <a:pt x="25" y="160"/>
                    </a:lnTo>
                    <a:lnTo>
                      <a:pt x="25" y="160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39" y="182"/>
                    </a:lnTo>
                    <a:lnTo>
                      <a:pt x="46" y="187"/>
                    </a:lnTo>
                    <a:lnTo>
                      <a:pt x="46" y="187"/>
                    </a:lnTo>
                    <a:lnTo>
                      <a:pt x="42" y="197"/>
                    </a:lnTo>
                    <a:lnTo>
                      <a:pt x="42" y="197"/>
                    </a:lnTo>
                    <a:lnTo>
                      <a:pt x="34" y="196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9" y="211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7" y="219"/>
                    </a:lnTo>
                    <a:lnTo>
                      <a:pt x="17" y="219"/>
                    </a:lnTo>
                    <a:lnTo>
                      <a:pt x="27" y="22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39"/>
                    </a:lnTo>
                    <a:lnTo>
                      <a:pt x="32" y="239"/>
                    </a:lnTo>
                    <a:lnTo>
                      <a:pt x="24" y="240"/>
                    </a:lnTo>
                    <a:lnTo>
                      <a:pt x="13" y="243"/>
                    </a:lnTo>
                    <a:lnTo>
                      <a:pt x="13" y="243"/>
                    </a:lnTo>
                    <a:lnTo>
                      <a:pt x="5" y="245"/>
                    </a:lnTo>
                    <a:lnTo>
                      <a:pt x="5" y="245"/>
                    </a:lnTo>
                    <a:lnTo>
                      <a:pt x="5" y="245"/>
                    </a:lnTo>
                    <a:lnTo>
                      <a:pt x="5" y="245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8"/>
                    </a:lnTo>
                    <a:lnTo>
                      <a:pt x="3" y="248"/>
                    </a:lnTo>
                    <a:lnTo>
                      <a:pt x="3" y="248"/>
                    </a:lnTo>
                    <a:lnTo>
                      <a:pt x="3" y="248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1" y="252"/>
                    </a:lnTo>
                    <a:lnTo>
                      <a:pt x="1" y="252"/>
                    </a:lnTo>
                    <a:lnTo>
                      <a:pt x="1" y="252"/>
                    </a:lnTo>
                    <a:lnTo>
                      <a:pt x="1" y="252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8"/>
                    </a:lnTo>
                    <a:lnTo>
                      <a:pt x="1" y="259"/>
                    </a:lnTo>
                    <a:lnTo>
                      <a:pt x="1" y="259"/>
                    </a:lnTo>
                    <a:lnTo>
                      <a:pt x="1" y="259"/>
                    </a:lnTo>
                    <a:lnTo>
                      <a:pt x="1" y="259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12" y="266"/>
                    </a:lnTo>
                    <a:lnTo>
                      <a:pt x="12" y="266"/>
                    </a:lnTo>
                    <a:lnTo>
                      <a:pt x="22" y="269"/>
                    </a:lnTo>
                    <a:lnTo>
                      <a:pt x="29" y="272"/>
                    </a:lnTo>
                    <a:lnTo>
                      <a:pt x="29" y="272"/>
                    </a:lnTo>
                    <a:lnTo>
                      <a:pt x="29" y="283"/>
                    </a:lnTo>
                    <a:lnTo>
                      <a:pt x="29" y="283"/>
                    </a:lnTo>
                    <a:lnTo>
                      <a:pt x="22" y="284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3" y="294"/>
                    </a:lnTo>
                    <a:lnTo>
                      <a:pt x="3" y="294"/>
                    </a:lnTo>
                    <a:lnTo>
                      <a:pt x="3" y="294"/>
                    </a:lnTo>
                    <a:lnTo>
                      <a:pt x="3" y="294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1" y="297"/>
                    </a:lnTo>
                    <a:lnTo>
                      <a:pt x="1" y="297"/>
                    </a:lnTo>
                    <a:lnTo>
                      <a:pt x="1" y="297"/>
                    </a:lnTo>
                    <a:lnTo>
                      <a:pt x="1" y="297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5"/>
                    </a:lnTo>
                    <a:lnTo>
                      <a:pt x="1" y="305"/>
                    </a:lnTo>
                    <a:lnTo>
                      <a:pt x="1" y="305"/>
                    </a:lnTo>
                    <a:lnTo>
                      <a:pt x="1" y="305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1" y="306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4" y="308"/>
                    </a:lnTo>
                    <a:lnTo>
                      <a:pt x="4" y="308"/>
                    </a:lnTo>
                    <a:lnTo>
                      <a:pt x="4" y="308"/>
                    </a:lnTo>
                    <a:lnTo>
                      <a:pt x="4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5" y="308"/>
                    </a:lnTo>
                    <a:lnTo>
                      <a:pt x="13" y="312"/>
                    </a:lnTo>
                    <a:lnTo>
                      <a:pt x="13" y="312"/>
                    </a:lnTo>
                    <a:lnTo>
                      <a:pt x="24" y="315"/>
                    </a:lnTo>
                    <a:lnTo>
                      <a:pt x="32" y="315"/>
                    </a:lnTo>
                    <a:lnTo>
                      <a:pt x="32" y="315"/>
                    </a:lnTo>
                    <a:lnTo>
                      <a:pt x="34" y="326"/>
                    </a:lnTo>
                    <a:lnTo>
                      <a:pt x="34" y="326"/>
                    </a:lnTo>
                    <a:lnTo>
                      <a:pt x="27" y="330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2"/>
                    </a:lnTo>
                    <a:lnTo>
                      <a:pt x="10" y="342"/>
                    </a:lnTo>
                    <a:lnTo>
                      <a:pt x="10" y="342"/>
                    </a:lnTo>
                    <a:lnTo>
                      <a:pt x="10" y="342"/>
                    </a:lnTo>
                    <a:lnTo>
                      <a:pt x="9" y="342"/>
                    </a:lnTo>
                    <a:lnTo>
                      <a:pt x="9" y="342"/>
                    </a:lnTo>
                    <a:lnTo>
                      <a:pt x="9" y="344"/>
                    </a:lnTo>
                    <a:lnTo>
                      <a:pt x="9" y="344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7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50"/>
                    </a:lnTo>
                    <a:lnTo>
                      <a:pt x="9" y="350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2"/>
                    </a:lnTo>
                    <a:lnTo>
                      <a:pt x="10" y="352"/>
                    </a:lnTo>
                    <a:lnTo>
                      <a:pt x="10" y="352"/>
                    </a:lnTo>
                    <a:lnTo>
                      <a:pt x="10" y="352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4" y="355"/>
                    </a:lnTo>
                    <a:lnTo>
                      <a:pt x="14" y="355"/>
                    </a:lnTo>
                    <a:lnTo>
                      <a:pt x="15" y="356"/>
                    </a:lnTo>
                    <a:lnTo>
                      <a:pt x="15" y="356"/>
                    </a:lnTo>
                    <a:lnTo>
                      <a:pt x="15" y="356"/>
                    </a:lnTo>
                    <a:lnTo>
                      <a:pt x="15" y="356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34" y="357"/>
                    </a:lnTo>
                    <a:lnTo>
                      <a:pt x="42" y="357"/>
                    </a:lnTo>
                    <a:lnTo>
                      <a:pt x="42" y="357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39" y="373"/>
                    </a:lnTo>
                    <a:lnTo>
                      <a:pt x="32" y="380"/>
                    </a:lnTo>
                    <a:lnTo>
                      <a:pt x="32" y="380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6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5" y="388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5" y="393"/>
                    </a:lnTo>
                    <a:lnTo>
                      <a:pt x="25" y="393"/>
                    </a:lnTo>
                    <a:lnTo>
                      <a:pt x="25" y="393"/>
                    </a:lnTo>
                    <a:lnTo>
                      <a:pt x="25" y="393"/>
                    </a:lnTo>
                    <a:lnTo>
                      <a:pt x="25" y="394"/>
                    </a:lnTo>
                    <a:lnTo>
                      <a:pt x="25" y="394"/>
                    </a:lnTo>
                    <a:lnTo>
                      <a:pt x="25" y="394"/>
                    </a:lnTo>
                    <a:lnTo>
                      <a:pt x="25" y="394"/>
                    </a:lnTo>
                    <a:lnTo>
                      <a:pt x="25" y="395"/>
                    </a:lnTo>
                    <a:lnTo>
                      <a:pt x="25" y="395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9" y="399"/>
                    </a:lnTo>
                    <a:lnTo>
                      <a:pt x="29" y="399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3" y="400"/>
                    </a:lnTo>
                    <a:lnTo>
                      <a:pt x="33" y="400"/>
                    </a:lnTo>
                    <a:lnTo>
                      <a:pt x="33" y="400"/>
                    </a:lnTo>
                    <a:lnTo>
                      <a:pt x="33" y="400"/>
                    </a:lnTo>
                    <a:lnTo>
                      <a:pt x="40" y="400"/>
                    </a:lnTo>
                    <a:lnTo>
                      <a:pt x="40" y="400"/>
                    </a:lnTo>
                    <a:lnTo>
                      <a:pt x="52" y="399"/>
                    </a:lnTo>
                    <a:lnTo>
                      <a:pt x="59" y="397"/>
                    </a:lnTo>
                    <a:lnTo>
                      <a:pt x="59" y="397"/>
                    </a:lnTo>
                    <a:lnTo>
                      <a:pt x="64" y="407"/>
                    </a:lnTo>
                    <a:lnTo>
                      <a:pt x="64" y="407"/>
                    </a:lnTo>
                    <a:lnTo>
                      <a:pt x="59" y="412"/>
                    </a:lnTo>
                    <a:lnTo>
                      <a:pt x="53" y="422"/>
                    </a:lnTo>
                    <a:lnTo>
                      <a:pt x="53" y="422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4"/>
                    </a:lnTo>
                    <a:lnTo>
                      <a:pt x="48" y="434"/>
                    </a:lnTo>
                    <a:lnTo>
                      <a:pt x="48" y="434"/>
                    </a:lnTo>
                    <a:lnTo>
                      <a:pt x="48" y="434"/>
                    </a:lnTo>
                    <a:lnTo>
                      <a:pt x="49" y="434"/>
                    </a:lnTo>
                    <a:lnTo>
                      <a:pt x="49" y="434"/>
                    </a:lnTo>
                    <a:lnTo>
                      <a:pt x="49" y="436"/>
                    </a:lnTo>
                    <a:lnTo>
                      <a:pt x="49" y="436"/>
                    </a:lnTo>
                    <a:lnTo>
                      <a:pt x="49" y="436"/>
                    </a:lnTo>
                    <a:lnTo>
                      <a:pt x="49" y="436"/>
                    </a:lnTo>
                    <a:lnTo>
                      <a:pt x="51" y="437"/>
                    </a:lnTo>
                    <a:lnTo>
                      <a:pt x="51" y="437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2" y="438"/>
                    </a:lnTo>
                    <a:lnTo>
                      <a:pt x="52" y="438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2" y="439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4" y="441"/>
                    </a:lnTo>
                    <a:lnTo>
                      <a:pt x="54" y="441"/>
                    </a:lnTo>
                    <a:lnTo>
                      <a:pt x="54" y="441"/>
                    </a:lnTo>
                    <a:lnTo>
                      <a:pt x="54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66" y="439"/>
                    </a:lnTo>
                    <a:lnTo>
                      <a:pt x="66" y="439"/>
                    </a:lnTo>
                    <a:lnTo>
                      <a:pt x="77" y="436"/>
                    </a:lnTo>
                    <a:lnTo>
                      <a:pt x="83" y="433"/>
                    </a:lnTo>
                    <a:lnTo>
                      <a:pt x="83" y="433"/>
                    </a:lnTo>
                    <a:lnTo>
                      <a:pt x="91" y="442"/>
                    </a:lnTo>
                    <a:lnTo>
                      <a:pt x="91" y="442"/>
                    </a:lnTo>
                    <a:lnTo>
                      <a:pt x="86" y="448"/>
                    </a:lnTo>
                    <a:lnTo>
                      <a:pt x="81" y="458"/>
                    </a:lnTo>
                    <a:lnTo>
                      <a:pt x="81" y="458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8"/>
                    </a:lnTo>
                    <a:lnTo>
                      <a:pt x="78" y="468"/>
                    </a:lnTo>
                    <a:lnTo>
                      <a:pt x="78" y="468"/>
                    </a:lnTo>
                    <a:lnTo>
                      <a:pt x="78" y="468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3"/>
                    </a:lnTo>
                    <a:lnTo>
                      <a:pt x="80" y="473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3" y="476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0" y="477"/>
                    </a:lnTo>
                    <a:lnTo>
                      <a:pt x="97" y="473"/>
                    </a:lnTo>
                    <a:lnTo>
                      <a:pt x="97" y="473"/>
                    </a:lnTo>
                    <a:lnTo>
                      <a:pt x="107" y="468"/>
                    </a:lnTo>
                    <a:lnTo>
                      <a:pt x="114" y="465"/>
                    </a:lnTo>
                    <a:lnTo>
                      <a:pt x="114" y="465"/>
                    </a:lnTo>
                    <a:lnTo>
                      <a:pt x="122" y="472"/>
                    </a:lnTo>
                    <a:lnTo>
                      <a:pt x="122" y="472"/>
                    </a:lnTo>
                    <a:lnTo>
                      <a:pt x="119" y="478"/>
                    </a:lnTo>
                    <a:lnTo>
                      <a:pt x="116" y="490"/>
                    </a:lnTo>
                    <a:lnTo>
                      <a:pt x="116" y="490"/>
                    </a:lnTo>
                    <a:lnTo>
                      <a:pt x="114" y="497"/>
                    </a:lnTo>
                    <a:lnTo>
                      <a:pt x="114" y="497"/>
                    </a:lnTo>
                    <a:lnTo>
                      <a:pt x="114" y="499"/>
                    </a:lnTo>
                    <a:lnTo>
                      <a:pt x="114" y="499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5" y="501"/>
                    </a:lnTo>
                    <a:lnTo>
                      <a:pt x="115" y="501"/>
                    </a:lnTo>
                    <a:lnTo>
                      <a:pt x="115" y="501"/>
                    </a:lnTo>
                    <a:lnTo>
                      <a:pt x="115" y="501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5" y="502"/>
                    </a:lnTo>
                    <a:lnTo>
                      <a:pt x="116" y="502"/>
                    </a:lnTo>
                    <a:lnTo>
                      <a:pt x="116" y="502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7" y="504"/>
                    </a:lnTo>
                    <a:lnTo>
                      <a:pt x="117" y="505"/>
                    </a:lnTo>
                    <a:lnTo>
                      <a:pt x="117" y="505"/>
                    </a:lnTo>
                    <a:lnTo>
                      <a:pt x="119" y="505"/>
                    </a:lnTo>
                    <a:lnTo>
                      <a:pt x="119" y="505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1" y="507"/>
                    </a:lnTo>
                    <a:lnTo>
                      <a:pt x="121" y="507"/>
                    </a:lnTo>
                    <a:lnTo>
                      <a:pt x="121" y="507"/>
                    </a:lnTo>
                    <a:lnTo>
                      <a:pt x="121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2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4" y="507"/>
                    </a:lnTo>
                    <a:lnTo>
                      <a:pt x="125" y="507"/>
                    </a:lnTo>
                    <a:lnTo>
                      <a:pt x="125" y="507"/>
                    </a:lnTo>
                    <a:lnTo>
                      <a:pt x="125" y="507"/>
                    </a:lnTo>
                    <a:lnTo>
                      <a:pt x="125" y="507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34" y="502"/>
                    </a:lnTo>
                    <a:lnTo>
                      <a:pt x="134" y="502"/>
                    </a:lnTo>
                    <a:lnTo>
                      <a:pt x="143" y="496"/>
                    </a:lnTo>
                    <a:lnTo>
                      <a:pt x="149" y="490"/>
                    </a:lnTo>
                    <a:lnTo>
                      <a:pt x="149" y="490"/>
                    </a:lnTo>
                    <a:lnTo>
                      <a:pt x="158" y="496"/>
                    </a:lnTo>
                    <a:lnTo>
                      <a:pt x="158" y="496"/>
                    </a:lnTo>
                    <a:lnTo>
                      <a:pt x="156" y="504"/>
                    </a:lnTo>
                    <a:lnTo>
                      <a:pt x="155" y="515"/>
                    </a:lnTo>
                    <a:lnTo>
                      <a:pt x="155" y="515"/>
                    </a:lnTo>
                    <a:lnTo>
                      <a:pt x="155" y="522"/>
                    </a:lnTo>
                    <a:lnTo>
                      <a:pt x="155" y="522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6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60" y="529"/>
                    </a:lnTo>
                    <a:lnTo>
                      <a:pt x="160" y="529"/>
                    </a:lnTo>
                    <a:lnTo>
                      <a:pt x="161" y="530"/>
                    </a:lnTo>
                    <a:lnTo>
                      <a:pt x="161" y="530"/>
                    </a:lnTo>
                    <a:lnTo>
                      <a:pt x="161" y="530"/>
                    </a:lnTo>
                    <a:lnTo>
                      <a:pt x="161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1"/>
                    </a:lnTo>
                    <a:lnTo>
                      <a:pt x="164" y="531"/>
                    </a:lnTo>
                    <a:lnTo>
                      <a:pt x="165" y="531"/>
                    </a:lnTo>
                    <a:lnTo>
                      <a:pt x="165" y="531"/>
                    </a:lnTo>
                    <a:lnTo>
                      <a:pt x="165" y="531"/>
                    </a:lnTo>
                    <a:lnTo>
                      <a:pt x="165" y="531"/>
                    </a:lnTo>
                    <a:lnTo>
                      <a:pt x="166" y="530"/>
                    </a:lnTo>
                    <a:lnTo>
                      <a:pt x="166" y="530"/>
                    </a:lnTo>
                    <a:lnTo>
                      <a:pt x="166" y="530"/>
                    </a:lnTo>
                    <a:lnTo>
                      <a:pt x="166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75" y="524"/>
                    </a:lnTo>
                    <a:lnTo>
                      <a:pt x="175" y="524"/>
                    </a:lnTo>
                    <a:lnTo>
                      <a:pt x="183" y="515"/>
                    </a:lnTo>
                    <a:lnTo>
                      <a:pt x="188" y="510"/>
                    </a:lnTo>
                    <a:lnTo>
                      <a:pt x="188" y="510"/>
                    </a:lnTo>
                    <a:lnTo>
                      <a:pt x="198" y="514"/>
                    </a:lnTo>
                    <a:lnTo>
                      <a:pt x="198" y="514"/>
                    </a:lnTo>
                    <a:lnTo>
                      <a:pt x="197" y="521"/>
                    </a:lnTo>
                    <a:lnTo>
                      <a:pt x="198" y="533"/>
                    </a:lnTo>
                    <a:lnTo>
                      <a:pt x="198" y="533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1"/>
                    </a:lnTo>
                    <a:lnTo>
                      <a:pt x="199" y="541"/>
                    </a:lnTo>
                    <a:lnTo>
                      <a:pt x="199" y="541"/>
                    </a:lnTo>
                    <a:lnTo>
                      <a:pt x="199" y="541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6" y="545"/>
                    </a:lnTo>
                    <a:lnTo>
                      <a:pt x="206" y="545"/>
                    </a:lnTo>
                    <a:lnTo>
                      <a:pt x="207" y="546"/>
                    </a:lnTo>
                    <a:lnTo>
                      <a:pt x="207" y="546"/>
                    </a:lnTo>
                    <a:lnTo>
                      <a:pt x="207" y="546"/>
                    </a:lnTo>
                    <a:lnTo>
                      <a:pt x="207" y="546"/>
                    </a:lnTo>
                    <a:lnTo>
                      <a:pt x="208" y="546"/>
                    </a:lnTo>
                    <a:lnTo>
                      <a:pt x="208" y="546"/>
                    </a:lnTo>
                    <a:lnTo>
                      <a:pt x="208" y="546"/>
                    </a:lnTo>
                    <a:lnTo>
                      <a:pt x="208" y="546"/>
                    </a:lnTo>
                    <a:lnTo>
                      <a:pt x="209" y="546"/>
                    </a:lnTo>
                    <a:lnTo>
                      <a:pt x="209" y="546"/>
                    </a:lnTo>
                    <a:lnTo>
                      <a:pt x="209" y="546"/>
                    </a:lnTo>
                    <a:lnTo>
                      <a:pt x="209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1" y="546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9" y="538"/>
                    </a:lnTo>
                    <a:lnTo>
                      <a:pt x="219" y="538"/>
                    </a:lnTo>
                    <a:lnTo>
                      <a:pt x="226" y="529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40" y="524"/>
                    </a:lnTo>
                    <a:lnTo>
                      <a:pt x="240" y="524"/>
                    </a:lnTo>
                    <a:lnTo>
                      <a:pt x="241" y="531"/>
                    </a:lnTo>
                    <a:lnTo>
                      <a:pt x="243" y="543"/>
                    </a:lnTo>
                    <a:lnTo>
                      <a:pt x="243" y="543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7" y="551"/>
                    </a:lnTo>
                    <a:lnTo>
                      <a:pt x="247" y="551"/>
                    </a:lnTo>
                    <a:lnTo>
                      <a:pt x="247" y="551"/>
                    </a:lnTo>
                    <a:lnTo>
                      <a:pt x="247" y="551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8" y="553"/>
                    </a:lnTo>
                    <a:lnTo>
                      <a:pt x="248" y="553"/>
                    </a:lnTo>
                    <a:lnTo>
                      <a:pt x="248" y="553"/>
                    </a:lnTo>
                    <a:lnTo>
                      <a:pt x="248" y="553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3" y="554"/>
                    </a:lnTo>
                    <a:lnTo>
                      <a:pt x="253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60" y="554"/>
                    </a:lnTo>
                    <a:lnTo>
                      <a:pt x="260" y="554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1" y="553"/>
                    </a:lnTo>
                    <a:lnTo>
                      <a:pt x="261" y="553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1" y="551"/>
                    </a:lnTo>
                    <a:lnTo>
                      <a:pt x="266" y="544"/>
                    </a:lnTo>
                    <a:lnTo>
                      <a:pt x="266" y="544"/>
                    </a:lnTo>
                    <a:lnTo>
                      <a:pt x="270" y="534"/>
                    </a:lnTo>
                    <a:lnTo>
                      <a:pt x="272" y="526"/>
                    </a:lnTo>
                    <a:lnTo>
                      <a:pt x="272" y="526"/>
                    </a:lnTo>
                    <a:lnTo>
                      <a:pt x="284" y="526"/>
                    </a:lnTo>
                    <a:lnTo>
                      <a:pt x="284" y="526"/>
                    </a:lnTo>
                    <a:lnTo>
                      <a:pt x="285" y="534"/>
                    </a:lnTo>
                    <a:lnTo>
                      <a:pt x="290" y="544"/>
                    </a:lnTo>
                    <a:lnTo>
                      <a:pt x="290" y="544"/>
                    </a:lnTo>
                    <a:lnTo>
                      <a:pt x="294" y="551"/>
                    </a:lnTo>
                    <a:lnTo>
                      <a:pt x="294" y="551"/>
                    </a:lnTo>
                    <a:lnTo>
                      <a:pt x="294" y="551"/>
                    </a:lnTo>
                    <a:lnTo>
                      <a:pt x="294" y="551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6" y="553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1" y="554"/>
                    </a:lnTo>
                    <a:lnTo>
                      <a:pt x="301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6" y="554"/>
                    </a:lnTo>
                    <a:lnTo>
                      <a:pt x="306" y="554"/>
                    </a:lnTo>
                    <a:lnTo>
                      <a:pt x="306" y="554"/>
                    </a:lnTo>
                    <a:lnTo>
                      <a:pt x="306" y="554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9" y="551"/>
                    </a:lnTo>
                    <a:lnTo>
                      <a:pt x="309" y="551"/>
                    </a:lnTo>
                    <a:lnTo>
                      <a:pt x="309" y="551"/>
                    </a:lnTo>
                    <a:lnTo>
                      <a:pt x="309" y="551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13" y="543"/>
                    </a:lnTo>
                    <a:lnTo>
                      <a:pt x="313" y="543"/>
                    </a:lnTo>
                    <a:lnTo>
                      <a:pt x="315" y="531"/>
                    </a:lnTo>
                    <a:lnTo>
                      <a:pt x="315" y="524"/>
                    </a:lnTo>
                    <a:lnTo>
                      <a:pt x="315" y="524"/>
                    </a:lnTo>
                    <a:lnTo>
                      <a:pt x="326" y="521"/>
                    </a:lnTo>
                    <a:lnTo>
                      <a:pt x="326" y="521"/>
                    </a:lnTo>
                    <a:lnTo>
                      <a:pt x="330" y="529"/>
                    </a:lnTo>
                    <a:lnTo>
                      <a:pt x="337" y="538"/>
                    </a:lnTo>
                    <a:lnTo>
                      <a:pt x="337" y="538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5"/>
                    </a:lnTo>
                    <a:lnTo>
                      <a:pt x="342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6"/>
                    </a:lnTo>
                    <a:lnTo>
                      <a:pt x="343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4" y="546"/>
                    </a:lnTo>
                    <a:lnTo>
                      <a:pt x="345" y="546"/>
                    </a:lnTo>
                    <a:lnTo>
                      <a:pt x="345" y="546"/>
                    </a:lnTo>
                    <a:lnTo>
                      <a:pt x="345" y="546"/>
                    </a:lnTo>
                    <a:lnTo>
                      <a:pt x="345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7" y="546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8" y="546"/>
                    </a:lnTo>
                    <a:lnTo>
                      <a:pt x="349" y="546"/>
                    </a:lnTo>
                    <a:lnTo>
                      <a:pt x="349" y="546"/>
                    </a:lnTo>
                    <a:lnTo>
                      <a:pt x="349" y="545"/>
                    </a:lnTo>
                    <a:lnTo>
                      <a:pt x="349" y="545"/>
                    </a:lnTo>
                    <a:lnTo>
                      <a:pt x="350" y="545"/>
                    </a:lnTo>
                    <a:lnTo>
                      <a:pt x="350" y="545"/>
                    </a:lnTo>
                    <a:lnTo>
                      <a:pt x="350" y="545"/>
                    </a:lnTo>
                    <a:lnTo>
                      <a:pt x="350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5" y="543"/>
                    </a:lnTo>
                    <a:lnTo>
                      <a:pt x="355" y="543"/>
                    </a:lnTo>
                    <a:lnTo>
                      <a:pt x="355" y="543"/>
                    </a:lnTo>
                    <a:lnTo>
                      <a:pt x="355" y="543"/>
                    </a:lnTo>
                    <a:lnTo>
                      <a:pt x="355" y="541"/>
                    </a:lnTo>
                    <a:lnTo>
                      <a:pt x="355" y="541"/>
                    </a:lnTo>
                    <a:lnTo>
                      <a:pt x="355" y="541"/>
                    </a:lnTo>
                    <a:lnTo>
                      <a:pt x="355" y="541"/>
                    </a:lnTo>
                    <a:lnTo>
                      <a:pt x="355" y="540"/>
                    </a:lnTo>
                    <a:lnTo>
                      <a:pt x="355" y="540"/>
                    </a:lnTo>
                    <a:lnTo>
                      <a:pt x="355" y="540"/>
                    </a:lnTo>
                    <a:lnTo>
                      <a:pt x="355" y="540"/>
                    </a:lnTo>
                    <a:lnTo>
                      <a:pt x="358" y="533"/>
                    </a:lnTo>
                    <a:lnTo>
                      <a:pt x="358" y="533"/>
                    </a:lnTo>
                    <a:lnTo>
                      <a:pt x="358" y="521"/>
                    </a:lnTo>
                    <a:lnTo>
                      <a:pt x="358" y="514"/>
                    </a:lnTo>
                    <a:lnTo>
                      <a:pt x="358" y="514"/>
                    </a:lnTo>
                    <a:lnTo>
                      <a:pt x="368" y="510"/>
                    </a:lnTo>
                    <a:lnTo>
                      <a:pt x="368" y="510"/>
                    </a:lnTo>
                    <a:lnTo>
                      <a:pt x="373" y="516"/>
                    </a:lnTo>
                    <a:lnTo>
                      <a:pt x="381" y="524"/>
                    </a:lnTo>
                    <a:lnTo>
                      <a:pt x="381" y="524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9" y="530"/>
                    </a:lnTo>
                    <a:lnTo>
                      <a:pt x="389" y="530"/>
                    </a:lnTo>
                    <a:lnTo>
                      <a:pt x="389" y="530"/>
                    </a:lnTo>
                    <a:lnTo>
                      <a:pt x="389" y="530"/>
                    </a:lnTo>
                    <a:lnTo>
                      <a:pt x="389" y="531"/>
                    </a:lnTo>
                    <a:lnTo>
                      <a:pt x="389" y="531"/>
                    </a:lnTo>
                    <a:lnTo>
                      <a:pt x="391" y="531"/>
                    </a:lnTo>
                    <a:lnTo>
                      <a:pt x="391" y="531"/>
                    </a:lnTo>
                    <a:lnTo>
                      <a:pt x="391" y="531"/>
                    </a:lnTo>
                    <a:lnTo>
                      <a:pt x="391" y="531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5" y="530"/>
                    </a:lnTo>
                    <a:lnTo>
                      <a:pt x="395" y="530"/>
                    </a:lnTo>
                    <a:lnTo>
                      <a:pt x="395" y="530"/>
                    </a:lnTo>
                    <a:lnTo>
                      <a:pt x="395" y="530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7" y="529"/>
                    </a:lnTo>
                    <a:lnTo>
                      <a:pt x="397" y="529"/>
                    </a:lnTo>
                    <a:lnTo>
                      <a:pt x="397" y="529"/>
                    </a:lnTo>
                    <a:lnTo>
                      <a:pt x="397" y="529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400" y="528"/>
                    </a:lnTo>
                    <a:lnTo>
                      <a:pt x="400" y="528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1" y="525"/>
                    </a:lnTo>
                    <a:lnTo>
                      <a:pt x="401" y="525"/>
                    </a:lnTo>
                    <a:lnTo>
                      <a:pt x="401" y="524"/>
                    </a:lnTo>
                    <a:lnTo>
                      <a:pt x="401" y="524"/>
                    </a:lnTo>
                    <a:lnTo>
                      <a:pt x="401" y="522"/>
                    </a:lnTo>
                    <a:lnTo>
                      <a:pt x="401" y="522"/>
                    </a:lnTo>
                    <a:lnTo>
                      <a:pt x="401" y="522"/>
                    </a:lnTo>
                    <a:lnTo>
                      <a:pt x="401" y="522"/>
                    </a:lnTo>
                    <a:lnTo>
                      <a:pt x="401" y="515"/>
                    </a:lnTo>
                    <a:lnTo>
                      <a:pt x="401" y="515"/>
                    </a:lnTo>
                    <a:lnTo>
                      <a:pt x="400" y="504"/>
                    </a:lnTo>
                    <a:lnTo>
                      <a:pt x="397" y="496"/>
                    </a:lnTo>
                    <a:lnTo>
                      <a:pt x="397" y="496"/>
                    </a:lnTo>
                    <a:lnTo>
                      <a:pt x="407" y="490"/>
                    </a:lnTo>
                    <a:lnTo>
                      <a:pt x="407" y="490"/>
                    </a:lnTo>
                    <a:lnTo>
                      <a:pt x="412" y="496"/>
                    </a:lnTo>
                    <a:lnTo>
                      <a:pt x="422" y="502"/>
                    </a:lnTo>
                    <a:lnTo>
                      <a:pt x="422" y="502"/>
                    </a:lnTo>
                    <a:lnTo>
                      <a:pt x="429" y="506"/>
                    </a:lnTo>
                    <a:lnTo>
                      <a:pt x="429" y="506"/>
                    </a:lnTo>
                    <a:lnTo>
                      <a:pt x="430" y="507"/>
                    </a:lnTo>
                    <a:lnTo>
                      <a:pt x="430" y="507"/>
                    </a:lnTo>
                    <a:lnTo>
                      <a:pt x="430" y="507"/>
                    </a:lnTo>
                    <a:lnTo>
                      <a:pt x="430" y="507"/>
                    </a:lnTo>
                    <a:lnTo>
                      <a:pt x="431" y="507"/>
                    </a:lnTo>
                    <a:lnTo>
                      <a:pt x="431" y="507"/>
                    </a:lnTo>
                    <a:lnTo>
                      <a:pt x="431" y="507"/>
                    </a:lnTo>
                    <a:lnTo>
                      <a:pt x="431" y="507"/>
                    </a:lnTo>
                    <a:lnTo>
                      <a:pt x="432" y="507"/>
                    </a:lnTo>
                    <a:lnTo>
                      <a:pt x="432" y="507"/>
                    </a:lnTo>
                    <a:lnTo>
                      <a:pt x="432" y="507"/>
                    </a:lnTo>
                    <a:lnTo>
                      <a:pt x="432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4" y="507"/>
                    </a:lnTo>
                    <a:lnTo>
                      <a:pt x="435" y="507"/>
                    </a:lnTo>
                    <a:lnTo>
                      <a:pt x="435" y="507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7" y="505"/>
                    </a:lnTo>
                    <a:lnTo>
                      <a:pt x="437" y="505"/>
                    </a:lnTo>
                    <a:lnTo>
                      <a:pt x="439" y="505"/>
                    </a:lnTo>
                    <a:lnTo>
                      <a:pt x="439" y="505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1" y="502"/>
                    </a:lnTo>
                    <a:lnTo>
                      <a:pt x="441" y="502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499"/>
                    </a:lnTo>
                    <a:lnTo>
                      <a:pt x="441" y="499"/>
                    </a:lnTo>
                    <a:lnTo>
                      <a:pt x="441" y="497"/>
                    </a:lnTo>
                    <a:lnTo>
                      <a:pt x="441" y="497"/>
                    </a:lnTo>
                    <a:lnTo>
                      <a:pt x="441" y="497"/>
                    </a:lnTo>
                    <a:lnTo>
                      <a:pt x="441" y="497"/>
                    </a:lnTo>
                    <a:lnTo>
                      <a:pt x="440" y="490"/>
                    </a:lnTo>
                    <a:lnTo>
                      <a:pt x="440" y="490"/>
                    </a:lnTo>
                    <a:lnTo>
                      <a:pt x="436" y="478"/>
                    </a:lnTo>
                    <a:lnTo>
                      <a:pt x="434" y="472"/>
                    </a:lnTo>
                    <a:lnTo>
                      <a:pt x="434" y="472"/>
                    </a:lnTo>
                    <a:lnTo>
                      <a:pt x="442" y="465"/>
                    </a:lnTo>
                    <a:lnTo>
                      <a:pt x="442" y="465"/>
                    </a:lnTo>
                    <a:lnTo>
                      <a:pt x="449" y="468"/>
                    </a:lnTo>
                    <a:lnTo>
                      <a:pt x="459" y="473"/>
                    </a:lnTo>
                    <a:lnTo>
                      <a:pt x="459" y="473"/>
                    </a:lnTo>
                    <a:lnTo>
                      <a:pt x="466" y="477"/>
                    </a:lnTo>
                    <a:lnTo>
                      <a:pt x="466" y="477"/>
                    </a:lnTo>
                    <a:lnTo>
                      <a:pt x="466" y="477"/>
                    </a:lnTo>
                    <a:lnTo>
                      <a:pt x="466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1" y="477"/>
                    </a:lnTo>
                    <a:lnTo>
                      <a:pt x="471" y="477"/>
                    </a:lnTo>
                    <a:lnTo>
                      <a:pt x="471" y="477"/>
                    </a:lnTo>
                    <a:lnTo>
                      <a:pt x="471" y="477"/>
                    </a:lnTo>
                    <a:lnTo>
                      <a:pt x="471" y="476"/>
                    </a:lnTo>
                    <a:lnTo>
                      <a:pt x="471" y="476"/>
                    </a:lnTo>
                    <a:lnTo>
                      <a:pt x="471" y="476"/>
                    </a:lnTo>
                    <a:lnTo>
                      <a:pt x="471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4" y="475"/>
                    </a:lnTo>
                    <a:lnTo>
                      <a:pt x="474" y="475"/>
                    </a:lnTo>
                    <a:lnTo>
                      <a:pt x="474" y="473"/>
                    </a:lnTo>
                    <a:lnTo>
                      <a:pt x="474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6" y="471"/>
                    </a:lnTo>
                    <a:lnTo>
                      <a:pt x="476" y="471"/>
                    </a:lnTo>
                    <a:lnTo>
                      <a:pt x="476" y="471"/>
                    </a:lnTo>
                    <a:lnTo>
                      <a:pt x="476" y="471"/>
                    </a:lnTo>
                    <a:lnTo>
                      <a:pt x="478" y="471"/>
                    </a:lnTo>
                    <a:lnTo>
                      <a:pt x="478" y="471"/>
                    </a:lnTo>
                    <a:lnTo>
                      <a:pt x="478" y="471"/>
                    </a:lnTo>
                    <a:lnTo>
                      <a:pt x="478" y="471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8" y="468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4" y="458"/>
                    </a:lnTo>
                    <a:lnTo>
                      <a:pt x="474" y="458"/>
                    </a:lnTo>
                    <a:lnTo>
                      <a:pt x="469" y="448"/>
                    </a:lnTo>
                    <a:lnTo>
                      <a:pt x="465" y="442"/>
                    </a:lnTo>
                    <a:lnTo>
                      <a:pt x="465" y="442"/>
                    </a:lnTo>
                    <a:lnTo>
                      <a:pt x="473" y="433"/>
                    </a:lnTo>
                    <a:lnTo>
                      <a:pt x="473" y="433"/>
                    </a:lnTo>
                    <a:lnTo>
                      <a:pt x="479" y="437"/>
                    </a:lnTo>
                    <a:lnTo>
                      <a:pt x="490" y="439"/>
                    </a:lnTo>
                    <a:lnTo>
                      <a:pt x="490" y="439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3" y="441"/>
                    </a:lnTo>
                    <a:lnTo>
                      <a:pt x="503" y="441"/>
                    </a:lnTo>
                    <a:lnTo>
                      <a:pt x="503" y="441"/>
                    </a:lnTo>
                    <a:lnTo>
                      <a:pt x="503" y="441"/>
                    </a:lnTo>
                    <a:lnTo>
                      <a:pt x="503" y="439"/>
                    </a:lnTo>
                    <a:lnTo>
                      <a:pt x="503" y="439"/>
                    </a:lnTo>
                    <a:lnTo>
                      <a:pt x="503" y="439"/>
                    </a:lnTo>
                    <a:lnTo>
                      <a:pt x="503" y="439"/>
                    </a:lnTo>
                    <a:lnTo>
                      <a:pt x="504" y="439"/>
                    </a:lnTo>
                    <a:lnTo>
                      <a:pt x="504" y="439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5" y="438"/>
                    </a:lnTo>
                    <a:lnTo>
                      <a:pt x="505" y="438"/>
                    </a:lnTo>
                    <a:lnTo>
                      <a:pt x="505" y="437"/>
                    </a:lnTo>
                    <a:lnTo>
                      <a:pt x="505" y="437"/>
                    </a:lnTo>
                    <a:lnTo>
                      <a:pt x="505" y="436"/>
                    </a:lnTo>
                    <a:lnTo>
                      <a:pt x="505" y="436"/>
                    </a:lnTo>
                    <a:lnTo>
                      <a:pt x="507" y="436"/>
                    </a:lnTo>
                    <a:lnTo>
                      <a:pt x="507" y="436"/>
                    </a:lnTo>
                    <a:lnTo>
                      <a:pt x="507" y="434"/>
                    </a:lnTo>
                    <a:lnTo>
                      <a:pt x="507" y="434"/>
                    </a:lnTo>
                    <a:lnTo>
                      <a:pt x="507" y="434"/>
                    </a:lnTo>
                    <a:lnTo>
                      <a:pt x="507" y="434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8" y="434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29"/>
                    </a:lnTo>
                    <a:lnTo>
                      <a:pt x="508" y="429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497" y="412"/>
                    </a:lnTo>
                    <a:lnTo>
                      <a:pt x="490" y="407"/>
                    </a:lnTo>
                    <a:lnTo>
                      <a:pt x="490" y="407"/>
                    </a:lnTo>
                    <a:lnTo>
                      <a:pt x="497" y="397"/>
                    </a:lnTo>
                    <a:lnTo>
                      <a:pt x="497" y="397"/>
                    </a:lnTo>
                    <a:lnTo>
                      <a:pt x="504" y="399"/>
                    </a:lnTo>
                    <a:lnTo>
                      <a:pt x="514" y="400"/>
                    </a:lnTo>
                    <a:lnTo>
                      <a:pt x="514" y="400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4" y="400"/>
                    </a:lnTo>
                    <a:lnTo>
                      <a:pt x="524" y="400"/>
                    </a:lnTo>
                    <a:lnTo>
                      <a:pt x="524" y="400"/>
                    </a:lnTo>
                    <a:lnTo>
                      <a:pt x="524" y="400"/>
                    </a:lnTo>
                    <a:lnTo>
                      <a:pt x="526" y="400"/>
                    </a:lnTo>
                    <a:lnTo>
                      <a:pt x="526" y="400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8" y="399"/>
                    </a:lnTo>
                    <a:lnTo>
                      <a:pt x="528" y="399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9" y="397"/>
                    </a:lnTo>
                    <a:lnTo>
                      <a:pt x="529" y="397"/>
                    </a:lnTo>
                    <a:lnTo>
                      <a:pt x="529" y="395"/>
                    </a:lnTo>
                    <a:lnTo>
                      <a:pt x="529" y="395"/>
                    </a:lnTo>
                    <a:lnTo>
                      <a:pt x="529" y="395"/>
                    </a:lnTo>
                    <a:lnTo>
                      <a:pt x="529" y="395"/>
                    </a:lnTo>
                    <a:lnTo>
                      <a:pt x="531" y="394"/>
                    </a:lnTo>
                    <a:lnTo>
                      <a:pt x="531" y="394"/>
                    </a:lnTo>
                    <a:lnTo>
                      <a:pt x="531" y="394"/>
                    </a:lnTo>
                    <a:lnTo>
                      <a:pt x="531" y="394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1"/>
                    </a:lnTo>
                    <a:lnTo>
                      <a:pt x="531" y="391"/>
                    </a:lnTo>
                    <a:lnTo>
                      <a:pt x="531" y="391"/>
                    </a:lnTo>
                    <a:lnTo>
                      <a:pt x="531" y="391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24" y="380"/>
                    </a:lnTo>
                    <a:lnTo>
                      <a:pt x="524" y="380"/>
                    </a:lnTo>
                    <a:lnTo>
                      <a:pt x="515" y="373"/>
                    </a:lnTo>
                    <a:lnTo>
                      <a:pt x="510" y="368"/>
                    </a:lnTo>
                    <a:lnTo>
                      <a:pt x="510" y="368"/>
                    </a:lnTo>
                    <a:lnTo>
                      <a:pt x="514" y="357"/>
                    </a:lnTo>
                    <a:lnTo>
                      <a:pt x="514" y="357"/>
                    </a:lnTo>
                    <a:lnTo>
                      <a:pt x="522" y="357"/>
                    </a:lnTo>
                    <a:lnTo>
                      <a:pt x="533" y="357"/>
                    </a:lnTo>
                    <a:lnTo>
                      <a:pt x="533" y="357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4" y="354"/>
                    </a:lnTo>
                    <a:lnTo>
                      <a:pt x="546" y="352"/>
                    </a:lnTo>
                    <a:lnTo>
                      <a:pt x="546" y="352"/>
                    </a:lnTo>
                    <a:lnTo>
                      <a:pt x="546" y="352"/>
                    </a:lnTo>
                    <a:lnTo>
                      <a:pt x="546" y="352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0"/>
                    </a:lnTo>
                    <a:lnTo>
                      <a:pt x="546" y="350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7" y="349"/>
                    </a:lnTo>
                    <a:lnTo>
                      <a:pt x="547" y="349"/>
                    </a:lnTo>
                    <a:lnTo>
                      <a:pt x="547" y="347"/>
                    </a:lnTo>
                    <a:lnTo>
                      <a:pt x="547" y="347"/>
                    </a:lnTo>
                    <a:lnTo>
                      <a:pt x="547" y="347"/>
                    </a:lnTo>
                    <a:lnTo>
                      <a:pt x="547" y="347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6" y="342"/>
                    </a:lnTo>
                    <a:lnTo>
                      <a:pt x="544" y="341"/>
                    </a:lnTo>
                    <a:lnTo>
                      <a:pt x="544" y="341"/>
                    </a:lnTo>
                    <a:lnTo>
                      <a:pt x="544" y="341"/>
                    </a:lnTo>
                    <a:lnTo>
                      <a:pt x="544" y="341"/>
                    </a:lnTo>
                    <a:lnTo>
                      <a:pt x="538" y="336"/>
                    </a:lnTo>
                    <a:lnTo>
                      <a:pt x="538" y="336"/>
                    </a:lnTo>
                    <a:lnTo>
                      <a:pt x="529" y="330"/>
                    </a:lnTo>
                    <a:lnTo>
                      <a:pt x="522" y="326"/>
                    </a:lnTo>
                    <a:lnTo>
                      <a:pt x="522" y="326"/>
                    </a:lnTo>
                    <a:lnTo>
                      <a:pt x="524" y="315"/>
                    </a:lnTo>
                    <a:lnTo>
                      <a:pt x="524" y="315"/>
                    </a:lnTo>
                    <a:lnTo>
                      <a:pt x="532" y="315"/>
                    </a:lnTo>
                    <a:lnTo>
                      <a:pt x="543" y="312"/>
                    </a:lnTo>
                    <a:lnTo>
                      <a:pt x="543" y="312"/>
                    </a:lnTo>
                    <a:lnTo>
                      <a:pt x="551" y="308"/>
                    </a:lnTo>
                    <a:lnTo>
                      <a:pt x="551" y="308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5" y="306"/>
                    </a:lnTo>
                    <a:lnTo>
                      <a:pt x="555" y="306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3"/>
                    </a:lnTo>
                    <a:lnTo>
                      <a:pt x="555" y="303"/>
                    </a:lnTo>
                    <a:lnTo>
                      <a:pt x="555" y="303"/>
                    </a:lnTo>
                    <a:lnTo>
                      <a:pt x="555" y="303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1"/>
                    </a:lnTo>
                    <a:lnTo>
                      <a:pt x="555" y="301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4"/>
                    </a:lnTo>
                    <a:lnTo>
                      <a:pt x="553" y="294"/>
                    </a:lnTo>
                    <a:lnTo>
                      <a:pt x="553" y="294"/>
                    </a:lnTo>
                    <a:lnTo>
                      <a:pt x="553" y="294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44" y="289"/>
                    </a:lnTo>
                    <a:lnTo>
                      <a:pt x="544" y="289"/>
                    </a:lnTo>
                    <a:lnTo>
                      <a:pt x="534" y="284"/>
                    </a:lnTo>
                    <a:lnTo>
                      <a:pt x="527" y="283"/>
                    </a:lnTo>
                    <a:lnTo>
                      <a:pt x="527" y="283"/>
                    </a:lnTo>
                    <a:lnTo>
                      <a:pt x="527" y="272"/>
                    </a:lnTo>
                    <a:lnTo>
                      <a:pt x="527" y="272"/>
                    </a:lnTo>
                    <a:lnTo>
                      <a:pt x="534" y="269"/>
                    </a:lnTo>
                    <a:lnTo>
                      <a:pt x="544" y="266"/>
                    </a:lnTo>
                    <a:lnTo>
                      <a:pt x="544" y="266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3" y="260"/>
                    </a:lnTo>
                    <a:lnTo>
                      <a:pt x="553" y="260"/>
                    </a:lnTo>
                    <a:lnTo>
                      <a:pt x="553" y="260"/>
                    </a:lnTo>
                    <a:lnTo>
                      <a:pt x="553" y="260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3"/>
                    </a:lnTo>
                    <a:lnTo>
                      <a:pt x="555" y="253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0"/>
                    </a:lnTo>
                    <a:lnTo>
                      <a:pt x="555" y="250"/>
                    </a:lnTo>
                    <a:lnTo>
                      <a:pt x="555" y="250"/>
                    </a:lnTo>
                    <a:lnTo>
                      <a:pt x="555" y="250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5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7"/>
                    </a:lnTo>
                    <a:lnTo>
                      <a:pt x="553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1" y="245"/>
                    </a:lnTo>
                    <a:lnTo>
                      <a:pt x="551" y="245"/>
                    </a:lnTo>
                    <a:lnTo>
                      <a:pt x="543" y="243"/>
                    </a:lnTo>
                    <a:lnTo>
                      <a:pt x="543" y="243"/>
                    </a:lnTo>
                    <a:lnTo>
                      <a:pt x="532" y="240"/>
                    </a:lnTo>
                    <a:lnTo>
                      <a:pt x="524" y="239"/>
                    </a:lnTo>
                    <a:lnTo>
                      <a:pt x="524" y="239"/>
                    </a:lnTo>
                    <a:lnTo>
                      <a:pt x="522" y="229"/>
                    </a:lnTo>
                    <a:lnTo>
                      <a:pt x="522" y="229"/>
                    </a:lnTo>
                    <a:lnTo>
                      <a:pt x="528" y="225"/>
                    </a:lnTo>
                    <a:lnTo>
                      <a:pt x="528" y="225"/>
                    </a:lnTo>
                    <a:lnTo>
                      <a:pt x="495" y="204"/>
                    </a:lnTo>
                    <a:lnTo>
                      <a:pt x="495" y="204"/>
                    </a:lnTo>
                    <a:lnTo>
                      <a:pt x="480" y="194"/>
                    </a:lnTo>
                    <a:lnTo>
                      <a:pt x="463" y="181"/>
                    </a:lnTo>
                    <a:lnTo>
                      <a:pt x="445" y="167"/>
                    </a:lnTo>
                    <a:lnTo>
                      <a:pt x="426" y="152"/>
                    </a:lnTo>
                    <a:lnTo>
                      <a:pt x="410" y="137"/>
                    </a:lnTo>
                    <a:lnTo>
                      <a:pt x="395" y="119"/>
                    </a:lnTo>
                    <a:lnTo>
                      <a:pt x="382" y="102"/>
                    </a:lnTo>
                    <a:lnTo>
                      <a:pt x="377" y="92"/>
                    </a:lnTo>
                    <a:lnTo>
                      <a:pt x="372" y="83"/>
                    </a:lnTo>
                    <a:lnTo>
                      <a:pt x="372" y="83"/>
                    </a:lnTo>
                    <a:lnTo>
                      <a:pt x="368" y="73"/>
                    </a:lnTo>
                    <a:lnTo>
                      <a:pt x="363" y="65"/>
                    </a:lnTo>
                    <a:lnTo>
                      <a:pt x="357" y="58"/>
                    </a:lnTo>
                    <a:lnTo>
                      <a:pt x="352" y="51"/>
                    </a:lnTo>
                    <a:lnTo>
                      <a:pt x="344" y="46"/>
                    </a:lnTo>
                    <a:lnTo>
                      <a:pt x="338" y="41"/>
                    </a:lnTo>
                    <a:lnTo>
                      <a:pt x="323" y="32"/>
                    </a:lnTo>
                    <a:lnTo>
                      <a:pt x="323" y="32"/>
                    </a:lnTo>
                    <a:lnTo>
                      <a:pt x="315" y="31"/>
                    </a:lnTo>
                    <a:lnTo>
                      <a:pt x="315" y="31"/>
                    </a:lnTo>
                    <a:lnTo>
                      <a:pt x="315" y="29"/>
                    </a:lnTo>
                    <a:lnTo>
                      <a:pt x="315" y="29"/>
                    </a:lnTo>
                    <a:lnTo>
                      <a:pt x="287" y="15"/>
                    </a:lnTo>
                    <a:lnTo>
                      <a:pt x="287" y="15"/>
                    </a:lnTo>
                    <a:lnTo>
                      <a:pt x="284" y="29"/>
                    </a:lnTo>
                    <a:lnTo>
                      <a:pt x="284" y="29"/>
                    </a:lnTo>
                    <a:lnTo>
                      <a:pt x="272" y="29"/>
                    </a:lnTo>
                    <a:lnTo>
                      <a:pt x="272" y="29"/>
                    </a:lnTo>
                    <a:close/>
                    <a:moveTo>
                      <a:pt x="303" y="218"/>
                    </a:moveTo>
                    <a:lnTo>
                      <a:pt x="298" y="234"/>
                    </a:lnTo>
                    <a:lnTo>
                      <a:pt x="298" y="234"/>
                    </a:lnTo>
                    <a:lnTo>
                      <a:pt x="304" y="238"/>
                    </a:lnTo>
                    <a:lnTo>
                      <a:pt x="310" y="243"/>
                    </a:lnTo>
                    <a:lnTo>
                      <a:pt x="315" y="249"/>
                    </a:lnTo>
                    <a:lnTo>
                      <a:pt x="320" y="257"/>
                    </a:lnTo>
                    <a:lnTo>
                      <a:pt x="323" y="264"/>
                    </a:lnTo>
                    <a:lnTo>
                      <a:pt x="325" y="273"/>
                    </a:lnTo>
                    <a:lnTo>
                      <a:pt x="325" y="281"/>
                    </a:lnTo>
                    <a:lnTo>
                      <a:pt x="324" y="289"/>
                    </a:lnTo>
                    <a:lnTo>
                      <a:pt x="324" y="289"/>
                    </a:lnTo>
                    <a:lnTo>
                      <a:pt x="321" y="298"/>
                    </a:lnTo>
                    <a:lnTo>
                      <a:pt x="316" y="307"/>
                    </a:lnTo>
                    <a:lnTo>
                      <a:pt x="310" y="313"/>
                    </a:lnTo>
                    <a:lnTo>
                      <a:pt x="303" y="318"/>
                    </a:lnTo>
                    <a:lnTo>
                      <a:pt x="294" y="323"/>
                    </a:lnTo>
                    <a:lnTo>
                      <a:pt x="285" y="325"/>
                    </a:lnTo>
                    <a:lnTo>
                      <a:pt x="275" y="326"/>
                    </a:lnTo>
                    <a:lnTo>
                      <a:pt x="266" y="323"/>
                    </a:lnTo>
                    <a:lnTo>
                      <a:pt x="266" y="323"/>
                    </a:lnTo>
                    <a:lnTo>
                      <a:pt x="256" y="321"/>
                    </a:lnTo>
                    <a:lnTo>
                      <a:pt x="248" y="316"/>
                    </a:lnTo>
                    <a:lnTo>
                      <a:pt x="242" y="308"/>
                    </a:lnTo>
                    <a:lnTo>
                      <a:pt x="236" y="301"/>
                    </a:lnTo>
                    <a:lnTo>
                      <a:pt x="232" y="293"/>
                    </a:lnTo>
                    <a:lnTo>
                      <a:pt x="231" y="284"/>
                    </a:lnTo>
                    <a:lnTo>
                      <a:pt x="229" y="274"/>
                    </a:lnTo>
                    <a:lnTo>
                      <a:pt x="232" y="264"/>
                    </a:lnTo>
                    <a:lnTo>
                      <a:pt x="232" y="264"/>
                    </a:lnTo>
                    <a:lnTo>
                      <a:pt x="235" y="257"/>
                    </a:lnTo>
                    <a:lnTo>
                      <a:pt x="240" y="249"/>
                    </a:lnTo>
                    <a:lnTo>
                      <a:pt x="245" y="243"/>
                    </a:lnTo>
                    <a:lnTo>
                      <a:pt x="252" y="238"/>
                    </a:lnTo>
                    <a:lnTo>
                      <a:pt x="260" y="234"/>
                    </a:lnTo>
                    <a:lnTo>
                      <a:pt x="267" y="232"/>
                    </a:lnTo>
                    <a:lnTo>
                      <a:pt x="275" y="230"/>
                    </a:lnTo>
                    <a:lnTo>
                      <a:pt x="282" y="230"/>
                    </a:lnTo>
                    <a:lnTo>
                      <a:pt x="286" y="214"/>
                    </a:lnTo>
                    <a:lnTo>
                      <a:pt x="303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871141" y="5599171"/>
                <a:ext cx="487657" cy="488950"/>
              </a:xfrm>
              <a:custGeom>
                <a:avLst/>
                <a:gdLst>
                  <a:gd name="T0" fmla="*/ 711 w 755"/>
                  <a:gd name="T1" fmla="*/ 311 h 756"/>
                  <a:gd name="T2" fmla="*/ 744 w 755"/>
                  <a:gd name="T3" fmla="*/ 278 h 756"/>
                  <a:gd name="T4" fmla="*/ 721 w 755"/>
                  <a:gd name="T5" fmla="*/ 229 h 756"/>
                  <a:gd name="T6" fmla="*/ 719 w 755"/>
                  <a:gd name="T7" fmla="*/ 213 h 756"/>
                  <a:gd name="T8" fmla="*/ 691 w 755"/>
                  <a:gd name="T9" fmla="*/ 165 h 756"/>
                  <a:gd name="T10" fmla="*/ 667 w 755"/>
                  <a:gd name="T11" fmla="*/ 157 h 756"/>
                  <a:gd name="T12" fmla="*/ 645 w 755"/>
                  <a:gd name="T13" fmla="*/ 111 h 756"/>
                  <a:gd name="T14" fmla="*/ 601 w 755"/>
                  <a:gd name="T15" fmla="*/ 78 h 756"/>
                  <a:gd name="T16" fmla="*/ 591 w 755"/>
                  <a:gd name="T17" fmla="*/ 65 h 756"/>
                  <a:gd name="T18" fmla="*/ 543 w 755"/>
                  <a:gd name="T19" fmla="*/ 39 h 756"/>
                  <a:gd name="T20" fmla="*/ 530 w 755"/>
                  <a:gd name="T21" fmla="*/ 33 h 756"/>
                  <a:gd name="T22" fmla="*/ 480 w 755"/>
                  <a:gd name="T23" fmla="*/ 14 h 756"/>
                  <a:gd name="T24" fmla="*/ 458 w 755"/>
                  <a:gd name="T25" fmla="*/ 23 h 756"/>
                  <a:gd name="T26" fmla="*/ 409 w 755"/>
                  <a:gd name="T27" fmla="*/ 1 h 756"/>
                  <a:gd name="T28" fmla="*/ 353 w 755"/>
                  <a:gd name="T29" fmla="*/ 2 h 756"/>
                  <a:gd name="T30" fmla="*/ 338 w 755"/>
                  <a:gd name="T31" fmla="*/ 2 h 756"/>
                  <a:gd name="T32" fmla="*/ 285 w 755"/>
                  <a:gd name="T33" fmla="*/ 11 h 756"/>
                  <a:gd name="T34" fmla="*/ 271 w 755"/>
                  <a:gd name="T35" fmla="*/ 20 h 756"/>
                  <a:gd name="T36" fmla="*/ 220 w 755"/>
                  <a:gd name="T37" fmla="*/ 34 h 756"/>
                  <a:gd name="T38" fmla="*/ 202 w 755"/>
                  <a:gd name="T39" fmla="*/ 88 h 756"/>
                  <a:gd name="T40" fmla="*/ 159 w 755"/>
                  <a:gd name="T41" fmla="*/ 69 h 756"/>
                  <a:gd name="T42" fmla="*/ 121 w 755"/>
                  <a:gd name="T43" fmla="*/ 106 h 756"/>
                  <a:gd name="T44" fmla="*/ 106 w 755"/>
                  <a:gd name="T45" fmla="*/ 115 h 756"/>
                  <a:gd name="T46" fmla="*/ 71 w 755"/>
                  <a:gd name="T47" fmla="*/ 156 h 756"/>
                  <a:gd name="T48" fmla="*/ 66 w 755"/>
                  <a:gd name="T49" fmla="*/ 173 h 756"/>
                  <a:gd name="T50" fmla="*/ 34 w 755"/>
                  <a:gd name="T51" fmla="*/ 218 h 756"/>
                  <a:gd name="T52" fmla="*/ 31 w 755"/>
                  <a:gd name="T53" fmla="*/ 269 h 756"/>
                  <a:gd name="T54" fmla="*/ 10 w 755"/>
                  <a:gd name="T55" fmla="*/ 285 h 756"/>
                  <a:gd name="T56" fmla="*/ 3 w 755"/>
                  <a:gd name="T57" fmla="*/ 338 h 756"/>
                  <a:gd name="T58" fmla="*/ 2 w 755"/>
                  <a:gd name="T59" fmla="*/ 354 h 756"/>
                  <a:gd name="T60" fmla="*/ 0 w 755"/>
                  <a:gd name="T61" fmla="*/ 407 h 756"/>
                  <a:gd name="T62" fmla="*/ 17 w 755"/>
                  <a:gd name="T63" fmla="*/ 424 h 756"/>
                  <a:gd name="T64" fmla="*/ 13 w 755"/>
                  <a:gd name="T65" fmla="*/ 477 h 756"/>
                  <a:gd name="T66" fmla="*/ 34 w 755"/>
                  <a:gd name="T67" fmla="*/ 526 h 756"/>
                  <a:gd name="T68" fmla="*/ 37 w 755"/>
                  <a:gd name="T69" fmla="*/ 543 h 756"/>
                  <a:gd name="T70" fmla="*/ 65 w 755"/>
                  <a:gd name="T71" fmla="*/ 589 h 756"/>
                  <a:gd name="T72" fmla="*/ 77 w 755"/>
                  <a:gd name="T73" fmla="*/ 601 h 756"/>
                  <a:gd name="T74" fmla="*/ 109 w 755"/>
                  <a:gd name="T75" fmla="*/ 644 h 756"/>
                  <a:gd name="T76" fmla="*/ 154 w 755"/>
                  <a:gd name="T77" fmla="*/ 634 h 756"/>
                  <a:gd name="T78" fmla="*/ 163 w 755"/>
                  <a:gd name="T79" fmla="*/ 690 h 756"/>
                  <a:gd name="T80" fmla="*/ 211 w 755"/>
                  <a:gd name="T81" fmla="*/ 715 h 756"/>
                  <a:gd name="T82" fmla="*/ 225 w 755"/>
                  <a:gd name="T83" fmla="*/ 723 h 756"/>
                  <a:gd name="T84" fmla="*/ 275 w 755"/>
                  <a:gd name="T85" fmla="*/ 742 h 756"/>
                  <a:gd name="T86" fmla="*/ 291 w 755"/>
                  <a:gd name="T87" fmla="*/ 742 h 756"/>
                  <a:gd name="T88" fmla="*/ 343 w 755"/>
                  <a:gd name="T89" fmla="*/ 754 h 756"/>
                  <a:gd name="T90" fmla="*/ 386 w 755"/>
                  <a:gd name="T91" fmla="*/ 717 h 756"/>
                  <a:gd name="T92" fmla="*/ 412 w 755"/>
                  <a:gd name="T93" fmla="*/ 754 h 756"/>
                  <a:gd name="T94" fmla="*/ 465 w 755"/>
                  <a:gd name="T95" fmla="*/ 742 h 756"/>
                  <a:gd name="T96" fmla="*/ 480 w 755"/>
                  <a:gd name="T97" fmla="*/ 742 h 756"/>
                  <a:gd name="T98" fmla="*/ 531 w 755"/>
                  <a:gd name="T99" fmla="*/ 723 h 756"/>
                  <a:gd name="T100" fmla="*/ 545 w 755"/>
                  <a:gd name="T101" fmla="*/ 715 h 756"/>
                  <a:gd name="T102" fmla="*/ 593 w 755"/>
                  <a:gd name="T103" fmla="*/ 690 h 756"/>
                  <a:gd name="T104" fmla="*/ 594 w 755"/>
                  <a:gd name="T105" fmla="*/ 652 h 756"/>
                  <a:gd name="T106" fmla="*/ 647 w 755"/>
                  <a:gd name="T107" fmla="*/ 645 h 756"/>
                  <a:gd name="T108" fmla="*/ 678 w 755"/>
                  <a:gd name="T109" fmla="*/ 601 h 756"/>
                  <a:gd name="T110" fmla="*/ 691 w 755"/>
                  <a:gd name="T111" fmla="*/ 591 h 756"/>
                  <a:gd name="T112" fmla="*/ 716 w 755"/>
                  <a:gd name="T113" fmla="*/ 544 h 756"/>
                  <a:gd name="T114" fmla="*/ 724 w 755"/>
                  <a:gd name="T115" fmla="*/ 532 h 756"/>
                  <a:gd name="T116" fmla="*/ 742 w 755"/>
                  <a:gd name="T117" fmla="*/ 481 h 756"/>
                  <a:gd name="T118" fmla="*/ 741 w 755"/>
                  <a:gd name="T119" fmla="*/ 465 h 756"/>
                  <a:gd name="T120" fmla="*/ 755 w 755"/>
                  <a:gd name="T121" fmla="*/ 412 h 756"/>
                  <a:gd name="T122" fmla="*/ 727 w 755"/>
                  <a:gd name="T123" fmla="*/ 368 h 756"/>
                  <a:gd name="T124" fmla="*/ 361 w 755"/>
                  <a:gd name="T125" fmla="*/ 4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5" h="756">
                    <a:moveTo>
                      <a:pt x="755" y="346"/>
                    </a:moveTo>
                    <a:lnTo>
                      <a:pt x="755" y="346"/>
                    </a:lnTo>
                    <a:lnTo>
                      <a:pt x="755" y="346"/>
                    </a:lnTo>
                    <a:lnTo>
                      <a:pt x="755" y="346"/>
                    </a:lnTo>
                    <a:lnTo>
                      <a:pt x="755" y="345"/>
                    </a:lnTo>
                    <a:lnTo>
                      <a:pt x="755" y="345"/>
                    </a:lnTo>
                    <a:lnTo>
                      <a:pt x="755" y="344"/>
                    </a:lnTo>
                    <a:lnTo>
                      <a:pt x="755" y="344"/>
                    </a:lnTo>
                    <a:lnTo>
                      <a:pt x="755" y="343"/>
                    </a:lnTo>
                    <a:lnTo>
                      <a:pt x="755" y="343"/>
                    </a:lnTo>
                    <a:lnTo>
                      <a:pt x="755" y="341"/>
                    </a:lnTo>
                    <a:lnTo>
                      <a:pt x="755" y="341"/>
                    </a:lnTo>
                    <a:lnTo>
                      <a:pt x="755" y="341"/>
                    </a:lnTo>
                    <a:lnTo>
                      <a:pt x="755" y="341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40"/>
                    </a:lnTo>
                    <a:lnTo>
                      <a:pt x="754" y="339"/>
                    </a:lnTo>
                    <a:lnTo>
                      <a:pt x="754" y="339"/>
                    </a:lnTo>
                    <a:lnTo>
                      <a:pt x="754" y="339"/>
                    </a:lnTo>
                    <a:lnTo>
                      <a:pt x="754" y="339"/>
                    </a:lnTo>
                    <a:lnTo>
                      <a:pt x="754" y="338"/>
                    </a:lnTo>
                    <a:lnTo>
                      <a:pt x="754" y="338"/>
                    </a:lnTo>
                    <a:lnTo>
                      <a:pt x="754" y="338"/>
                    </a:lnTo>
                    <a:lnTo>
                      <a:pt x="754" y="338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1" y="336"/>
                    </a:lnTo>
                    <a:lnTo>
                      <a:pt x="750" y="335"/>
                    </a:lnTo>
                    <a:lnTo>
                      <a:pt x="750" y="335"/>
                    </a:lnTo>
                    <a:lnTo>
                      <a:pt x="739" y="331"/>
                    </a:lnTo>
                    <a:lnTo>
                      <a:pt x="739" y="331"/>
                    </a:lnTo>
                    <a:lnTo>
                      <a:pt x="724" y="327"/>
                    </a:lnTo>
                    <a:lnTo>
                      <a:pt x="713" y="326"/>
                    </a:lnTo>
                    <a:lnTo>
                      <a:pt x="713" y="326"/>
                    </a:lnTo>
                    <a:lnTo>
                      <a:pt x="711" y="311"/>
                    </a:lnTo>
                    <a:lnTo>
                      <a:pt x="711" y="311"/>
                    </a:lnTo>
                    <a:lnTo>
                      <a:pt x="720" y="307"/>
                    </a:lnTo>
                    <a:lnTo>
                      <a:pt x="732" y="298"/>
                    </a:lnTo>
                    <a:lnTo>
                      <a:pt x="732" y="298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1" y="291"/>
                    </a:lnTo>
                    <a:lnTo>
                      <a:pt x="742" y="290"/>
                    </a:lnTo>
                    <a:lnTo>
                      <a:pt x="742" y="290"/>
                    </a:lnTo>
                    <a:lnTo>
                      <a:pt x="742" y="290"/>
                    </a:lnTo>
                    <a:lnTo>
                      <a:pt x="742" y="290"/>
                    </a:lnTo>
                    <a:lnTo>
                      <a:pt x="744" y="288"/>
                    </a:lnTo>
                    <a:lnTo>
                      <a:pt x="744" y="288"/>
                    </a:lnTo>
                    <a:lnTo>
                      <a:pt x="744" y="288"/>
                    </a:lnTo>
                    <a:lnTo>
                      <a:pt x="744" y="288"/>
                    </a:lnTo>
                    <a:lnTo>
                      <a:pt x="745" y="287"/>
                    </a:lnTo>
                    <a:lnTo>
                      <a:pt x="745" y="287"/>
                    </a:lnTo>
                    <a:lnTo>
                      <a:pt x="745" y="287"/>
                    </a:lnTo>
                    <a:lnTo>
                      <a:pt x="745" y="287"/>
                    </a:lnTo>
                    <a:lnTo>
                      <a:pt x="745" y="286"/>
                    </a:lnTo>
                    <a:lnTo>
                      <a:pt x="745" y="286"/>
                    </a:lnTo>
                    <a:lnTo>
                      <a:pt x="745" y="286"/>
                    </a:lnTo>
                    <a:lnTo>
                      <a:pt x="745" y="286"/>
                    </a:lnTo>
                    <a:lnTo>
                      <a:pt x="745" y="285"/>
                    </a:lnTo>
                    <a:lnTo>
                      <a:pt x="745" y="285"/>
                    </a:lnTo>
                    <a:lnTo>
                      <a:pt x="745" y="285"/>
                    </a:lnTo>
                    <a:lnTo>
                      <a:pt x="745" y="285"/>
                    </a:lnTo>
                    <a:lnTo>
                      <a:pt x="745" y="283"/>
                    </a:lnTo>
                    <a:lnTo>
                      <a:pt x="745" y="283"/>
                    </a:lnTo>
                    <a:lnTo>
                      <a:pt x="744" y="283"/>
                    </a:lnTo>
                    <a:lnTo>
                      <a:pt x="744" y="283"/>
                    </a:lnTo>
                    <a:lnTo>
                      <a:pt x="744" y="282"/>
                    </a:lnTo>
                    <a:lnTo>
                      <a:pt x="744" y="282"/>
                    </a:lnTo>
                    <a:lnTo>
                      <a:pt x="744" y="281"/>
                    </a:lnTo>
                    <a:lnTo>
                      <a:pt x="744" y="281"/>
                    </a:lnTo>
                    <a:lnTo>
                      <a:pt x="744" y="280"/>
                    </a:lnTo>
                    <a:lnTo>
                      <a:pt x="744" y="280"/>
                    </a:lnTo>
                    <a:lnTo>
                      <a:pt x="744" y="278"/>
                    </a:lnTo>
                    <a:lnTo>
                      <a:pt x="744" y="278"/>
                    </a:lnTo>
                    <a:lnTo>
                      <a:pt x="742" y="278"/>
                    </a:lnTo>
                    <a:lnTo>
                      <a:pt x="742" y="278"/>
                    </a:lnTo>
                    <a:lnTo>
                      <a:pt x="742" y="277"/>
                    </a:lnTo>
                    <a:lnTo>
                      <a:pt x="742" y="277"/>
                    </a:lnTo>
                    <a:lnTo>
                      <a:pt x="742" y="277"/>
                    </a:lnTo>
                    <a:lnTo>
                      <a:pt x="742" y="277"/>
                    </a:lnTo>
                    <a:lnTo>
                      <a:pt x="742" y="276"/>
                    </a:lnTo>
                    <a:lnTo>
                      <a:pt x="742" y="276"/>
                    </a:lnTo>
                    <a:lnTo>
                      <a:pt x="742" y="275"/>
                    </a:lnTo>
                    <a:lnTo>
                      <a:pt x="742" y="275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1" y="275"/>
                    </a:lnTo>
                    <a:lnTo>
                      <a:pt x="741" y="273"/>
                    </a:lnTo>
                    <a:lnTo>
                      <a:pt x="741" y="273"/>
                    </a:lnTo>
                    <a:lnTo>
                      <a:pt x="741" y="273"/>
                    </a:lnTo>
                    <a:lnTo>
                      <a:pt x="741" y="273"/>
                    </a:lnTo>
                    <a:lnTo>
                      <a:pt x="740" y="272"/>
                    </a:lnTo>
                    <a:lnTo>
                      <a:pt x="740" y="272"/>
                    </a:lnTo>
                    <a:lnTo>
                      <a:pt x="739" y="272"/>
                    </a:lnTo>
                    <a:lnTo>
                      <a:pt x="739" y="272"/>
                    </a:lnTo>
                    <a:lnTo>
                      <a:pt x="739" y="272"/>
                    </a:lnTo>
                    <a:lnTo>
                      <a:pt x="739" y="272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36" y="271"/>
                    </a:lnTo>
                    <a:lnTo>
                      <a:pt x="725" y="269"/>
                    </a:lnTo>
                    <a:lnTo>
                      <a:pt x="725" y="269"/>
                    </a:lnTo>
                    <a:lnTo>
                      <a:pt x="710" y="268"/>
                    </a:lnTo>
                    <a:lnTo>
                      <a:pt x="700" y="268"/>
                    </a:lnTo>
                    <a:lnTo>
                      <a:pt x="700" y="268"/>
                    </a:lnTo>
                    <a:lnTo>
                      <a:pt x="695" y="254"/>
                    </a:lnTo>
                    <a:lnTo>
                      <a:pt x="695" y="254"/>
                    </a:lnTo>
                    <a:lnTo>
                      <a:pt x="702" y="249"/>
                    </a:lnTo>
                    <a:lnTo>
                      <a:pt x="713" y="238"/>
                    </a:lnTo>
                    <a:lnTo>
                      <a:pt x="713" y="238"/>
                    </a:lnTo>
                    <a:lnTo>
                      <a:pt x="721" y="229"/>
                    </a:lnTo>
                    <a:lnTo>
                      <a:pt x="721" y="229"/>
                    </a:lnTo>
                    <a:lnTo>
                      <a:pt x="721" y="229"/>
                    </a:lnTo>
                    <a:lnTo>
                      <a:pt x="721" y="229"/>
                    </a:lnTo>
                    <a:lnTo>
                      <a:pt x="722" y="228"/>
                    </a:lnTo>
                    <a:lnTo>
                      <a:pt x="722" y="228"/>
                    </a:lnTo>
                    <a:lnTo>
                      <a:pt x="722" y="228"/>
                    </a:lnTo>
                    <a:lnTo>
                      <a:pt x="722" y="228"/>
                    </a:lnTo>
                    <a:lnTo>
                      <a:pt x="722" y="227"/>
                    </a:lnTo>
                    <a:lnTo>
                      <a:pt x="722" y="227"/>
                    </a:lnTo>
                    <a:lnTo>
                      <a:pt x="722" y="227"/>
                    </a:lnTo>
                    <a:lnTo>
                      <a:pt x="722" y="227"/>
                    </a:lnTo>
                    <a:lnTo>
                      <a:pt x="724" y="224"/>
                    </a:lnTo>
                    <a:lnTo>
                      <a:pt x="724" y="224"/>
                    </a:lnTo>
                    <a:lnTo>
                      <a:pt x="724" y="224"/>
                    </a:lnTo>
                    <a:lnTo>
                      <a:pt x="724" y="224"/>
                    </a:lnTo>
                    <a:lnTo>
                      <a:pt x="722" y="223"/>
                    </a:lnTo>
                    <a:lnTo>
                      <a:pt x="722" y="223"/>
                    </a:lnTo>
                    <a:lnTo>
                      <a:pt x="722" y="223"/>
                    </a:lnTo>
                    <a:lnTo>
                      <a:pt x="722" y="223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22" y="220"/>
                    </a:lnTo>
                    <a:lnTo>
                      <a:pt x="722" y="220"/>
                    </a:lnTo>
                    <a:lnTo>
                      <a:pt x="722" y="219"/>
                    </a:lnTo>
                    <a:lnTo>
                      <a:pt x="722" y="219"/>
                    </a:lnTo>
                    <a:lnTo>
                      <a:pt x="721" y="219"/>
                    </a:lnTo>
                    <a:lnTo>
                      <a:pt x="721" y="219"/>
                    </a:lnTo>
                    <a:lnTo>
                      <a:pt x="721" y="218"/>
                    </a:lnTo>
                    <a:lnTo>
                      <a:pt x="721" y="218"/>
                    </a:lnTo>
                    <a:lnTo>
                      <a:pt x="720" y="217"/>
                    </a:lnTo>
                    <a:lnTo>
                      <a:pt x="720" y="217"/>
                    </a:lnTo>
                    <a:lnTo>
                      <a:pt x="720" y="217"/>
                    </a:lnTo>
                    <a:lnTo>
                      <a:pt x="720" y="217"/>
                    </a:lnTo>
                    <a:lnTo>
                      <a:pt x="720" y="215"/>
                    </a:lnTo>
                    <a:lnTo>
                      <a:pt x="720" y="215"/>
                    </a:lnTo>
                    <a:lnTo>
                      <a:pt x="720" y="215"/>
                    </a:lnTo>
                    <a:lnTo>
                      <a:pt x="720" y="215"/>
                    </a:lnTo>
                    <a:lnTo>
                      <a:pt x="719" y="214"/>
                    </a:lnTo>
                    <a:lnTo>
                      <a:pt x="719" y="214"/>
                    </a:lnTo>
                    <a:lnTo>
                      <a:pt x="719" y="214"/>
                    </a:lnTo>
                    <a:lnTo>
                      <a:pt x="719" y="214"/>
                    </a:lnTo>
                    <a:lnTo>
                      <a:pt x="719" y="213"/>
                    </a:lnTo>
                    <a:lnTo>
                      <a:pt x="719" y="213"/>
                    </a:lnTo>
                    <a:lnTo>
                      <a:pt x="717" y="213"/>
                    </a:lnTo>
                    <a:lnTo>
                      <a:pt x="717" y="213"/>
                    </a:lnTo>
                    <a:lnTo>
                      <a:pt x="716" y="212"/>
                    </a:lnTo>
                    <a:lnTo>
                      <a:pt x="716" y="212"/>
                    </a:lnTo>
                    <a:lnTo>
                      <a:pt x="716" y="212"/>
                    </a:lnTo>
                    <a:lnTo>
                      <a:pt x="716" y="212"/>
                    </a:lnTo>
                    <a:lnTo>
                      <a:pt x="715" y="210"/>
                    </a:lnTo>
                    <a:lnTo>
                      <a:pt x="715" y="210"/>
                    </a:lnTo>
                    <a:lnTo>
                      <a:pt x="713" y="210"/>
                    </a:lnTo>
                    <a:lnTo>
                      <a:pt x="713" y="21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12" y="210"/>
                    </a:lnTo>
                    <a:lnTo>
                      <a:pt x="701" y="210"/>
                    </a:lnTo>
                    <a:lnTo>
                      <a:pt x="701" y="210"/>
                    </a:lnTo>
                    <a:lnTo>
                      <a:pt x="686" y="213"/>
                    </a:lnTo>
                    <a:lnTo>
                      <a:pt x="676" y="215"/>
                    </a:lnTo>
                    <a:lnTo>
                      <a:pt x="676" y="215"/>
                    </a:lnTo>
                    <a:lnTo>
                      <a:pt x="668" y="201"/>
                    </a:lnTo>
                    <a:lnTo>
                      <a:pt x="668" y="201"/>
                    </a:lnTo>
                    <a:lnTo>
                      <a:pt x="674" y="194"/>
                    </a:lnTo>
                    <a:lnTo>
                      <a:pt x="684" y="181"/>
                    </a:lnTo>
                    <a:lnTo>
                      <a:pt x="684" y="181"/>
                    </a:lnTo>
                    <a:lnTo>
                      <a:pt x="690" y="173"/>
                    </a:lnTo>
                    <a:lnTo>
                      <a:pt x="690" y="173"/>
                    </a:lnTo>
                    <a:lnTo>
                      <a:pt x="690" y="173"/>
                    </a:lnTo>
                    <a:lnTo>
                      <a:pt x="690" y="173"/>
                    </a:lnTo>
                    <a:lnTo>
                      <a:pt x="691" y="170"/>
                    </a:lnTo>
                    <a:lnTo>
                      <a:pt x="691" y="170"/>
                    </a:lnTo>
                    <a:lnTo>
                      <a:pt x="691" y="170"/>
                    </a:lnTo>
                    <a:lnTo>
                      <a:pt x="691" y="170"/>
                    </a:lnTo>
                    <a:lnTo>
                      <a:pt x="691" y="169"/>
                    </a:lnTo>
                    <a:lnTo>
                      <a:pt x="691" y="169"/>
                    </a:lnTo>
                    <a:lnTo>
                      <a:pt x="691" y="169"/>
                    </a:lnTo>
                    <a:lnTo>
                      <a:pt x="691" y="169"/>
                    </a:lnTo>
                    <a:lnTo>
                      <a:pt x="691" y="166"/>
                    </a:lnTo>
                    <a:lnTo>
                      <a:pt x="691" y="166"/>
                    </a:lnTo>
                    <a:lnTo>
                      <a:pt x="691" y="166"/>
                    </a:lnTo>
                    <a:lnTo>
                      <a:pt x="691" y="166"/>
                    </a:lnTo>
                    <a:lnTo>
                      <a:pt x="691" y="165"/>
                    </a:lnTo>
                    <a:lnTo>
                      <a:pt x="691" y="165"/>
                    </a:lnTo>
                    <a:lnTo>
                      <a:pt x="691" y="165"/>
                    </a:lnTo>
                    <a:lnTo>
                      <a:pt x="691" y="165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4"/>
                    </a:lnTo>
                    <a:lnTo>
                      <a:pt x="690" y="162"/>
                    </a:lnTo>
                    <a:lnTo>
                      <a:pt x="690" y="162"/>
                    </a:lnTo>
                    <a:lnTo>
                      <a:pt x="688" y="162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8" y="161"/>
                    </a:lnTo>
                    <a:lnTo>
                      <a:pt x="687" y="160"/>
                    </a:lnTo>
                    <a:lnTo>
                      <a:pt x="687" y="160"/>
                    </a:lnTo>
                    <a:lnTo>
                      <a:pt x="687" y="159"/>
                    </a:lnTo>
                    <a:lnTo>
                      <a:pt x="687" y="159"/>
                    </a:lnTo>
                    <a:lnTo>
                      <a:pt x="686" y="159"/>
                    </a:lnTo>
                    <a:lnTo>
                      <a:pt x="686" y="159"/>
                    </a:lnTo>
                    <a:lnTo>
                      <a:pt x="686" y="157"/>
                    </a:lnTo>
                    <a:lnTo>
                      <a:pt x="686" y="157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84" y="156"/>
                    </a:lnTo>
                    <a:lnTo>
                      <a:pt x="684" y="156"/>
                    </a:lnTo>
                    <a:lnTo>
                      <a:pt x="684" y="156"/>
                    </a:lnTo>
                    <a:lnTo>
                      <a:pt x="684" y="156"/>
                    </a:lnTo>
                    <a:lnTo>
                      <a:pt x="682" y="155"/>
                    </a:lnTo>
                    <a:lnTo>
                      <a:pt x="682" y="155"/>
                    </a:lnTo>
                    <a:lnTo>
                      <a:pt x="682" y="155"/>
                    </a:lnTo>
                    <a:lnTo>
                      <a:pt x="682" y="155"/>
                    </a:lnTo>
                    <a:lnTo>
                      <a:pt x="679" y="155"/>
                    </a:lnTo>
                    <a:lnTo>
                      <a:pt x="679" y="155"/>
                    </a:lnTo>
                    <a:lnTo>
                      <a:pt x="679" y="155"/>
                    </a:lnTo>
                    <a:lnTo>
                      <a:pt x="679" y="155"/>
                    </a:lnTo>
                    <a:lnTo>
                      <a:pt x="678" y="155"/>
                    </a:lnTo>
                    <a:lnTo>
                      <a:pt x="678" y="155"/>
                    </a:lnTo>
                    <a:lnTo>
                      <a:pt x="678" y="155"/>
                    </a:lnTo>
                    <a:lnTo>
                      <a:pt x="678" y="155"/>
                    </a:lnTo>
                    <a:lnTo>
                      <a:pt x="667" y="157"/>
                    </a:lnTo>
                    <a:lnTo>
                      <a:pt x="667" y="157"/>
                    </a:lnTo>
                    <a:lnTo>
                      <a:pt x="652" y="161"/>
                    </a:lnTo>
                    <a:lnTo>
                      <a:pt x="642" y="166"/>
                    </a:lnTo>
                    <a:lnTo>
                      <a:pt x="642" y="166"/>
                    </a:lnTo>
                    <a:lnTo>
                      <a:pt x="633" y="155"/>
                    </a:lnTo>
                    <a:lnTo>
                      <a:pt x="633" y="155"/>
                    </a:lnTo>
                    <a:lnTo>
                      <a:pt x="639" y="146"/>
                    </a:lnTo>
                    <a:lnTo>
                      <a:pt x="645" y="132"/>
                    </a:lnTo>
                    <a:lnTo>
                      <a:pt x="645" y="132"/>
                    </a:lnTo>
                    <a:lnTo>
                      <a:pt x="649" y="121"/>
                    </a:lnTo>
                    <a:lnTo>
                      <a:pt x="649" y="121"/>
                    </a:lnTo>
                    <a:lnTo>
                      <a:pt x="649" y="121"/>
                    </a:lnTo>
                    <a:lnTo>
                      <a:pt x="649" y="121"/>
                    </a:lnTo>
                    <a:lnTo>
                      <a:pt x="650" y="120"/>
                    </a:lnTo>
                    <a:lnTo>
                      <a:pt x="650" y="120"/>
                    </a:lnTo>
                    <a:lnTo>
                      <a:pt x="650" y="118"/>
                    </a:lnTo>
                    <a:lnTo>
                      <a:pt x="650" y="118"/>
                    </a:lnTo>
                    <a:lnTo>
                      <a:pt x="650" y="118"/>
                    </a:lnTo>
                    <a:lnTo>
                      <a:pt x="650" y="118"/>
                    </a:lnTo>
                    <a:lnTo>
                      <a:pt x="650" y="117"/>
                    </a:lnTo>
                    <a:lnTo>
                      <a:pt x="650" y="117"/>
                    </a:lnTo>
                    <a:lnTo>
                      <a:pt x="650" y="116"/>
                    </a:lnTo>
                    <a:lnTo>
                      <a:pt x="650" y="116"/>
                    </a:lnTo>
                    <a:lnTo>
                      <a:pt x="650" y="116"/>
                    </a:lnTo>
                    <a:lnTo>
                      <a:pt x="650" y="116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5"/>
                    </a:lnTo>
                    <a:lnTo>
                      <a:pt x="649" y="113"/>
                    </a:lnTo>
                    <a:lnTo>
                      <a:pt x="649" y="113"/>
                    </a:lnTo>
                    <a:lnTo>
                      <a:pt x="648" y="113"/>
                    </a:lnTo>
                    <a:lnTo>
                      <a:pt x="648" y="113"/>
                    </a:lnTo>
                    <a:lnTo>
                      <a:pt x="648" y="112"/>
                    </a:lnTo>
                    <a:lnTo>
                      <a:pt x="648" y="112"/>
                    </a:lnTo>
                    <a:lnTo>
                      <a:pt x="647" y="112"/>
                    </a:lnTo>
                    <a:lnTo>
                      <a:pt x="647" y="112"/>
                    </a:lnTo>
                    <a:lnTo>
                      <a:pt x="647" y="111"/>
                    </a:lnTo>
                    <a:lnTo>
                      <a:pt x="647" y="111"/>
                    </a:lnTo>
                    <a:lnTo>
                      <a:pt x="645" y="111"/>
                    </a:lnTo>
                    <a:lnTo>
                      <a:pt x="645" y="111"/>
                    </a:lnTo>
                    <a:lnTo>
                      <a:pt x="644" y="110"/>
                    </a:lnTo>
                    <a:lnTo>
                      <a:pt x="644" y="110"/>
                    </a:lnTo>
                    <a:lnTo>
                      <a:pt x="644" y="108"/>
                    </a:lnTo>
                    <a:lnTo>
                      <a:pt x="644" y="108"/>
                    </a:lnTo>
                    <a:lnTo>
                      <a:pt x="643" y="108"/>
                    </a:lnTo>
                    <a:lnTo>
                      <a:pt x="643" y="108"/>
                    </a:lnTo>
                    <a:lnTo>
                      <a:pt x="643" y="108"/>
                    </a:lnTo>
                    <a:lnTo>
                      <a:pt x="643" y="108"/>
                    </a:lnTo>
                    <a:lnTo>
                      <a:pt x="642" y="107"/>
                    </a:lnTo>
                    <a:lnTo>
                      <a:pt x="642" y="107"/>
                    </a:lnTo>
                    <a:lnTo>
                      <a:pt x="642" y="107"/>
                    </a:lnTo>
                    <a:lnTo>
                      <a:pt x="642" y="107"/>
                    </a:lnTo>
                    <a:lnTo>
                      <a:pt x="640" y="106"/>
                    </a:lnTo>
                    <a:lnTo>
                      <a:pt x="640" y="106"/>
                    </a:lnTo>
                    <a:lnTo>
                      <a:pt x="640" y="106"/>
                    </a:lnTo>
                    <a:lnTo>
                      <a:pt x="640" y="106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38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7" y="106"/>
                    </a:lnTo>
                    <a:lnTo>
                      <a:pt x="634" y="106"/>
                    </a:lnTo>
                    <a:lnTo>
                      <a:pt x="634" y="106"/>
                    </a:lnTo>
                    <a:lnTo>
                      <a:pt x="634" y="106"/>
                    </a:lnTo>
                    <a:lnTo>
                      <a:pt x="634" y="106"/>
                    </a:lnTo>
                    <a:lnTo>
                      <a:pt x="624" y="111"/>
                    </a:lnTo>
                    <a:lnTo>
                      <a:pt x="624" y="111"/>
                    </a:lnTo>
                    <a:lnTo>
                      <a:pt x="610" y="117"/>
                    </a:lnTo>
                    <a:lnTo>
                      <a:pt x="601" y="123"/>
                    </a:lnTo>
                    <a:lnTo>
                      <a:pt x="601" y="123"/>
                    </a:lnTo>
                    <a:lnTo>
                      <a:pt x="590" y="113"/>
                    </a:lnTo>
                    <a:lnTo>
                      <a:pt x="590" y="113"/>
                    </a:lnTo>
                    <a:lnTo>
                      <a:pt x="594" y="104"/>
                    </a:lnTo>
                    <a:lnTo>
                      <a:pt x="599" y="89"/>
                    </a:lnTo>
                    <a:lnTo>
                      <a:pt x="599" y="89"/>
                    </a:lnTo>
                    <a:lnTo>
                      <a:pt x="601" y="78"/>
                    </a:lnTo>
                    <a:lnTo>
                      <a:pt x="601" y="78"/>
                    </a:lnTo>
                    <a:lnTo>
                      <a:pt x="601" y="78"/>
                    </a:lnTo>
                    <a:lnTo>
                      <a:pt x="601" y="78"/>
                    </a:lnTo>
                    <a:lnTo>
                      <a:pt x="601" y="76"/>
                    </a:lnTo>
                    <a:lnTo>
                      <a:pt x="601" y="76"/>
                    </a:lnTo>
                    <a:lnTo>
                      <a:pt x="601" y="76"/>
                    </a:lnTo>
                    <a:lnTo>
                      <a:pt x="601" y="76"/>
                    </a:lnTo>
                    <a:lnTo>
                      <a:pt x="601" y="74"/>
                    </a:lnTo>
                    <a:lnTo>
                      <a:pt x="601" y="74"/>
                    </a:lnTo>
                    <a:lnTo>
                      <a:pt x="600" y="74"/>
                    </a:lnTo>
                    <a:lnTo>
                      <a:pt x="600" y="74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600" y="73"/>
                    </a:lnTo>
                    <a:lnTo>
                      <a:pt x="600" y="72"/>
                    </a:lnTo>
                    <a:lnTo>
                      <a:pt x="600" y="72"/>
                    </a:lnTo>
                    <a:lnTo>
                      <a:pt x="600" y="72"/>
                    </a:lnTo>
                    <a:lnTo>
                      <a:pt x="600" y="72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598" y="70"/>
                    </a:lnTo>
                    <a:lnTo>
                      <a:pt x="598" y="70"/>
                    </a:lnTo>
                    <a:lnTo>
                      <a:pt x="598" y="69"/>
                    </a:lnTo>
                    <a:lnTo>
                      <a:pt x="598" y="69"/>
                    </a:lnTo>
                    <a:lnTo>
                      <a:pt x="596" y="69"/>
                    </a:lnTo>
                    <a:lnTo>
                      <a:pt x="596" y="69"/>
                    </a:lnTo>
                    <a:lnTo>
                      <a:pt x="596" y="69"/>
                    </a:lnTo>
                    <a:lnTo>
                      <a:pt x="596" y="69"/>
                    </a:lnTo>
                    <a:lnTo>
                      <a:pt x="595" y="68"/>
                    </a:lnTo>
                    <a:lnTo>
                      <a:pt x="595" y="68"/>
                    </a:lnTo>
                    <a:lnTo>
                      <a:pt x="594" y="67"/>
                    </a:lnTo>
                    <a:lnTo>
                      <a:pt x="594" y="67"/>
                    </a:lnTo>
                    <a:lnTo>
                      <a:pt x="594" y="67"/>
                    </a:lnTo>
                    <a:lnTo>
                      <a:pt x="594" y="67"/>
                    </a:lnTo>
                    <a:lnTo>
                      <a:pt x="593" y="65"/>
                    </a:lnTo>
                    <a:lnTo>
                      <a:pt x="593" y="65"/>
                    </a:lnTo>
                    <a:lnTo>
                      <a:pt x="593" y="65"/>
                    </a:lnTo>
                    <a:lnTo>
                      <a:pt x="593" y="65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0" y="64"/>
                    </a:lnTo>
                    <a:lnTo>
                      <a:pt x="590" y="64"/>
                    </a:lnTo>
                    <a:lnTo>
                      <a:pt x="590" y="64"/>
                    </a:lnTo>
                    <a:lnTo>
                      <a:pt x="590" y="64"/>
                    </a:lnTo>
                    <a:lnTo>
                      <a:pt x="587" y="64"/>
                    </a:lnTo>
                    <a:lnTo>
                      <a:pt x="587" y="64"/>
                    </a:lnTo>
                    <a:lnTo>
                      <a:pt x="586" y="64"/>
                    </a:lnTo>
                    <a:lnTo>
                      <a:pt x="586" y="64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84" y="65"/>
                    </a:lnTo>
                    <a:lnTo>
                      <a:pt x="574" y="72"/>
                    </a:lnTo>
                    <a:lnTo>
                      <a:pt x="574" y="72"/>
                    </a:lnTo>
                    <a:lnTo>
                      <a:pt x="561" y="81"/>
                    </a:lnTo>
                    <a:lnTo>
                      <a:pt x="553" y="88"/>
                    </a:lnTo>
                    <a:lnTo>
                      <a:pt x="553" y="88"/>
                    </a:lnTo>
                    <a:lnTo>
                      <a:pt x="541" y="81"/>
                    </a:lnTo>
                    <a:lnTo>
                      <a:pt x="541" y="81"/>
                    </a:lnTo>
                    <a:lnTo>
                      <a:pt x="543" y="70"/>
                    </a:lnTo>
                    <a:lnTo>
                      <a:pt x="545" y="55"/>
                    </a:lnTo>
                    <a:lnTo>
                      <a:pt x="545" y="55"/>
                    </a:lnTo>
                    <a:lnTo>
                      <a:pt x="546" y="44"/>
                    </a:lnTo>
                    <a:lnTo>
                      <a:pt x="546" y="44"/>
                    </a:lnTo>
                    <a:lnTo>
                      <a:pt x="546" y="44"/>
                    </a:lnTo>
                    <a:lnTo>
                      <a:pt x="546" y="44"/>
                    </a:lnTo>
                    <a:lnTo>
                      <a:pt x="545" y="42"/>
                    </a:lnTo>
                    <a:lnTo>
                      <a:pt x="545" y="42"/>
                    </a:lnTo>
                    <a:lnTo>
                      <a:pt x="545" y="42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0"/>
                    </a:lnTo>
                    <a:lnTo>
                      <a:pt x="545" y="40"/>
                    </a:lnTo>
                    <a:lnTo>
                      <a:pt x="545" y="40"/>
                    </a:lnTo>
                    <a:lnTo>
                      <a:pt x="543" y="39"/>
                    </a:lnTo>
                    <a:lnTo>
                      <a:pt x="543" y="39"/>
                    </a:lnTo>
                    <a:lnTo>
                      <a:pt x="543" y="39"/>
                    </a:lnTo>
                    <a:lnTo>
                      <a:pt x="543" y="39"/>
                    </a:lnTo>
                    <a:lnTo>
                      <a:pt x="543" y="38"/>
                    </a:lnTo>
                    <a:lnTo>
                      <a:pt x="543" y="38"/>
                    </a:lnTo>
                    <a:lnTo>
                      <a:pt x="543" y="38"/>
                    </a:lnTo>
                    <a:lnTo>
                      <a:pt x="543" y="38"/>
                    </a:lnTo>
                    <a:lnTo>
                      <a:pt x="542" y="38"/>
                    </a:lnTo>
                    <a:lnTo>
                      <a:pt x="542" y="38"/>
                    </a:lnTo>
                    <a:lnTo>
                      <a:pt x="542" y="36"/>
                    </a:lnTo>
                    <a:lnTo>
                      <a:pt x="542" y="36"/>
                    </a:lnTo>
                    <a:lnTo>
                      <a:pt x="541" y="36"/>
                    </a:lnTo>
                    <a:lnTo>
                      <a:pt x="541" y="36"/>
                    </a:lnTo>
                    <a:lnTo>
                      <a:pt x="541" y="36"/>
                    </a:lnTo>
                    <a:lnTo>
                      <a:pt x="541" y="36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38" y="35"/>
                    </a:lnTo>
                    <a:lnTo>
                      <a:pt x="538" y="35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35" y="34"/>
                    </a:lnTo>
                    <a:lnTo>
                      <a:pt x="535" y="34"/>
                    </a:lnTo>
                    <a:lnTo>
                      <a:pt x="535" y="34"/>
                    </a:lnTo>
                    <a:lnTo>
                      <a:pt x="535" y="34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3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2" y="33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1" y="33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30" y="33"/>
                    </a:lnTo>
                    <a:lnTo>
                      <a:pt x="528" y="34"/>
                    </a:lnTo>
                    <a:lnTo>
                      <a:pt x="528" y="34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26" y="35"/>
                    </a:lnTo>
                    <a:lnTo>
                      <a:pt x="518" y="42"/>
                    </a:lnTo>
                    <a:lnTo>
                      <a:pt x="518" y="42"/>
                    </a:lnTo>
                    <a:lnTo>
                      <a:pt x="507" y="54"/>
                    </a:lnTo>
                    <a:lnTo>
                      <a:pt x="501" y="62"/>
                    </a:lnTo>
                    <a:lnTo>
                      <a:pt x="501" y="62"/>
                    </a:lnTo>
                    <a:lnTo>
                      <a:pt x="487" y="57"/>
                    </a:lnTo>
                    <a:lnTo>
                      <a:pt x="487" y="57"/>
                    </a:lnTo>
                    <a:lnTo>
                      <a:pt x="488" y="47"/>
                    </a:lnTo>
                    <a:lnTo>
                      <a:pt x="487" y="30"/>
                    </a:lnTo>
                    <a:lnTo>
                      <a:pt x="487" y="3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5" y="20"/>
                    </a:lnTo>
                    <a:lnTo>
                      <a:pt x="485" y="20"/>
                    </a:lnTo>
                    <a:lnTo>
                      <a:pt x="484" y="20"/>
                    </a:lnTo>
                    <a:lnTo>
                      <a:pt x="484" y="20"/>
                    </a:lnTo>
                    <a:lnTo>
                      <a:pt x="484" y="18"/>
                    </a:lnTo>
                    <a:lnTo>
                      <a:pt x="484" y="18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3" y="16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2" y="14"/>
                    </a:lnTo>
                    <a:lnTo>
                      <a:pt x="482" y="14"/>
                    </a:lnTo>
                    <a:lnTo>
                      <a:pt x="482" y="14"/>
                    </a:lnTo>
                    <a:lnTo>
                      <a:pt x="482" y="14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79" y="14"/>
                    </a:lnTo>
                    <a:lnTo>
                      <a:pt x="479" y="14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478" y="13"/>
                    </a:lnTo>
                    <a:lnTo>
                      <a:pt x="478" y="13"/>
                    </a:lnTo>
                    <a:lnTo>
                      <a:pt x="478" y="13"/>
                    </a:lnTo>
                    <a:lnTo>
                      <a:pt x="478" y="13"/>
                    </a:lnTo>
                    <a:lnTo>
                      <a:pt x="475" y="13"/>
                    </a:lnTo>
                    <a:lnTo>
                      <a:pt x="475" y="13"/>
                    </a:lnTo>
                    <a:lnTo>
                      <a:pt x="474" y="11"/>
                    </a:lnTo>
                    <a:lnTo>
                      <a:pt x="474" y="11"/>
                    </a:lnTo>
                    <a:lnTo>
                      <a:pt x="474" y="11"/>
                    </a:lnTo>
                    <a:lnTo>
                      <a:pt x="474" y="11"/>
                    </a:lnTo>
                    <a:lnTo>
                      <a:pt x="473" y="11"/>
                    </a:lnTo>
                    <a:lnTo>
                      <a:pt x="473" y="11"/>
                    </a:lnTo>
                    <a:lnTo>
                      <a:pt x="473" y="11"/>
                    </a:lnTo>
                    <a:lnTo>
                      <a:pt x="473" y="11"/>
                    </a:lnTo>
                    <a:lnTo>
                      <a:pt x="472" y="11"/>
                    </a:lnTo>
                    <a:lnTo>
                      <a:pt x="472" y="11"/>
                    </a:lnTo>
                    <a:lnTo>
                      <a:pt x="470" y="11"/>
                    </a:lnTo>
                    <a:lnTo>
                      <a:pt x="470" y="11"/>
                    </a:lnTo>
                    <a:lnTo>
                      <a:pt x="470" y="11"/>
                    </a:lnTo>
                    <a:lnTo>
                      <a:pt x="470" y="11"/>
                    </a:lnTo>
                    <a:lnTo>
                      <a:pt x="469" y="11"/>
                    </a:lnTo>
                    <a:lnTo>
                      <a:pt x="469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3"/>
                    </a:lnTo>
                    <a:lnTo>
                      <a:pt x="468" y="13"/>
                    </a:lnTo>
                    <a:lnTo>
                      <a:pt x="467" y="13"/>
                    </a:lnTo>
                    <a:lnTo>
                      <a:pt x="467" y="13"/>
                    </a:lnTo>
                    <a:lnTo>
                      <a:pt x="464" y="14"/>
                    </a:lnTo>
                    <a:lnTo>
                      <a:pt x="464" y="14"/>
                    </a:lnTo>
                    <a:lnTo>
                      <a:pt x="464" y="15"/>
                    </a:lnTo>
                    <a:lnTo>
                      <a:pt x="464" y="15"/>
                    </a:lnTo>
                    <a:lnTo>
                      <a:pt x="458" y="23"/>
                    </a:lnTo>
                    <a:lnTo>
                      <a:pt x="458" y="23"/>
                    </a:lnTo>
                    <a:lnTo>
                      <a:pt x="449" y="36"/>
                    </a:lnTo>
                    <a:lnTo>
                      <a:pt x="444" y="45"/>
                    </a:lnTo>
                    <a:lnTo>
                      <a:pt x="444" y="45"/>
                    </a:lnTo>
                    <a:lnTo>
                      <a:pt x="430" y="43"/>
                    </a:lnTo>
                    <a:lnTo>
                      <a:pt x="430" y="43"/>
                    </a:lnTo>
                    <a:lnTo>
                      <a:pt x="429" y="33"/>
                    </a:lnTo>
                    <a:lnTo>
                      <a:pt x="425" y="18"/>
                    </a:lnTo>
                    <a:lnTo>
                      <a:pt x="425" y="18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19" y="4"/>
                    </a:lnTo>
                    <a:lnTo>
                      <a:pt x="419" y="4"/>
                    </a:lnTo>
                    <a:lnTo>
                      <a:pt x="419" y="4"/>
                    </a:lnTo>
                    <a:lnTo>
                      <a:pt x="419" y="4"/>
                    </a:lnTo>
                    <a:lnTo>
                      <a:pt x="419" y="2"/>
                    </a:lnTo>
                    <a:lnTo>
                      <a:pt x="419" y="2"/>
                    </a:lnTo>
                    <a:lnTo>
                      <a:pt x="419" y="2"/>
                    </a:lnTo>
                    <a:lnTo>
                      <a:pt x="419" y="2"/>
                    </a:lnTo>
                    <a:lnTo>
                      <a:pt x="417" y="2"/>
                    </a:lnTo>
                    <a:lnTo>
                      <a:pt x="417" y="2"/>
                    </a:lnTo>
                    <a:lnTo>
                      <a:pt x="417" y="1"/>
                    </a:lnTo>
                    <a:lnTo>
                      <a:pt x="417" y="1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5" y="1"/>
                    </a:lnTo>
                    <a:lnTo>
                      <a:pt x="415" y="1"/>
                    </a:lnTo>
                    <a:lnTo>
                      <a:pt x="414" y="1"/>
                    </a:lnTo>
                    <a:lnTo>
                      <a:pt x="414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9" y="1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5" y="1"/>
                    </a:lnTo>
                    <a:lnTo>
                      <a:pt x="405" y="1"/>
                    </a:lnTo>
                    <a:lnTo>
                      <a:pt x="405" y="1"/>
                    </a:lnTo>
                    <a:lnTo>
                      <a:pt x="405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400" y="5"/>
                    </a:lnTo>
                    <a:lnTo>
                      <a:pt x="395" y="15"/>
                    </a:lnTo>
                    <a:lnTo>
                      <a:pt x="395" y="15"/>
                    </a:lnTo>
                    <a:lnTo>
                      <a:pt x="388" y="29"/>
                    </a:lnTo>
                    <a:lnTo>
                      <a:pt x="385" y="39"/>
                    </a:lnTo>
                    <a:lnTo>
                      <a:pt x="385" y="39"/>
                    </a:lnTo>
                    <a:lnTo>
                      <a:pt x="371" y="39"/>
                    </a:lnTo>
                    <a:lnTo>
                      <a:pt x="371" y="39"/>
                    </a:lnTo>
                    <a:lnTo>
                      <a:pt x="367" y="29"/>
                    </a:lnTo>
                    <a:lnTo>
                      <a:pt x="361" y="15"/>
                    </a:lnTo>
                    <a:lnTo>
                      <a:pt x="361" y="15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3" y="2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4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3" y="1"/>
                    </a:lnTo>
                    <a:lnTo>
                      <a:pt x="343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41" y="1"/>
                    </a:lnTo>
                    <a:lnTo>
                      <a:pt x="339" y="1"/>
                    </a:lnTo>
                    <a:lnTo>
                      <a:pt x="339" y="1"/>
                    </a:lnTo>
                    <a:lnTo>
                      <a:pt x="339" y="1"/>
                    </a:lnTo>
                    <a:lnTo>
                      <a:pt x="339" y="1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7" y="4"/>
                    </a:lnTo>
                    <a:lnTo>
                      <a:pt x="337" y="4"/>
                    </a:lnTo>
                    <a:lnTo>
                      <a:pt x="337" y="4"/>
                    </a:lnTo>
                    <a:lnTo>
                      <a:pt x="337" y="4"/>
                    </a:lnTo>
                    <a:lnTo>
                      <a:pt x="336" y="5"/>
                    </a:lnTo>
                    <a:lnTo>
                      <a:pt x="336" y="5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34" y="6"/>
                    </a:lnTo>
                    <a:lnTo>
                      <a:pt x="334" y="6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28" y="33"/>
                    </a:lnTo>
                    <a:lnTo>
                      <a:pt x="327" y="43"/>
                    </a:lnTo>
                    <a:lnTo>
                      <a:pt x="327" y="43"/>
                    </a:lnTo>
                    <a:lnTo>
                      <a:pt x="312" y="45"/>
                    </a:lnTo>
                    <a:lnTo>
                      <a:pt x="312" y="45"/>
                    </a:lnTo>
                    <a:lnTo>
                      <a:pt x="307" y="36"/>
                    </a:lnTo>
                    <a:lnTo>
                      <a:pt x="299" y="23"/>
                    </a:lnTo>
                    <a:lnTo>
                      <a:pt x="299" y="23"/>
                    </a:lnTo>
                    <a:lnTo>
                      <a:pt x="291" y="15"/>
                    </a:lnTo>
                    <a:lnTo>
                      <a:pt x="291" y="15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89" y="13"/>
                    </a:lnTo>
                    <a:lnTo>
                      <a:pt x="289" y="13"/>
                    </a:lnTo>
                    <a:lnTo>
                      <a:pt x="289" y="13"/>
                    </a:lnTo>
                    <a:lnTo>
                      <a:pt x="289" y="13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5" y="11"/>
                    </a:lnTo>
                    <a:lnTo>
                      <a:pt x="284" y="11"/>
                    </a:lnTo>
                    <a:lnTo>
                      <a:pt x="284" y="11"/>
                    </a:lnTo>
                    <a:lnTo>
                      <a:pt x="283" y="11"/>
                    </a:lnTo>
                    <a:lnTo>
                      <a:pt x="283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0" y="13"/>
                    </a:lnTo>
                    <a:lnTo>
                      <a:pt x="280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8" y="13"/>
                    </a:lnTo>
                    <a:lnTo>
                      <a:pt x="278" y="13"/>
                    </a:lnTo>
                    <a:lnTo>
                      <a:pt x="276" y="13"/>
                    </a:lnTo>
                    <a:lnTo>
                      <a:pt x="276" y="13"/>
                    </a:lnTo>
                    <a:lnTo>
                      <a:pt x="276" y="14"/>
                    </a:lnTo>
                    <a:lnTo>
                      <a:pt x="276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3" y="15"/>
                    </a:lnTo>
                    <a:lnTo>
                      <a:pt x="273" y="15"/>
                    </a:lnTo>
                    <a:lnTo>
                      <a:pt x="273" y="15"/>
                    </a:lnTo>
                    <a:lnTo>
                      <a:pt x="273" y="15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71" y="20"/>
                    </a:lnTo>
                    <a:lnTo>
                      <a:pt x="271" y="20"/>
                    </a:lnTo>
                    <a:lnTo>
                      <a:pt x="271" y="20"/>
                    </a:lnTo>
                    <a:lnTo>
                      <a:pt x="271" y="20"/>
                    </a:lnTo>
                    <a:lnTo>
                      <a:pt x="269" y="30"/>
                    </a:lnTo>
                    <a:lnTo>
                      <a:pt x="269" y="30"/>
                    </a:lnTo>
                    <a:lnTo>
                      <a:pt x="269" y="47"/>
                    </a:lnTo>
                    <a:lnTo>
                      <a:pt x="269" y="57"/>
                    </a:lnTo>
                    <a:lnTo>
                      <a:pt x="269" y="57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49" y="54"/>
                    </a:lnTo>
                    <a:lnTo>
                      <a:pt x="238" y="42"/>
                    </a:lnTo>
                    <a:lnTo>
                      <a:pt x="238" y="42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30" y="35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27" y="33"/>
                    </a:lnTo>
                    <a:lnTo>
                      <a:pt x="227" y="33"/>
                    </a:lnTo>
                    <a:lnTo>
                      <a:pt x="226" y="33"/>
                    </a:lnTo>
                    <a:lnTo>
                      <a:pt x="226" y="33"/>
                    </a:lnTo>
                    <a:lnTo>
                      <a:pt x="225" y="33"/>
                    </a:lnTo>
                    <a:lnTo>
                      <a:pt x="225" y="33"/>
                    </a:lnTo>
                    <a:lnTo>
                      <a:pt x="225" y="33"/>
                    </a:lnTo>
                    <a:lnTo>
                      <a:pt x="225" y="33"/>
                    </a:lnTo>
                    <a:lnTo>
                      <a:pt x="223" y="33"/>
                    </a:lnTo>
                    <a:lnTo>
                      <a:pt x="223" y="33"/>
                    </a:lnTo>
                    <a:lnTo>
                      <a:pt x="223" y="33"/>
                    </a:lnTo>
                    <a:lnTo>
                      <a:pt x="223" y="33"/>
                    </a:lnTo>
                    <a:lnTo>
                      <a:pt x="222" y="33"/>
                    </a:lnTo>
                    <a:lnTo>
                      <a:pt x="222" y="33"/>
                    </a:lnTo>
                    <a:lnTo>
                      <a:pt x="222" y="33"/>
                    </a:lnTo>
                    <a:lnTo>
                      <a:pt x="222" y="33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18" y="35"/>
                    </a:lnTo>
                    <a:lnTo>
                      <a:pt x="218" y="35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5" y="36"/>
                    </a:lnTo>
                    <a:lnTo>
                      <a:pt x="213" y="36"/>
                    </a:lnTo>
                    <a:lnTo>
                      <a:pt x="213" y="36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0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2" y="70"/>
                    </a:lnTo>
                    <a:lnTo>
                      <a:pt x="215" y="81"/>
                    </a:lnTo>
                    <a:lnTo>
                      <a:pt x="215" y="81"/>
                    </a:lnTo>
                    <a:lnTo>
                      <a:pt x="202" y="88"/>
                    </a:lnTo>
                    <a:lnTo>
                      <a:pt x="202" y="88"/>
                    </a:lnTo>
                    <a:lnTo>
                      <a:pt x="194" y="81"/>
                    </a:lnTo>
                    <a:lnTo>
                      <a:pt x="182" y="72"/>
                    </a:lnTo>
                    <a:lnTo>
                      <a:pt x="182" y="72"/>
                    </a:lnTo>
                    <a:lnTo>
                      <a:pt x="173" y="65"/>
                    </a:lnTo>
                    <a:lnTo>
                      <a:pt x="173" y="65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70" y="65"/>
                    </a:lnTo>
                    <a:lnTo>
                      <a:pt x="169" y="64"/>
                    </a:lnTo>
                    <a:lnTo>
                      <a:pt x="169" y="64"/>
                    </a:lnTo>
                    <a:lnTo>
                      <a:pt x="169" y="64"/>
                    </a:lnTo>
                    <a:lnTo>
                      <a:pt x="169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7" y="64"/>
                    </a:lnTo>
                    <a:lnTo>
                      <a:pt x="167" y="64"/>
                    </a:lnTo>
                    <a:lnTo>
                      <a:pt x="165" y="64"/>
                    </a:lnTo>
                    <a:lnTo>
                      <a:pt x="165" y="64"/>
                    </a:lnTo>
                    <a:lnTo>
                      <a:pt x="165" y="65"/>
                    </a:lnTo>
                    <a:lnTo>
                      <a:pt x="165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3" y="65"/>
                    </a:lnTo>
                    <a:lnTo>
                      <a:pt x="163" y="65"/>
                    </a:lnTo>
                    <a:lnTo>
                      <a:pt x="163" y="67"/>
                    </a:lnTo>
                    <a:lnTo>
                      <a:pt x="163" y="67"/>
                    </a:lnTo>
                    <a:lnTo>
                      <a:pt x="162" y="67"/>
                    </a:lnTo>
                    <a:lnTo>
                      <a:pt x="162" y="67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8" y="69"/>
                    </a:lnTo>
                    <a:lnTo>
                      <a:pt x="158" y="69"/>
                    </a:lnTo>
                    <a:lnTo>
                      <a:pt x="158" y="70"/>
                    </a:lnTo>
                    <a:lnTo>
                      <a:pt x="158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7" y="72"/>
                    </a:lnTo>
                    <a:lnTo>
                      <a:pt x="155" y="72"/>
                    </a:lnTo>
                    <a:lnTo>
                      <a:pt x="155" y="72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55" y="77"/>
                    </a:lnTo>
                    <a:lnTo>
                      <a:pt x="155" y="77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7" y="89"/>
                    </a:lnTo>
                    <a:lnTo>
                      <a:pt x="157" y="89"/>
                    </a:lnTo>
                    <a:lnTo>
                      <a:pt x="162" y="104"/>
                    </a:lnTo>
                    <a:lnTo>
                      <a:pt x="165" y="113"/>
                    </a:lnTo>
                    <a:lnTo>
                      <a:pt x="165" y="113"/>
                    </a:lnTo>
                    <a:lnTo>
                      <a:pt x="154" y="123"/>
                    </a:lnTo>
                    <a:lnTo>
                      <a:pt x="154" y="123"/>
                    </a:lnTo>
                    <a:lnTo>
                      <a:pt x="145" y="117"/>
                    </a:lnTo>
                    <a:lnTo>
                      <a:pt x="131" y="111"/>
                    </a:lnTo>
                    <a:lnTo>
                      <a:pt x="131" y="111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21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1" y="108"/>
                    </a:lnTo>
                    <a:lnTo>
                      <a:pt x="111" y="108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0" y="111"/>
                    </a:lnTo>
                    <a:lnTo>
                      <a:pt x="110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07" y="112"/>
                    </a:lnTo>
                    <a:lnTo>
                      <a:pt x="107" y="112"/>
                    </a:lnTo>
                    <a:lnTo>
                      <a:pt x="107" y="113"/>
                    </a:lnTo>
                    <a:lnTo>
                      <a:pt x="107" y="113"/>
                    </a:lnTo>
                    <a:lnTo>
                      <a:pt x="106" y="113"/>
                    </a:lnTo>
                    <a:lnTo>
                      <a:pt x="106" y="113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10" y="132"/>
                    </a:lnTo>
                    <a:lnTo>
                      <a:pt x="110" y="132"/>
                    </a:lnTo>
                    <a:lnTo>
                      <a:pt x="118" y="146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14" y="166"/>
                    </a:lnTo>
                    <a:lnTo>
                      <a:pt x="114" y="166"/>
                    </a:lnTo>
                    <a:lnTo>
                      <a:pt x="104" y="161"/>
                    </a:lnTo>
                    <a:lnTo>
                      <a:pt x="89" y="157"/>
                    </a:lnTo>
                    <a:lnTo>
                      <a:pt x="89" y="157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6" y="155"/>
                    </a:lnTo>
                    <a:lnTo>
                      <a:pt x="76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3" y="155"/>
                    </a:lnTo>
                    <a:lnTo>
                      <a:pt x="72" y="156"/>
                    </a:lnTo>
                    <a:lnTo>
                      <a:pt x="72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7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8" y="160"/>
                    </a:lnTo>
                    <a:lnTo>
                      <a:pt x="68" y="160"/>
                    </a:lnTo>
                    <a:lnTo>
                      <a:pt x="67" y="161"/>
                    </a:lnTo>
                    <a:lnTo>
                      <a:pt x="67" y="161"/>
                    </a:lnTo>
                    <a:lnTo>
                      <a:pt x="67" y="162"/>
                    </a:lnTo>
                    <a:lnTo>
                      <a:pt x="67" y="162"/>
                    </a:lnTo>
                    <a:lnTo>
                      <a:pt x="67" y="162"/>
                    </a:lnTo>
                    <a:lnTo>
                      <a:pt x="67" y="162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5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69"/>
                    </a:lnTo>
                    <a:lnTo>
                      <a:pt x="65" y="170"/>
                    </a:lnTo>
                    <a:lnTo>
                      <a:pt x="65" y="170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66" y="173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81" y="195"/>
                    </a:lnTo>
                    <a:lnTo>
                      <a:pt x="89" y="203"/>
                    </a:lnTo>
                    <a:lnTo>
                      <a:pt x="89" y="203"/>
                    </a:lnTo>
                    <a:lnTo>
                      <a:pt x="81" y="215"/>
                    </a:lnTo>
                    <a:lnTo>
                      <a:pt x="81" y="215"/>
                    </a:lnTo>
                    <a:lnTo>
                      <a:pt x="71" y="213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10"/>
                    </a:lnTo>
                    <a:lnTo>
                      <a:pt x="43" y="210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1" y="212"/>
                    </a:lnTo>
                    <a:lnTo>
                      <a:pt x="41" y="212"/>
                    </a:lnTo>
                    <a:lnTo>
                      <a:pt x="39" y="212"/>
                    </a:lnTo>
                    <a:lnTo>
                      <a:pt x="39" y="212"/>
                    </a:lnTo>
                    <a:lnTo>
                      <a:pt x="39" y="212"/>
                    </a:lnTo>
                    <a:lnTo>
                      <a:pt x="39" y="212"/>
                    </a:lnTo>
                    <a:lnTo>
                      <a:pt x="38" y="212"/>
                    </a:lnTo>
                    <a:lnTo>
                      <a:pt x="38" y="212"/>
                    </a:lnTo>
                    <a:lnTo>
                      <a:pt x="38" y="213"/>
                    </a:lnTo>
                    <a:lnTo>
                      <a:pt x="38" y="213"/>
                    </a:lnTo>
                    <a:lnTo>
                      <a:pt x="38" y="213"/>
                    </a:lnTo>
                    <a:lnTo>
                      <a:pt x="38" y="213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7" y="214"/>
                    </a:lnTo>
                    <a:lnTo>
                      <a:pt x="37" y="214"/>
                    </a:lnTo>
                    <a:lnTo>
                      <a:pt x="36" y="214"/>
                    </a:lnTo>
                    <a:lnTo>
                      <a:pt x="36" y="214"/>
                    </a:lnTo>
                    <a:lnTo>
                      <a:pt x="36" y="215"/>
                    </a:lnTo>
                    <a:lnTo>
                      <a:pt x="36" y="215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6" y="217"/>
                    </a:lnTo>
                    <a:lnTo>
                      <a:pt x="34" y="218"/>
                    </a:lnTo>
                    <a:lnTo>
                      <a:pt x="34" y="218"/>
                    </a:lnTo>
                    <a:lnTo>
                      <a:pt x="34" y="219"/>
                    </a:lnTo>
                    <a:lnTo>
                      <a:pt x="34" y="219"/>
                    </a:lnTo>
                    <a:lnTo>
                      <a:pt x="34" y="219"/>
                    </a:lnTo>
                    <a:lnTo>
                      <a:pt x="34" y="219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33" y="222"/>
                    </a:lnTo>
                    <a:lnTo>
                      <a:pt x="33" y="222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8"/>
                    </a:lnTo>
                    <a:lnTo>
                      <a:pt x="33" y="228"/>
                    </a:lnTo>
                    <a:lnTo>
                      <a:pt x="33" y="228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42" y="238"/>
                    </a:lnTo>
                    <a:lnTo>
                      <a:pt x="42" y="238"/>
                    </a:lnTo>
                    <a:lnTo>
                      <a:pt x="53" y="249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57" y="268"/>
                    </a:lnTo>
                    <a:lnTo>
                      <a:pt x="57" y="268"/>
                    </a:lnTo>
                    <a:lnTo>
                      <a:pt x="47" y="268"/>
                    </a:lnTo>
                    <a:lnTo>
                      <a:pt x="31" y="269"/>
                    </a:lnTo>
                    <a:lnTo>
                      <a:pt x="31" y="269"/>
                    </a:lnTo>
                    <a:lnTo>
                      <a:pt x="21" y="271"/>
                    </a:lnTo>
                    <a:lnTo>
                      <a:pt x="21" y="271"/>
                    </a:lnTo>
                    <a:lnTo>
                      <a:pt x="19" y="271"/>
                    </a:lnTo>
                    <a:lnTo>
                      <a:pt x="19" y="271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7" y="272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5" y="273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4" y="275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7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2" y="283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2" y="288"/>
                    </a:lnTo>
                    <a:lnTo>
                      <a:pt x="14" y="291"/>
                    </a:lnTo>
                    <a:lnTo>
                      <a:pt x="14" y="291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36" y="307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3" y="326"/>
                    </a:lnTo>
                    <a:lnTo>
                      <a:pt x="43" y="326"/>
                    </a:lnTo>
                    <a:lnTo>
                      <a:pt x="32" y="327"/>
                    </a:lnTo>
                    <a:lnTo>
                      <a:pt x="17" y="331"/>
                    </a:lnTo>
                    <a:lnTo>
                      <a:pt x="17" y="331"/>
                    </a:lnTo>
                    <a:lnTo>
                      <a:pt x="7" y="335"/>
                    </a:lnTo>
                    <a:lnTo>
                      <a:pt x="7" y="335"/>
                    </a:lnTo>
                    <a:lnTo>
                      <a:pt x="7" y="335"/>
                    </a:lnTo>
                    <a:lnTo>
                      <a:pt x="7" y="335"/>
                    </a:lnTo>
                    <a:lnTo>
                      <a:pt x="5" y="335"/>
                    </a:lnTo>
                    <a:lnTo>
                      <a:pt x="5" y="335"/>
                    </a:lnTo>
                    <a:lnTo>
                      <a:pt x="5" y="336"/>
                    </a:lnTo>
                    <a:lnTo>
                      <a:pt x="5" y="336"/>
                    </a:lnTo>
                    <a:lnTo>
                      <a:pt x="4" y="336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3" y="336"/>
                    </a:lnTo>
                    <a:lnTo>
                      <a:pt x="3" y="338"/>
                    </a:lnTo>
                    <a:lnTo>
                      <a:pt x="3" y="338"/>
                    </a:lnTo>
                    <a:lnTo>
                      <a:pt x="3" y="338"/>
                    </a:lnTo>
                    <a:lnTo>
                      <a:pt x="3" y="338"/>
                    </a:lnTo>
                    <a:lnTo>
                      <a:pt x="2" y="339"/>
                    </a:lnTo>
                    <a:lnTo>
                      <a:pt x="2" y="339"/>
                    </a:lnTo>
                    <a:lnTo>
                      <a:pt x="2" y="339"/>
                    </a:lnTo>
                    <a:lnTo>
                      <a:pt x="2" y="339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2" y="341"/>
                    </a:lnTo>
                    <a:lnTo>
                      <a:pt x="2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5"/>
                    </a:lnTo>
                    <a:lnTo>
                      <a:pt x="0" y="345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49"/>
                    </a:lnTo>
                    <a:lnTo>
                      <a:pt x="0" y="349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2" y="353"/>
                    </a:lnTo>
                    <a:lnTo>
                      <a:pt x="2" y="353"/>
                    </a:lnTo>
                    <a:lnTo>
                      <a:pt x="2" y="353"/>
                    </a:lnTo>
                    <a:lnTo>
                      <a:pt x="2" y="353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2" y="354"/>
                    </a:lnTo>
                    <a:lnTo>
                      <a:pt x="3" y="355"/>
                    </a:lnTo>
                    <a:lnTo>
                      <a:pt x="3" y="355"/>
                    </a:lnTo>
                    <a:lnTo>
                      <a:pt x="3" y="355"/>
                    </a:lnTo>
                    <a:lnTo>
                      <a:pt x="3" y="355"/>
                    </a:lnTo>
                    <a:lnTo>
                      <a:pt x="4" y="356"/>
                    </a:lnTo>
                    <a:lnTo>
                      <a:pt x="4" y="356"/>
                    </a:lnTo>
                    <a:lnTo>
                      <a:pt x="5" y="356"/>
                    </a:lnTo>
                    <a:lnTo>
                      <a:pt x="5" y="356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29" y="368"/>
                    </a:lnTo>
                    <a:lnTo>
                      <a:pt x="39" y="370"/>
                    </a:lnTo>
                    <a:lnTo>
                      <a:pt x="39" y="370"/>
                    </a:lnTo>
                    <a:lnTo>
                      <a:pt x="39" y="385"/>
                    </a:lnTo>
                    <a:lnTo>
                      <a:pt x="39" y="385"/>
                    </a:lnTo>
                    <a:lnTo>
                      <a:pt x="29" y="388"/>
                    </a:lnTo>
                    <a:lnTo>
                      <a:pt x="14" y="394"/>
                    </a:lnTo>
                    <a:lnTo>
                      <a:pt x="14" y="394"/>
                    </a:lnTo>
                    <a:lnTo>
                      <a:pt x="5" y="401"/>
                    </a:lnTo>
                    <a:lnTo>
                      <a:pt x="5" y="399"/>
                    </a:lnTo>
                    <a:lnTo>
                      <a:pt x="5" y="399"/>
                    </a:lnTo>
                    <a:lnTo>
                      <a:pt x="4" y="401"/>
                    </a:lnTo>
                    <a:lnTo>
                      <a:pt x="4" y="401"/>
                    </a:lnTo>
                    <a:lnTo>
                      <a:pt x="3" y="401"/>
                    </a:lnTo>
                    <a:lnTo>
                      <a:pt x="3" y="401"/>
                    </a:lnTo>
                    <a:lnTo>
                      <a:pt x="3" y="402"/>
                    </a:lnTo>
                    <a:lnTo>
                      <a:pt x="3" y="402"/>
                    </a:lnTo>
                    <a:lnTo>
                      <a:pt x="2" y="402"/>
                    </a:lnTo>
                    <a:lnTo>
                      <a:pt x="2" y="402"/>
                    </a:lnTo>
                    <a:lnTo>
                      <a:pt x="2" y="402"/>
                    </a:lnTo>
                    <a:lnTo>
                      <a:pt x="2" y="402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0" y="408"/>
                    </a:lnTo>
                    <a:lnTo>
                      <a:pt x="0" y="408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0" y="409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0" y="414"/>
                    </a:lnTo>
                    <a:lnTo>
                      <a:pt x="0" y="414"/>
                    </a:lnTo>
                    <a:lnTo>
                      <a:pt x="2" y="414"/>
                    </a:lnTo>
                    <a:lnTo>
                      <a:pt x="2" y="414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2" y="417"/>
                    </a:lnTo>
                    <a:lnTo>
                      <a:pt x="2" y="417"/>
                    </a:lnTo>
                    <a:lnTo>
                      <a:pt x="2" y="417"/>
                    </a:lnTo>
                    <a:lnTo>
                      <a:pt x="2" y="417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3" y="419"/>
                    </a:lnTo>
                    <a:lnTo>
                      <a:pt x="3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5" y="419"/>
                    </a:lnTo>
                    <a:lnTo>
                      <a:pt x="5" y="419"/>
                    </a:lnTo>
                    <a:lnTo>
                      <a:pt x="7" y="421"/>
                    </a:lnTo>
                    <a:lnTo>
                      <a:pt x="7" y="421"/>
                    </a:lnTo>
                    <a:lnTo>
                      <a:pt x="7" y="421"/>
                    </a:lnTo>
                    <a:lnTo>
                      <a:pt x="7" y="421"/>
                    </a:lnTo>
                    <a:lnTo>
                      <a:pt x="17" y="424"/>
                    </a:lnTo>
                    <a:lnTo>
                      <a:pt x="17" y="424"/>
                    </a:lnTo>
                    <a:lnTo>
                      <a:pt x="32" y="428"/>
                    </a:lnTo>
                    <a:lnTo>
                      <a:pt x="43" y="429"/>
                    </a:lnTo>
                    <a:lnTo>
                      <a:pt x="43" y="429"/>
                    </a:lnTo>
                    <a:lnTo>
                      <a:pt x="46" y="443"/>
                    </a:lnTo>
                    <a:lnTo>
                      <a:pt x="46" y="443"/>
                    </a:lnTo>
                    <a:lnTo>
                      <a:pt x="36" y="448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3" y="466"/>
                    </a:lnTo>
                    <a:lnTo>
                      <a:pt x="13" y="466"/>
                    </a:lnTo>
                    <a:lnTo>
                      <a:pt x="13" y="466"/>
                    </a:lnTo>
                    <a:lnTo>
                      <a:pt x="13" y="466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2" y="467"/>
                    </a:lnTo>
                    <a:lnTo>
                      <a:pt x="10" y="470"/>
                    </a:lnTo>
                    <a:lnTo>
                      <a:pt x="10" y="470"/>
                    </a:lnTo>
                    <a:lnTo>
                      <a:pt x="10" y="470"/>
                    </a:lnTo>
                    <a:lnTo>
                      <a:pt x="10" y="470"/>
                    </a:lnTo>
                    <a:lnTo>
                      <a:pt x="10" y="471"/>
                    </a:lnTo>
                    <a:lnTo>
                      <a:pt x="10" y="471"/>
                    </a:lnTo>
                    <a:lnTo>
                      <a:pt x="10" y="471"/>
                    </a:lnTo>
                    <a:lnTo>
                      <a:pt x="10" y="471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12" y="474"/>
                    </a:lnTo>
                    <a:lnTo>
                      <a:pt x="12" y="474"/>
                    </a:lnTo>
                    <a:lnTo>
                      <a:pt x="12" y="475"/>
                    </a:lnTo>
                    <a:lnTo>
                      <a:pt x="12" y="475"/>
                    </a:lnTo>
                    <a:lnTo>
                      <a:pt x="12" y="476"/>
                    </a:lnTo>
                    <a:lnTo>
                      <a:pt x="12" y="476"/>
                    </a:lnTo>
                    <a:lnTo>
                      <a:pt x="13" y="477"/>
                    </a:lnTo>
                    <a:lnTo>
                      <a:pt x="13" y="477"/>
                    </a:lnTo>
                    <a:lnTo>
                      <a:pt x="13" y="477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9"/>
                    </a:lnTo>
                    <a:lnTo>
                      <a:pt x="13" y="479"/>
                    </a:lnTo>
                    <a:lnTo>
                      <a:pt x="13" y="479"/>
                    </a:lnTo>
                    <a:lnTo>
                      <a:pt x="13" y="480"/>
                    </a:lnTo>
                    <a:lnTo>
                      <a:pt x="13" y="480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4" y="481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2"/>
                    </a:lnTo>
                    <a:lnTo>
                      <a:pt x="15" y="484"/>
                    </a:lnTo>
                    <a:lnTo>
                      <a:pt x="15" y="484"/>
                    </a:lnTo>
                    <a:lnTo>
                      <a:pt x="17" y="484"/>
                    </a:lnTo>
                    <a:lnTo>
                      <a:pt x="17" y="484"/>
                    </a:lnTo>
                    <a:lnTo>
                      <a:pt x="18" y="484"/>
                    </a:lnTo>
                    <a:lnTo>
                      <a:pt x="18" y="484"/>
                    </a:lnTo>
                    <a:lnTo>
                      <a:pt x="18" y="484"/>
                    </a:lnTo>
                    <a:lnTo>
                      <a:pt x="18" y="484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31" y="486"/>
                    </a:lnTo>
                    <a:lnTo>
                      <a:pt x="31" y="486"/>
                    </a:lnTo>
                    <a:lnTo>
                      <a:pt x="46" y="487"/>
                    </a:lnTo>
                    <a:lnTo>
                      <a:pt x="57" y="487"/>
                    </a:lnTo>
                    <a:lnTo>
                      <a:pt x="57" y="487"/>
                    </a:lnTo>
                    <a:lnTo>
                      <a:pt x="62" y="501"/>
                    </a:lnTo>
                    <a:lnTo>
                      <a:pt x="62" y="501"/>
                    </a:lnTo>
                    <a:lnTo>
                      <a:pt x="53" y="506"/>
                    </a:lnTo>
                    <a:lnTo>
                      <a:pt x="42" y="518"/>
                    </a:lnTo>
                    <a:lnTo>
                      <a:pt x="42" y="518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4" y="526"/>
                    </a:lnTo>
                    <a:lnTo>
                      <a:pt x="33" y="528"/>
                    </a:lnTo>
                    <a:lnTo>
                      <a:pt x="33" y="528"/>
                    </a:lnTo>
                    <a:lnTo>
                      <a:pt x="33" y="528"/>
                    </a:lnTo>
                    <a:lnTo>
                      <a:pt x="33" y="528"/>
                    </a:lnTo>
                    <a:lnTo>
                      <a:pt x="33" y="529"/>
                    </a:lnTo>
                    <a:lnTo>
                      <a:pt x="33" y="529"/>
                    </a:lnTo>
                    <a:lnTo>
                      <a:pt x="33" y="529"/>
                    </a:lnTo>
                    <a:lnTo>
                      <a:pt x="33" y="529"/>
                    </a:lnTo>
                    <a:lnTo>
                      <a:pt x="33" y="532"/>
                    </a:lnTo>
                    <a:lnTo>
                      <a:pt x="33" y="532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3"/>
                    </a:lnTo>
                    <a:lnTo>
                      <a:pt x="33" y="534"/>
                    </a:lnTo>
                    <a:lnTo>
                      <a:pt x="33" y="534"/>
                    </a:lnTo>
                    <a:lnTo>
                      <a:pt x="33" y="535"/>
                    </a:lnTo>
                    <a:lnTo>
                      <a:pt x="33" y="535"/>
                    </a:lnTo>
                    <a:lnTo>
                      <a:pt x="34" y="537"/>
                    </a:lnTo>
                    <a:lnTo>
                      <a:pt x="34" y="537"/>
                    </a:lnTo>
                    <a:lnTo>
                      <a:pt x="34" y="537"/>
                    </a:lnTo>
                    <a:lnTo>
                      <a:pt x="34" y="537"/>
                    </a:lnTo>
                    <a:lnTo>
                      <a:pt x="34" y="538"/>
                    </a:lnTo>
                    <a:lnTo>
                      <a:pt x="34" y="538"/>
                    </a:lnTo>
                    <a:lnTo>
                      <a:pt x="36" y="539"/>
                    </a:lnTo>
                    <a:lnTo>
                      <a:pt x="36" y="539"/>
                    </a:lnTo>
                    <a:lnTo>
                      <a:pt x="36" y="539"/>
                    </a:lnTo>
                    <a:lnTo>
                      <a:pt x="36" y="539"/>
                    </a:lnTo>
                    <a:lnTo>
                      <a:pt x="36" y="540"/>
                    </a:lnTo>
                    <a:lnTo>
                      <a:pt x="36" y="540"/>
                    </a:lnTo>
                    <a:lnTo>
                      <a:pt x="36" y="542"/>
                    </a:lnTo>
                    <a:lnTo>
                      <a:pt x="36" y="542"/>
                    </a:lnTo>
                    <a:lnTo>
                      <a:pt x="37" y="542"/>
                    </a:lnTo>
                    <a:lnTo>
                      <a:pt x="37" y="542"/>
                    </a:lnTo>
                    <a:lnTo>
                      <a:pt x="37" y="543"/>
                    </a:lnTo>
                    <a:lnTo>
                      <a:pt x="37" y="543"/>
                    </a:lnTo>
                    <a:lnTo>
                      <a:pt x="38" y="543"/>
                    </a:lnTo>
                    <a:lnTo>
                      <a:pt x="38" y="543"/>
                    </a:lnTo>
                    <a:lnTo>
                      <a:pt x="38" y="543"/>
                    </a:lnTo>
                    <a:lnTo>
                      <a:pt x="38" y="543"/>
                    </a:lnTo>
                    <a:lnTo>
                      <a:pt x="39" y="544"/>
                    </a:lnTo>
                    <a:lnTo>
                      <a:pt x="39" y="544"/>
                    </a:lnTo>
                    <a:lnTo>
                      <a:pt x="41" y="544"/>
                    </a:lnTo>
                    <a:lnTo>
                      <a:pt x="41" y="544"/>
                    </a:lnTo>
                    <a:lnTo>
                      <a:pt x="42" y="545"/>
                    </a:lnTo>
                    <a:lnTo>
                      <a:pt x="42" y="545"/>
                    </a:lnTo>
                    <a:lnTo>
                      <a:pt x="42" y="545"/>
                    </a:lnTo>
                    <a:lnTo>
                      <a:pt x="42" y="545"/>
                    </a:lnTo>
                    <a:lnTo>
                      <a:pt x="43" y="545"/>
                    </a:lnTo>
                    <a:lnTo>
                      <a:pt x="43" y="545"/>
                    </a:lnTo>
                    <a:lnTo>
                      <a:pt x="43" y="545"/>
                    </a:lnTo>
                    <a:lnTo>
                      <a:pt x="43" y="545"/>
                    </a:lnTo>
                    <a:lnTo>
                      <a:pt x="55" y="545"/>
                    </a:lnTo>
                    <a:lnTo>
                      <a:pt x="55" y="545"/>
                    </a:lnTo>
                    <a:lnTo>
                      <a:pt x="71" y="543"/>
                    </a:lnTo>
                    <a:lnTo>
                      <a:pt x="81" y="542"/>
                    </a:lnTo>
                    <a:lnTo>
                      <a:pt x="81" y="542"/>
                    </a:lnTo>
                    <a:lnTo>
                      <a:pt x="87" y="554"/>
                    </a:lnTo>
                    <a:lnTo>
                      <a:pt x="87" y="554"/>
                    </a:lnTo>
                    <a:lnTo>
                      <a:pt x="81" y="562"/>
                    </a:lnTo>
                    <a:lnTo>
                      <a:pt x="71" y="574"/>
                    </a:lnTo>
                    <a:lnTo>
                      <a:pt x="71" y="574"/>
                    </a:lnTo>
                    <a:lnTo>
                      <a:pt x="66" y="583"/>
                    </a:lnTo>
                    <a:lnTo>
                      <a:pt x="66" y="583"/>
                    </a:lnTo>
                    <a:lnTo>
                      <a:pt x="66" y="583"/>
                    </a:lnTo>
                    <a:lnTo>
                      <a:pt x="66" y="583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5" y="587"/>
                    </a:lnTo>
                    <a:lnTo>
                      <a:pt x="65" y="587"/>
                    </a:lnTo>
                    <a:lnTo>
                      <a:pt x="65" y="587"/>
                    </a:lnTo>
                    <a:lnTo>
                      <a:pt x="65" y="587"/>
                    </a:lnTo>
                    <a:lnTo>
                      <a:pt x="65" y="589"/>
                    </a:lnTo>
                    <a:lnTo>
                      <a:pt x="65" y="589"/>
                    </a:lnTo>
                    <a:lnTo>
                      <a:pt x="65" y="589"/>
                    </a:lnTo>
                    <a:lnTo>
                      <a:pt x="65" y="589"/>
                    </a:lnTo>
                    <a:lnTo>
                      <a:pt x="65" y="591"/>
                    </a:lnTo>
                    <a:lnTo>
                      <a:pt x="65" y="591"/>
                    </a:lnTo>
                    <a:lnTo>
                      <a:pt x="65" y="591"/>
                    </a:lnTo>
                    <a:lnTo>
                      <a:pt x="65" y="591"/>
                    </a:lnTo>
                    <a:lnTo>
                      <a:pt x="66" y="592"/>
                    </a:lnTo>
                    <a:lnTo>
                      <a:pt x="66" y="592"/>
                    </a:lnTo>
                    <a:lnTo>
                      <a:pt x="66" y="592"/>
                    </a:lnTo>
                    <a:lnTo>
                      <a:pt x="66" y="592"/>
                    </a:lnTo>
                    <a:lnTo>
                      <a:pt x="67" y="593"/>
                    </a:lnTo>
                    <a:lnTo>
                      <a:pt x="67" y="593"/>
                    </a:lnTo>
                    <a:lnTo>
                      <a:pt x="67" y="593"/>
                    </a:lnTo>
                    <a:lnTo>
                      <a:pt x="67" y="593"/>
                    </a:lnTo>
                    <a:lnTo>
                      <a:pt x="67" y="594"/>
                    </a:lnTo>
                    <a:lnTo>
                      <a:pt x="67" y="594"/>
                    </a:lnTo>
                    <a:lnTo>
                      <a:pt x="68" y="596"/>
                    </a:lnTo>
                    <a:lnTo>
                      <a:pt x="68" y="596"/>
                    </a:lnTo>
                    <a:lnTo>
                      <a:pt x="68" y="597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0" y="598"/>
                    </a:lnTo>
                    <a:lnTo>
                      <a:pt x="70" y="598"/>
                    </a:lnTo>
                    <a:lnTo>
                      <a:pt x="70" y="598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2" y="600"/>
                    </a:lnTo>
                    <a:lnTo>
                      <a:pt x="72" y="600"/>
                    </a:lnTo>
                    <a:lnTo>
                      <a:pt x="73" y="601"/>
                    </a:lnTo>
                    <a:lnTo>
                      <a:pt x="73" y="601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6" y="601"/>
                    </a:lnTo>
                    <a:lnTo>
                      <a:pt x="76" y="601"/>
                    </a:lnTo>
                    <a:lnTo>
                      <a:pt x="76" y="601"/>
                    </a:lnTo>
                    <a:lnTo>
                      <a:pt x="76" y="601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77" y="601"/>
                    </a:lnTo>
                    <a:lnTo>
                      <a:pt x="89" y="598"/>
                    </a:lnTo>
                    <a:lnTo>
                      <a:pt x="89" y="598"/>
                    </a:lnTo>
                    <a:lnTo>
                      <a:pt x="104" y="594"/>
                    </a:lnTo>
                    <a:lnTo>
                      <a:pt x="114" y="591"/>
                    </a:lnTo>
                    <a:lnTo>
                      <a:pt x="114" y="591"/>
                    </a:lnTo>
                    <a:lnTo>
                      <a:pt x="123" y="602"/>
                    </a:lnTo>
                    <a:lnTo>
                      <a:pt x="123" y="602"/>
                    </a:lnTo>
                    <a:lnTo>
                      <a:pt x="118" y="610"/>
                    </a:lnTo>
                    <a:lnTo>
                      <a:pt x="110" y="625"/>
                    </a:lnTo>
                    <a:lnTo>
                      <a:pt x="110" y="62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5"/>
                    </a:lnTo>
                    <a:lnTo>
                      <a:pt x="106" y="636"/>
                    </a:lnTo>
                    <a:lnTo>
                      <a:pt x="106" y="636"/>
                    </a:lnTo>
                    <a:lnTo>
                      <a:pt x="106" y="637"/>
                    </a:lnTo>
                    <a:lnTo>
                      <a:pt x="106" y="637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6" y="639"/>
                    </a:lnTo>
                    <a:lnTo>
                      <a:pt x="106" y="640"/>
                    </a:lnTo>
                    <a:lnTo>
                      <a:pt x="106" y="640"/>
                    </a:lnTo>
                    <a:lnTo>
                      <a:pt x="106" y="640"/>
                    </a:lnTo>
                    <a:lnTo>
                      <a:pt x="106" y="640"/>
                    </a:lnTo>
                    <a:lnTo>
                      <a:pt x="106" y="641"/>
                    </a:lnTo>
                    <a:lnTo>
                      <a:pt x="106" y="641"/>
                    </a:lnTo>
                    <a:lnTo>
                      <a:pt x="106" y="641"/>
                    </a:lnTo>
                    <a:lnTo>
                      <a:pt x="106" y="641"/>
                    </a:lnTo>
                    <a:lnTo>
                      <a:pt x="106" y="642"/>
                    </a:lnTo>
                    <a:lnTo>
                      <a:pt x="106" y="642"/>
                    </a:lnTo>
                    <a:lnTo>
                      <a:pt x="107" y="642"/>
                    </a:lnTo>
                    <a:lnTo>
                      <a:pt x="107" y="642"/>
                    </a:lnTo>
                    <a:lnTo>
                      <a:pt x="107" y="644"/>
                    </a:lnTo>
                    <a:lnTo>
                      <a:pt x="107" y="644"/>
                    </a:lnTo>
                    <a:lnTo>
                      <a:pt x="107" y="644"/>
                    </a:lnTo>
                    <a:lnTo>
                      <a:pt x="107" y="644"/>
                    </a:lnTo>
                    <a:lnTo>
                      <a:pt x="109" y="644"/>
                    </a:lnTo>
                    <a:lnTo>
                      <a:pt x="109" y="644"/>
                    </a:lnTo>
                    <a:lnTo>
                      <a:pt x="109" y="645"/>
                    </a:lnTo>
                    <a:lnTo>
                      <a:pt x="109" y="645"/>
                    </a:lnTo>
                    <a:lnTo>
                      <a:pt x="110" y="646"/>
                    </a:lnTo>
                    <a:lnTo>
                      <a:pt x="110" y="646"/>
                    </a:lnTo>
                    <a:lnTo>
                      <a:pt x="111" y="646"/>
                    </a:lnTo>
                    <a:lnTo>
                      <a:pt x="111" y="646"/>
                    </a:lnTo>
                    <a:lnTo>
                      <a:pt x="111" y="647"/>
                    </a:lnTo>
                    <a:lnTo>
                      <a:pt x="111" y="647"/>
                    </a:lnTo>
                    <a:lnTo>
                      <a:pt x="113" y="647"/>
                    </a:lnTo>
                    <a:lnTo>
                      <a:pt x="113" y="647"/>
                    </a:lnTo>
                    <a:lnTo>
                      <a:pt x="113" y="647"/>
                    </a:lnTo>
                    <a:lnTo>
                      <a:pt x="113" y="647"/>
                    </a:lnTo>
                    <a:lnTo>
                      <a:pt x="114" y="649"/>
                    </a:lnTo>
                    <a:lnTo>
                      <a:pt x="114" y="649"/>
                    </a:lnTo>
                    <a:lnTo>
                      <a:pt x="114" y="649"/>
                    </a:lnTo>
                    <a:lnTo>
                      <a:pt x="114" y="649"/>
                    </a:lnTo>
                    <a:lnTo>
                      <a:pt x="115" y="650"/>
                    </a:lnTo>
                    <a:lnTo>
                      <a:pt x="115" y="650"/>
                    </a:lnTo>
                    <a:lnTo>
                      <a:pt x="115" y="650"/>
                    </a:lnTo>
                    <a:lnTo>
                      <a:pt x="115" y="650"/>
                    </a:lnTo>
                    <a:lnTo>
                      <a:pt x="116" y="650"/>
                    </a:lnTo>
                    <a:lnTo>
                      <a:pt x="116" y="650"/>
                    </a:lnTo>
                    <a:lnTo>
                      <a:pt x="116" y="650"/>
                    </a:lnTo>
                    <a:lnTo>
                      <a:pt x="116" y="650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19" y="650"/>
                    </a:lnTo>
                    <a:lnTo>
                      <a:pt x="119" y="650"/>
                    </a:lnTo>
                    <a:lnTo>
                      <a:pt x="119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21" y="650"/>
                    </a:lnTo>
                    <a:lnTo>
                      <a:pt x="131" y="646"/>
                    </a:lnTo>
                    <a:lnTo>
                      <a:pt x="131" y="646"/>
                    </a:lnTo>
                    <a:lnTo>
                      <a:pt x="145" y="639"/>
                    </a:lnTo>
                    <a:lnTo>
                      <a:pt x="154" y="634"/>
                    </a:lnTo>
                    <a:lnTo>
                      <a:pt x="154" y="634"/>
                    </a:lnTo>
                    <a:lnTo>
                      <a:pt x="165" y="642"/>
                    </a:lnTo>
                    <a:lnTo>
                      <a:pt x="165" y="642"/>
                    </a:lnTo>
                    <a:lnTo>
                      <a:pt x="162" y="652"/>
                    </a:lnTo>
                    <a:lnTo>
                      <a:pt x="157" y="666"/>
                    </a:lnTo>
                    <a:lnTo>
                      <a:pt x="157" y="666"/>
                    </a:lnTo>
                    <a:lnTo>
                      <a:pt x="155" y="678"/>
                    </a:lnTo>
                    <a:lnTo>
                      <a:pt x="155" y="678"/>
                    </a:lnTo>
                    <a:lnTo>
                      <a:pt x="155" y="680"/>
                    </a:lnTo>
                    <a:lnTo>
                      <a:pt x="155" y="680"/>
                    </a:lnTo>
                    <a:lnTo>
                      <a:pt x="155" y="680"/>
                    </a:lnTo>
                    <a:lnTo>
                      <a:pt x="155" y="680"/>
                    </a:lnTo>
                    <a:lnTo>
                      <a:pt x="155" y="681"/>
                    </a:lnTo>
                    <a:lnTo>
                      <a:pt x="155" y="681"/>
                    </a:lnTo>
                    <a:lnTo>
                      <a:pt x="155" y="681"/>
                    </a:lnTo>
                    <a:lnTo>
                      <a:pt x="155" y="681"/>
                    </a:lnTo>
                    <a:lnTo>
                      <a:pt x="155" y="683"/>
                    </a:lnTo>
                    <a:lnTo>
                      <a:pt x="155" y="683"/>
                    </a:lnTo>
                    <a:lnTo>
                      <a:pt x="155" y="683"/>
                    </a:lnTo>
                    <a:lnTo>
                      <a:pt x="155" y="683"/>
                    </a:lnTo>
                    <a:lnTo>
                      <a:pt x="155" y="684"/>
                    </a:lnTo>
                    <a:lnTo>
                      <a:pt x="155" y="684"/>
                    </a:lnTo>
                    <a:lnTo>
                      <a:pt x="157" y="684"/>
                    </a:lnTo>
                    <a:lnTo>
                      <a:pt x="157" y="684"/>
                    </a:lnTo>
                    <a:lnTo>
                      <a:pt x="157" y="685"/>
                    </a:lnTo>
                    <a:lnTo>
                      <a:pt x="157" y="685"/>
                    </a:lnTo>
                    <a:lnTo>
                      <a:pt x="157" y="685"/>
                    </a:lnTo>
                    <a:lnTo>
                      <a:pt x="157" y="685"/>
                    </a:lnTo>
                    <a:lnTo>
                      <a:pt x="158" y="686"/>
                    </a:lnTo>
                    <a:lnTo>
                      <a:pt x="158" y="686"/>
                    </a:lnTo>
                    <a:lnTo>
                      <a:pt x="158" y="686"/>
                    </a:lnTo>
                    <a:lnTo>
                      <a:pt x="158" y="686"/>
                    </a:lnTo>
                    <a:lnTo>
                      <a:pt x="159" y="686"/>
                    </a:lnTo>
                    <a:lnTo>
                      <a:pt x="159" y="686"/>
                    </a:lnTo>
                    <a:lnTo>
                      <a:pt x="159" y="688"/>
                    </a:lnTo>
                    <a:lnTo>
                      <a:pt x="159" y="688"/>
                    </a:lnTo>
                    <a:lnTo>
                      <a:pt x="160" y="688"/>
                    </a:lnTo>
                    <a:lnTo>
                      <a:pt x="160" y="688"/>
                    </a:lnTo>
                    <a:lnTo>
                      <a:pt x="162" y="689"/>
                    </a:lnTo>
                    <a:lnTo>
                      <a:pt x="162" y="689"/>
                    </a:lnTo>
                    <a:lnTo>
                      <a:pt x="162" y="689"/>
                    </a:lnTo>
                    <a:lnTo>
                      <a:pt x="162" y="689"/>
                    </a:lnTo>
                    <a:lnTo>
                      <a:pt x="163" y="690"/>
                    </a:lnTo>
                    <a:lnTo>
                      <a:pt x="163" y="690"/>
                    </a:lnTo>
                    <a:lnTo>
                      <a:pt x="164" y="690"/>
                    </a:lnTo>
                    <a:lnTo>
                      <a:pt x="164" y="690"/>
                    </a:lnTo>
                    <a:lnTo>
                      <a:pt x="164" y="690"/>
                    </a:lnTo>
                    <a:lnTo>
                      <a:pt x="164" y="690"/>
                    </a:lnTo>
                    <a:lnTo>
                      <a:pt x="165" y="690"/>
                    </a:lnTo>
                    <a:lnTo>
                      <a:pt x="165" y="690"/>
                    </a:lnTo>
                    <a:lnTo>
                      <a:pt x="165" y="691"/>
                    </a:lnTo>
                    <a:lnTo>
                      <a:pt x="165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7" y="691"/>
                    </a:lnTo>
                    <a:lnTo>
                      <a:pt x="168" y="691"/>
                    </a:lnTo>
                    <a:lnTo>
                      <a:pt x="168" y="691"/>
                    </a:lnTo>
                    <a:lnTo>
                      <a:pt x="169" y="691"/>
                    </a:lnTo>
                    <a:lnTo>
                      <a:pt x="169" y="691"/>
                    </a:lnTo>
                    <a:lnTo>
                      <a:pt x="170" y="690"/>
                    </a:lnTo>
                    <a:lnTo>
                      <a:pt x="170" y="690"/>
                    </a:lnTo>
                    <a:lnTo>
                      <a:pt x="170" y="690"/>
                    </a:lnTo>
                    <a:lnTo>
                      <a:pt x="170" y="690"/>
                    </a:lnTo>
                    <a:lnTo>
                      <a:pt x="172" y="690"/>
                    </a:lnTo>
                    <a:lnTo>
                      <a:pt x="172" y="690"/>
                    </a:lnTo>
                    <a:lnTo>
                      <a:pt x="182" y="684"/>
                    </a:lnTo>
                    <a:lnTo>
                      <a:pt x="182" y="684"/>
                    </a:lnTo>
                    <a:lnTo>
                      <a:pt x="194" y="675"/>
                    </a:lnTo>
                    <a:lnTo>
                      <a:pt x="202" y="668"/>
                    </a:lnTo>
                    <a:lnTo>
                      <a:pt x="202" y="668"/>
                    </a:lnTo>
                    <a:lnTo>
                      <a:pt x="215" y="675"/>
                    </a:lnTo>
                    <a:lnTo>
                      <a:pt x="215" y="675"/>
                    </a:lnTo>
                    <a:lnTo>
                      <a:pt x="212" y="685"/>
                    </a:lnTo>
                    <a:lnTo>
                      <a:pt x="211" y="700"/>
                    </a:lnTo>
                    <a:lnTo>
                      <a:pt x="211" y="700"/>
                    </a:lnTo>
                    <a:lnTo>
                      <a:pt x="211" y="713"/>
                    </a:lnTo>
                    <a:lnTo>
                      <a:pt x="211" y="713"/>
                    </a:lnTo>
                    <a:lnTo>
                      <a:pt x="211" y="714"/>
                    </a:lnTo>
                    <a:lnTo>
                      <a:pt x="211" y="714"/>
                    </a:lnTo>
                    <a:lnTo>
                      <a:pt x="211" y="714"/>
                    </a:lnTo>
                    <a:lnTo>
                      <a:pt x="211" y="714"/>
                    </a:lnTo>
                    <a:lnTo>
                      <a:pt x="211" y="715"/>
                    </a:lnTo>
                    <a:lnTo>
                      <a:pt x="211" y="715"/>
                    </a:lnTo>
                    <a:lnTo>
                      <a:pt x="211" y="715"/>
                    </a:lnTo>
                    <a:lnTo>
                      <a:pt x="211" y="715"/>
                    </a:lnTo>
                    <a:lnTo>
                      <a:pt x="212" y="717"/>
                    </a:lnTo>
                    <a:lnTo>
                      <a:pt x="212" y="717"/>
                    </a:lnTo>
                    <a:lnTo>
                      <a:pt x="212" y="717"/>
                    </a:lnTo>
                    <a:lnTo>
                      <a:pt x="212" y="717"/>
                    </a:lnTo>
                    <a:lnTo>
                      <a:pt x="212" y="718"/>
                    </a:lnTo>
                    <a:lnTo>
                      <a:pt x="212" y="718"/>
                    </a:lnTo>
                    <a:lnTo>
                      <a:pt x="213" y="718"/>
                    </a:lnTo>
                    <a:lnTo>
                      <a:pt x="213" y="718"/>
                    </a:lnTo>
                    <a:lnTo>
                      <a:pt x="213" y="719"/>
                    </a:lnTo>
                    <a:lnTo>
                      <a:pt x="213" y="719"/>
                    </a:lnTo>
                    <a:lnTo>
                      <a:pt x="213" y="719"/>
                    </a:lnTo>
                    <a:lnTo>
                      <a:pt x="213" y="719"/>
                    </a:lnTo>
                    <a:lnTo>
                      <a:pt x="215" y="719"/>
                    </a:lnTo>
                    <a:lnTo>
                      <a:pt x="215" y="719"/>
                    </a:lnTo>
                    <a:lnTo>
                      <a:pt x="215" y="719"/>
                    </a:lnTo>
                    <a:lnTo>
                      <a:pt x="215" y="719"/>
                    </a:lnTo>
                    <a:lnTo>
                      <a:pt x="216" y="720"/>
                    </a:lnTo>
                    <a:lnTo>
                      <a:pt x="216" y="720"/>
                    </a:lnTo>
                    <a:lnTo>
                      <a:pt x="217" y="720"/>
                    </a:lnTo>
                    <a:lnTo>
                      <a:pt x="217" y="720"/>
                    </a:lnTo>
                    <a:lnTo>
                      <a:pt x="218" y="720"/>
                    </a:lnTo>
                    <a:lnTo>
                      <a:pt x="218" y="720"/>
                    </a:lnTo>
                    <a:lnTo>
                      <a:pt x="220" y="722"/>
                    </a:lnTo>
                    <a:lnTo>
                      <a:pt x="220" y="722"/>
                    </a:lnTo>
                    <a:lnTo>
                      <a:pt x="220" y="722"/>
                    </a:lnTo>
                    <a:lnTo>
                      <a:pt x="220" y="722"/>
                    </a:lnTo>
                    <a:lnTo>
                      <a:pt x="221" y="722"/>
                    </a:lnTo>
                    <a:lnTo>
                      <a:pt x="221" y="722"/>
                    </a:lnTo>
                    <a:lnTo>
                      <a:pt x="221" y="723"/>
                    </a:lnTo>
                    <a:lnTo>
                      <a:pt x="221" y="723"/>
                    </a:lnTo>
                    <a:lnTo>
                      <a:pt x="222" y="723"/>
                    </a:lnTo>
                    <a:lnTo>
                      <a:pt x="222" y="723"/>
                    </a:lnTo>
                    <a:lnTo>
                      <a:pt x="222" y="723"/>
                    </a:lnTo>
                    <a:lnTo>
                      <a:pt x="222" y="723"/>
                    </a:lnTo>
                    <a:lnTo>
                      <a:pt x="223" y="723"/>
                    </a:lnTo>
                    <a:lnTo>
                      <a:pt x="223" y="723"/>
                    </a:lnTo>
                    <a:lnTo>
                      <a:pt x="223" y="723"/>
                    </a:lnTo>
                    <a:lnTo>
                      <a:pt x="223" y="723"/>
                    </a:lnTo>
                    <a:lnTo>
                      <a:pt x="225" y="723"/>
                    </a:lnTo>
                    <a:lnTo>
                      <a:pt x="225" y="723"/>
                    </a:lnTo>
                    <a:lnTo>
                      <a:pt x="225" y="723"/>
                    </a:lnTo>
                    <a:lnTo>
                      <a:pt x="225" y="723"/>
                    </a:lnTo>
                    <a:lnTo>
                      <a:pt x="226" y="723"/>
                    </a:lnTo>
                    <a:lnTo>
                      <a:pt x="226" y="723"/>
                    </a:lnTo>
                    <a:lnTo>
                      <a:pt x="226" y="723"/>
                    </a:lnTo>
                    <a:lnTo>
                      <a:pt x="226" y="723"/>
                    </a:lnTo>
                    <a:lnTo>
                      <a:pt x="227" y="722"/>
                    </a:lnTo>
                    <a:lnTo>
                      <a:pt x="227" y="722"/>
                    </a:lnTo>
                    <a:lnTo>
                      <a:pt x="227" y="722"/>
                    </a:lnTo>
                    <a:lnTo>
                      <a:pt x="227" y="722"/>
                    </a:lnTo>
                    <a:lnTo>
                      <a:pt x="238" y="714"/>
                    </a:lnTo>
                    <a:lnTo>
                      <a:pt x="238" y="714"/>
                    </a:lnTo>
                    <a:lnTo>
                      <a:pt x="249" y="703"/>
                    </a:lnTo>
                    <a:lnTo>
                      <a:pt x="255" y="694"/>
                    </a:lnTo>
                    <a:lnTo>
                      <a:pt x="255" y="694"/>
                    </a:lnTo>
                    <a:lnTo>
                      <a:pt x="269" y="699"/>
                    </a:lnTo>
                    <a:lnTo>
                      <a:pt x="269" y="699"/>
                    </a:lnTo>
                    <a:lnTo>
                      <a:pt x="269" y="709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7"/>
                    </a:lnTo>
                    <a:lnTo>
                      <a:pt x="271" y="738"/>
                    </a:lnTo>
                    <a:lnTo>
                      <a:pt x="271" y="738"/>
                    </a:lnTo>
                    <a:lnTo>
                      <a:pt x="271" y="738"/>
                    </a:lnTo>
                    <a:lnTo>
                      <a:pt x="271" y="738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3" y="739"/>
                    </a:lnTo>
                    <a:lnTo>
                      <a:pt x="273" y="741"/>
                    </a:lnTo>
                    <a:lnTo>
                      <a:pt x="273" y="741"/>
                    </a:lnTo>
                    <a:lnTo>
                      <a:pt x="274" y="741"/>
                    </a:lnTo>
                    <a:lnTo>
                      <a:pt x="274" y="741"/>
                    </a:lnTo>
                    <a:lnTo>
                      <a:pt x="274" y="742"/>
                    </a:lnTo>
                    <a:lnTo>
                      <a:pt x="274" y="742"/>
                    </a:lnTo>
                    <a:lnTo>
                      <a:pt x="274" y="742"/>
                    </a:lnTo>
                    <a:lnTo>
                      <a:pt x="274" y="742"/>
                    </a:lnTo>
                    <a:lnTo>
                      <a:pt x="275" y="742"/>
                    </a:lnTo>
                    <a:lnTo>
                      <a:pt x="275" y="742"/>
                    </a:lnTo>
                    <a:lnTo>
                      <a:pt x="275" y="742"/>
                    </a:lnTo>
                    <a:lnTo>
                      <a:pt x="275" y="742"/>
                    </a:lnTo>
                    <a:lnTo>
                      <a:pt x="276" y="743"/>
                    </a:lnTo>
                    <a:lnTo>
                      <a:pt x="276" y="743"/>
                    </a:lnTo>
                    <a:lnTo>
                      <a:pt x="276" y="743"/>
                    </a:lnTo>
                    <a:lnTo>
                      <a:pt x="276" y="743"/>
                    </a:lnTo>
                    <a:lnTo>
                      <a:pt x="278" y="743"/>
                    </a:lnTo>
                    <a:lnTo>
                      <a:pt x="278" y="743"/>
                    </a:lnTo>
                    <a:lnTo>
                      <a:pt x="279" y="743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1" y="744"/>
                    </a:lnTo>
                    <a:lnTo>
                      <a:pt x="281" y="744"/>
                    </a:lnTo>
                    <a:lnTo>
                      <a:pt x="281" y="744"/>
                    </a:lnTo>
                    <a:lnTo>
                      <a:pt x="281" y="744"/>
                    </a:lnTo>
                    <a:lnTo>
                      <a:pt x="283" y="744"/>
                    </a:lnTo>
                    <a:lnTo>
                      <a:pt x="283" y="744"/>
                    </a:lnTo>
                    <a:lnTo>
                      <a:pt x="284" y="744"/>
                    </a:lnTo>
                    <a:lnTo>
                      <a:pt x="284" y="744"/>
                    </a:lnTo>
                    <a:lnTo>
                      <a:pt x="284" y="744"/>
                    </a:lnTo>
                    <a:lnTo>
                      <a:pt x="284" y="744"/>
                    </a:lnTo>
                    <a:lnTo>
                      <a:pt x="285" y="744"/>
                    </a:lnTo>
                    <a:lnTo>
                      <a:pt x="285" y="744"/>
                    </a:lnTo>
                    <a:lnTo>
                      <a:pt x="285" y="744"/>
                    </a:lnTo>
                    <a:lnTo>
                      <a:pt x="285" y="744"/>
                    </a:lnTo>
                    <a:lnTo>
                      <a:pt x="286" y="744"/>
                    </a:lnTo>
                    <a:lnTo>
                      <a:pt x="286" y="744"/>
                    </a:lnTo>
                    <a:lnTo>
                      <a:pt x="286" y="744"/>
                    </a:lnTo>
                    <a:lnTo>
                      <a:pt x="286" y="744"/>
                    </a:lnTo>
                    <a:lnTo>
                      <a:pt x="288" y="744"/>
                    </a:lnTo>
                    <a:lnTo>
                      <a:pt x="288" y="744"/>
                    </a:lnTo>
                    <a:lnTo>
                      <a:pt x="288" y="744"/>
                    </a:lnTo>
                    <a:lnTo>
                      <a:pt x="288" y="744"/>
                    </a:lnTo>
                    <a:lnTo>
                      <a:pt x="289" y="743"/>
                    </a:lnTo>
                    <a:lnTo>
                      <a:pt x="289" y="743"/>
                    </a:lnTo>
                    <a:lnTo>
                      <a:pt x="289" y="743"/>
                    </a:lnTo>
                    <a:lnTo>
                      <a:pt x="289" y="743"/>
                    </a:lnTo>
                    <a:lnTo>
                      <a:pt x="290" y="743"/>
                    </a:lnTo>
                    <a:lnTo>
                      <a:pt x="290" y="743"/>
                    </a:lnTo>
                    <a:lnTo>
                      <a:pt x="291" y="742"/>
                    </a:lnTo>
                    <a:lnTo>
                      <a:pt x="291" y="742"/>
                    </a:lnTo>
                    <a:lnTo>
                      <a:pt x="291" y="742"/>
                    </a:lnTo>
                    <a:lnTo>
                      <a:pt x="291" y="742"/>
                    </a:lnTo>
                    <a:lnTo>
                      <a:pt x="299" y="733"/>
                    </a:lnTo>
                    <a:lnTo>
                      <a:pt x="299" y="733"/>
                    </a:lnTo>
                    <a:lnTo>
                      <a:pt x="307" y="720"/>
                    </a:lnTo>
                    <a:lnTo>
                      <a:pt x="312" y="710"/>
                    </a:lnTo>
                    <a:lnTo>
                      <a:pt x="312" y="710"/>
                    </a:lnTo>
                    <a:lnTo>
                      <a:pt x="327" y="713"/>
                    </a:lnTo>
                    <a:lnTo>
                      <a:pt x="327" y="713"/>
                    </a:lnTo>
                    <a:lnTo>
                      <a:pt x="328" y="723"/>
                    </a:lnTo>
                    <a:lnTo>
                      <a:pt x="330" y="738"/>
                    </a:lnTo>
                    <a:lnTo>
                      <a:pt x="330" y="738"/>
                    </a:lnTo>
                    <a:lnTo>
                      <a:pt x="336" y="749"/>
                    </a:lnTo>
                    <a:lnTo>
                      <a:pt x="336" y="749"/>
                    </a:lnTo>
                    <a:lnTo>
                      <a:pt x="336" y="749"/>
                    </a:lnTo>
                    <a:lnTo>
                      <a:pt x="336" y="751"/>
                    </a:lnTo>
                    <a:lnTo>
                      <a:pt x="336" y="751"/>
                    </a:lnTo>
                    <a:lnTo>
                      <a:pt x="336" y="751"/>
                    </a:lnTo>
                    <a:lnTo>
                      <a:pt x="336" y="751"/>
                    </a:lnTo>
                    <a:lnTo>
                      <a:pt x="337" y="752"/>
                    </a:lnTo>
                    <a:lnTo>
                      <a:pt x="337" y="752"/>
                    </a:lnTo>
                    <a:lnTo>
                      <a:pt x="337" y="752"/>
                    </a:lnTo>
                    <a:lnTo>
                      <a:pt x="337" y="752"/>
                    </a:lnTo>
                    <a:lnTo>
                      <a:pt x="338" y="753"/>
                    </a:lnTo>
                    <a:lnTo>
                      <a:pt x="338" y="753"/>
                    </a:lnTo>
                    <a:lnTo>
                      <a:pt x="338" y="753"/>
                    </a:lnTo>
                    <a:lnTo>
                      <a:pt x="338" y="753"/>
                    </a:lnTo>
                    <a:lnTo>
                      <a:pt x="339" y="754"/>
                    </a:lnTo>
                    <a:lnTo>
                      <a:pt x="339" y="754"/>
                    </a:lnTo>
                    <a:lnTo>
                      <a:pt x="339" y="754"/>
                    </a:lnTo>
                    <a:lnTo>
                      <a:pt x="339" y="754"/>
                    </a:lnTo>
                    <a:lnTo>
                      <a:pt x="341" y="754"/>
                    </a:lnTo>
                    <a:lnTo>
                      <a:pt x="341" y="754"/>
                    </a:lnTo>
                    <a:lnTo>
                      <a:pt x="341" y="754"/>
                    </a:lnTo>
                    <a:lnTo>
                      <a:pt x="341" y="754"/>
                    </a:lnTo>
                    <a:lnTo>
                      <a:pt x="342" y="754"/>
                    </a:lnTo>
                    <a:lnTo>
                      <a:pt x="342" y="754"/>
                    </a:lnTo>
                    <a:lnTo>
                      <a:pt x="342" y="754"/>
                    </a:lnTo>
                    <a:lnTo>
                      <a:pt x="342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3" y="754"/>
                    </a:lnTo>
                    <a:lnTo>
                      <a:pt x="344" y="754"/>
                    </a:lnTo>
                    <a:lnTo>
                      <a:pt x="344" y="754"/>
                    </a:lnTo>
                    <a:lnTo>
                      <a:pt x="347" y="754"/>
                    </a:lnTo>
                    <a:lnTo>
                      <a:pt x="347" y="754"/>
                    </a:lnTo>
                    <a:lnTo>
                      <a:pt x="347" y="756"/>
                    </a:lnTo>
                    <a:lnTo>
                      <a:pt x="347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8" y="756"/>
                    </a:lnTo>
                    <a:lnTo>
                      <a:pt x="349" y="756"/>
                    </a:lnTo>
                    <a:lnTo>
                      <a:pt x="349" y="756"/>
                    </a:lnTo>
                    <a:lnTo>
                      <a:pt x="349" y="756"/>
                    </a:lnTo>
                    <a:lnTo>
                      <a:pt x="349" y="756"/>
                    </a:lnTo>
                    <a:lnTo>
                      <a:pt x="351" y="754"/>
                    </a:lnTo>
                    <a:lnTo>
                      <a:pt x="351" y="754"/>
                    </a:lnTo>
                    <a:lnTo>
                      <a:pt x="351" y="754"/>
                    </a:lnTo>
                    <a:lnTo>
                      <a:pt x="351" y="754"/>
                    </a:lnTo>
                    <a:lnTo>
                      <a:pt x="352" y="754"/>
                    </a:lnTo>
                    <a:lnTo>
                      <a:pt x="352" y="754"/>
                    </a:lnTo>
                    <a:lnTo>
                      <a:pt x="352" y="754"/>
                    </a:lnTo>
                    <a:lnTo>
                      <a:pt x="352" y="754"/>
                    </a:lnTo>
                    <a:lnTo>
                      <a:pt x="353" y="754"/>
                    </a:lnTo>
                    <a:lnTo>
                      <a:pt x="353" y="754"/>
                    </a:lnTo>
                    <a:lnTo>
                      <a:pt x="353" y="753"/>
                    </a:lnTo>
                    <a:lnTo>
                      <a:pt x="353" y="753"/>
                    </a:lnTo>
                    <a:lnTo>
                      <a:pt x="354" y="753"/>
                    </a:lnTo>
                    <a:lnTo>
                      <a:pt x="354" y="753"/>
                    </a:lnTo>
                    <a:lnTo>
                      <a:pt x="354" y="753"/>
                    </a:lnTo>
                    <a:lnTo>
                      <a:pt x="354" y="753"/>
                    </a:lnTo>
                    <a:lnTo>
                      <a:pt x="356" y="752"/>
                    </a:lnTo>
                    <a:lnTo>
                      <a:pt x="356" y="752"/>
                    </a:lnTo>
                    <a:lnTo>
                      <a:pt x="356" y="751"/>
                    </a:lnTo>
                    <a:lnTo>
                      <a:pt x="356" y="751"/>
                    </a:lnTo>
                    <a:lnTo>
                      <a:pt x="356" y="751"/>
                    </a:lnTo>
                    <a:lnTo>
                      <a:pt x="361" y="741"/>
                    </a:lnTo>
                    <a:lnTo>
                      <a:pt x="361" y="741"/>
                    </a:lnTo>
                    <a:lnTo>
                      <a:pt x="367" y="727"/>
                    </a:lnTo>
                    <a:lnTo>
                      <a:pt x="371" y="717"/>
                    </a:lnTo>
                    <a:lnTo>
                      <a:pt x="371" y="717"/>
                    </a:lnTo>
                    <a:lnTo>
                      <a:pt x="386" y="717"/>
                    </a:lnTo>
                    <a:lnTo>
                      <a:pt x="386" y="717"/>
                    </a:lnTo>
                    <a:lnTo>
                      <a:pt x="388" y="727"/>
                    </a:lnTo>
                    <a:lnTo>
                      <a:pt x="395" y="741"/>
                    </a:lnTo>
                    <a:lnTo>
                      <a:pt x="395" y="741"/>
                    </a:lnTo>
                    <a:lnTo>
                      <a:pt x="400" y="752"/>
                    </a:lnTo>
                    <a:lnTo>
                      <a:pt x="400" y="752"/>
                    </a:lnTo>
                    <a:lnTo>
                      <a:pt x="400" y="752"/>
                    </a:lnTo>
                    <a:lnTo>
                      <a:pt x="400" y="752"/>
                    </a:lnTo>
                    <a:lnTo>
                      <a:pt x="401" y="753"/>
                    </a:lnTo>
                    <a:lnTo>
                      <a:pt x="401" y="753"/>
                    </a:lnTo>
                    <a:lnTo>
                      <a:pt x="401" y="753"/>
                    </a:lnTo>
                    <a:lnTo>
                      <a:pt x="401" y="753"/>
                    </a:lnTo>
                    <a:lnTo>
                      <a:pt x="402" y="753"/>
                    </a:lnTo>
                    <a:lnTo>
                      <a:pt x="402" y="753"/>
                    </a:lnTo>
                    <a:lnTo>
                      <a:pt x="402" y="754"/>
                    </a:lnTo>
                    <a:lnTo>
                      <a:pt x="402" y="754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5" y="754"/>
                    </a:lnTo>
                    <a:lnTo>
                      <a:pt x="405" y="754"/>
                    </a:lnTo>
                    <a:lnTo>
                      <a:pt x="405" y="754"/>
                    </a:lnTo>
                    <a:lnTo>
                      <a:pt x="405" y="754"/>
                    </a:lnTo>
                    <a:lnTo>
                      <a:pt x="406" y="756"/>
                    </a:lnTo>
                    <a:lnTo>
                      <a:pt x="406" y="756"/>
                    </a:lnTo>
                    <a:lnTo>
                      <a:pt x="406" y="756"/>
                    </a:lnTo>
                    <a:lnTo>
                      <a:pt x="406" y="756"/>
                    </a:lnTo>
                    <a:lnTo>
                      <a:pt x="407" y="756"/>
                    </a:lnTo>
                    <a:lnTo>
                      <a:pt x="407" y="756"/>
                    </a:lnTo>
                    <a:lnTo>
                      <a:pt x="407" y="756"/>
                    </a:lnTo>
                    <a:lnTo>
                      <a:pt x="407" y="756"/>
                    </a:lnTo>
                    <a:lnTo>
                      <a:pt x="409" y="756"/>
                    </a:lnTo>
                    <a:lnTo>
                      <a:pt x="409" y="756"/>
                    </a:lnTo>
                    <a:lnTo>
                      <a:pt x="410" y="756"/>
                    </a:lnTo>
                    <a:lnTo>
                      <a:pt x="410" y="756"/>
                    </a:lnTo>
                    <a:lnTo>
                      <a:pt x="411" y="754"/>
                    </a:lnTo>
                    <a:lnTo>
                      <a:pt x="411" y="754"/>
                    </a:lnTo>
                    <a:lnTo>
                      <a:pt x="412" y="754"/>
                    </a:lnTo>
                    <a:lnTo>
                      <a:pt x="412" y="754"/>
                    </a:lnTo>
                    <a:lnTo>
                      <a:pt x="412" y="754"/>
                    </a:lnTo>
                    <a:lnTo>
                      <a:pt x="412" y="754"/>
                    </a:lnTo>
                    <a:lnTo>
                      <a:pt x="414" y="754"/>
                    </a:lnTo>
                    <a:lnTo>
                      <a:pt x="414" y="754"/>
                    </a:lnTo>
                    <a:lnTo>
                      <a:pt x="415" y="754"/>
                    </a:lnTo>
                    <a:lnTo>
                      <a:pt x="415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6" y="754"/>
                    </a:lnTo>
                    <a:lnTo>
                      <a:pt x="417" y="754"/>
                    </a:lnTo>
                    <a:lnTo>
                      <a:pt x="417" y="754"/>
                    </a:lnTo>
                    <a:lnTo>
                      <a:pt x="417" y="753"/>
                    </a:lnTo>
                    <a:lnTo>
                      <a:pt x="417" y="753"/>
                    </a:lnTo>
                    <a:lnTo>
                      <a:pt x="417" y="753"/>
                    </a:lnTo>
                    <a:lnTo>
                      <a:pt x="417" y="753"/>
                    </a:lnTo>
                    <a:lnTo>
                      <a:pt x="419" y="752"/>
                    </a:lnTo>
                    <a:lnTo>
                      <a:pt x="419" y="752"/>
                    </a:lnTo>
                    <a:lnTo>
                      <a:pt x="419" y="752"/>
                    </a:lnTo>
                    <a:lnTo>
                      <a:pt x="419" y="752"/>
                    </a:lnTo>
                    <a:lnTo>
                      <a:pt x="420" y="752"/>
                    </a:lnTo>
                    <a:lnTo>
                      <a:pt x="420" y="752"/>
                    </a:lnTo>
                    <a:lnTo>
                      <a:pt x="420" y="751"/>
                    </a:lnTo>
                    <a:lnTo>
                      <a:pt x="420" y="751"/>
                    </a:lnTo>
                    <a:lnTo>
                      <a:pt x="421" y="749"/>
                    </a:lnTo>
                    <a:lnTo>
                      <a:pt x="421" y="749"/>
                    </a:lnTo>
                    <a:lnTo>
                      <a:pt x="421" y="749"/>
                    </a:lnTo>
                    <a:lnTo>
                      <a:pt x="421" y="749"/>
                    </a:lnTo>
                    <a:lnTo>
                      <a:pt x="425" y="738"/>
                    </a:lnTo>
                    <a:lnTo>
                      <a:pt x="425" y="738"/>
                    </a:lnTo>
                    <a:lnTo>
                      <a:pt x="429" y="724"/>
                    </a:lnTo>
                    <a:lnTo>
                      <a:pt x="430" y="713"/>
                    </a:lnTo>
                    <a:lnTo>
                      <a:pt x="430" y="713"/>
                    </a:lnTo>
                    <a:lnTo>
                      <a:pt x="444" y="710"/>
                    </a:lnTo>
                    <a:lnTo>
                      <a:pt x="444" y="710"/>
                    </a:lnTo>
                    <a:lnTo>
                      <a:pt x="449" y="720"/>
                    </a:lnTo>
                    <a:lnTo>
                      <a:pt x="458" y="733"/>
                    </a:lnTo>
                    <a:lnTo>
                      <a:pt x="458" y="733"/>
                    </a:lnTo>
                    <a:lnTo>
                      <a:pt x="465" y="742"/>
                    </a:lnTo>
                    <a:lnTo>
                      <a:pt x="465" y="742"/>
                    </a:lnTo>
                    <a:lnTo>
                      <a:pt x="465" y="742"/>
                    </a:lnTo>
                    <a:lnTo>
                      <a:pt x="465" y="742"/>
                    </a:lnTo>
                    <a:lnTo>
                      <a:pt x="467" y="743"/>
                    </a:lnTo>
                    <a:lnTo>
                      <a:pt x="467" y="743"/>
                    </a:lnTo>
                    <a:lnTo>
                      <a:pt x="467" y="743"/>
                    </a:lnTo>
                    <a:lnTo>
                      <a:pt x="467" y="743"/>
                    </a:lnTo>
                    <a:lnTo>
                      <a:pt x="468" y="743"/>
                    </a:lnTo>
                    <a:lnTo>
                      <a:pt x="468" y="743"/>
                    </a:lnTo>
                    <a:lnTo>
                      <a:pt x="468" y="744"/>
                    </a:lnTo>
                    <a:lnTo>
                      <a:pt x="468" y="744"/>
                    </a:lnTo>
                    <a:lnTo>
                      <a:pt x="469" y="744"/>
                    </a:lnTo>
                    <a:lnTo>
                      <a:pt x="469" y="744"/>
                    </a:lnTo>
                    <a:lnTo>
                      <a:pt x="469" y="744"/>
                    </a:lnTo>
                    <a:lnTo>
                      <a:pt x="469" y="744"/>
                    </a:lnTo>
                    <a:lnTo>
                      <a:pt x="470" y="744"/>
                    </a:lnTo>
                    <a:lnTo>
                      <a:pt x="470" y="744"/>
                    </a:lnTo>
                    <a:lnTo>
                      <a:pt x="470" y="744"/>
                    </a:lnTo>
                    <a:lnTo>
                      <a:pt x="470" y="744"/>
                    </a:lnTo>
                    <a:lnTo>
                      <a:pt x="472" y="744"/>
                    </a:lnTo>
                    <a:lnTo>
                      <a:pt x="472" y="744"/>
                    </a:lnTo>
                    <a:lnTo>
                      <a:pt x="472" y="744"/>
                    </a:lnTo>
                    <a:lnTo>
                      <a:pt x="472" y="744"/>
                    </a:lnTo>
                    <a:lnTo>
                      <a:pt x="473" y="744"/>
                    </a:lnTo>
                    <a:lnTo>
                      <a:pt x="473" y="744"/>
                    </a:lnTo>
                    <a:lnTo>
                      <a:pt x="473" y="744"/>
                    </a:lnTo>
                    <a:lnTo>
                      <a:pt x="473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5" y="743"/>
                    </a:lnTo>
                    <a:lnTo>
                      <a:pt x="475" y="743"/>
                    </a:lnTo>
                    <a:lnTo>
                      <a:pt x="478" y="743"/>
                    </a:lnTo>
                    <a:lnTo>
                      <a:pt x="478" y="743"/>
                    </a:lnTo>
                    <a:lnTo>
                      <a:pt x="478" y="743"/>
                    </a:lnTo>
                    <a:lnTo>
                      <a:pt x="478" y="743"/>
                    </a:lnTo>
                    <a:lnTo>
                      <a:pt x="479" y="743"/>
                    </a:lnTo>
                    <a:lnTo>
                      <a:pt x="479" y="743"/>
                    </a:lnTo>
                    <a:lnTo>
                      <a:pt x="479" y="743"/>
                    </a:lnTo>
                    <a:lnTo>
                      <a:pt x="479" y="743"/>
                    </a:lnTo>
                    <a:lnTo>
                      <a:pt x="480" y="742"/>
                    </a:lnTo>
                    <a:lnTo>
                      <a:pt x="480" y="742"/>
                    </a:lnTo>
                    <a:lnTo>
                      <a:pt x="480" y="742"/>
                    </a:lnTo>
                    <a:lnTo>
                      <a:pt x="480" y="742"/>
                    </a:lnTo>
                    <a:lnTo>
                      <a:pt x="482" y="742"/>
                    </a:lnTo>
                    <a:lnTo>
                      <a:pt x="482" y="742"/>
                    </a:lnTo>
                    <a:lnTo>
                      <a:pt x="482" y="742"/>
                    </a:lnTo>
                    <a:lnTo>
                      <a:pt x="482" y="742"/>
                    </a:lnTo>
                    <a:lnTo>
                      <a:pt x="483" y="741"/>
                    </a:lnTo>
                    <a:lnTo>
                      <a:pt x="483" y="741"/>
                    </a:lnTo>
                    <a:lnTo>
                      <a:pt x="483" y="741"/>
                    </a:lnTo>
                    <a:lnTo>
                      <a:pt x="483" y="741"/>
                    </a:lnTo>
                    <a:lnTo>
                      <a:pt x="483" y="739"/>
                    </a:lnTo>
                    <a:lnTo>
                      <a:pt x="483" y="739"/>
                    </a:lnTo>
                    <a:lnTo>
                      <a:pt x="483" y="739"/>
                    </a:lnTo>
                    <a:lnTo>
                      <a:pt x="483" y="739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4" y="737"/>
                    </a:lnTo>
                    <a:lnTo>
                      <a:pt x="484" y="737"/>
                    </a:lnTo>
                    <a:lnTo>
                      <a:pt x="484" y="737"/>
                    </a:lnTo>
                    <a:lnTo>
                      <a:pt x="484" y="737"/>
                    </a:lnTo>
                    <a:lnTo>
                      <a:pt x="487" y="725"/>
                    </a:lnTo>
                    <a:lnTo>
                      <a:pt x="487" y="725"/>
                    </a:lnTo>
                    <a:lnTo>
                      <a:pt x="488" y="709"/>
                    </a:lnTo>
                    <a:lnTo>
                      <a:pt x="487" y="699"/>
                    </a:lnTo>
                    <a:lnTo>
                      <a:pt x="487" y="699"/>
                    </a:lnTo>
                    <a:lnTo>
                      <a:pt x="501" y="694"/>
                    </a:lnTo>
                    <a:lnTo>
                      <a:pt x="501" y="694"/>
                    </a:lnTo>
                    <a:lnTo>
                      <a:pt x="507" y="703"/>
                    </a:lnTo>
                    <a:lnTo>
                      <a:pt x="518" y="714"/>
                    </a:lnTo>
                    <a:lnTo>
                      <a:pt x="518" y="714"/>
                    </a:lnTo>
                    <a:lnTo>
                      <a:pt x="528" y="722"/>
                    </a:lnTo>
                    <a:lnTo>
                      <a:pt x="528" y="722"/>
                    </a:lnTo>
                    <a:lnTo>
                      <a:pt x="528" y="722"/>
                    </a:lnTo>
                    <a:lnTo>
                      <a:pt x="528" y="722"/>
                    </a:lnTo>
                    <a:lnTo>
                      <a:pt x="530" y="723"/>
                    </a:lnTo>
                    <a:lnTo>
                      <a:pt x="530" y="723"/>
                    </a:lnTo>
                    <a:lnTo>
                      <a:pt x="530" y="723"/>
                    </a:lnTo>
                    <a:lnTo>
                      <a:pt x="530" y="723"/>
                    </a:lnTo>
                    <a:lnTo>
                      <a:pt x="531" y="723"/>
                    </a:lnTo>
                    <a:lnTo>
                      <a:pt x="531" y="723"/>
                    </a:lnTo>
                    <a:lnTo>
                      <a:pt x="531" y="723"/>
                    </a:lnTo>
                    <a:lnTo>
                      <a:pt x="531" y="723"/>
                    </a:lnTo>
                    <a:lnTo>
                      <a:pt x="532" y="723"/>
                    </a:lnTo>
                    <a:lnTo>
                      <a:pt x="532" y="723"/>
                    </a:lnTo>
                    <a:lnTo>
                      <a:pt x="532" y="723"/>
                    </a:lnTo>
                    <a:lnTo>
                      <a:pt x="532" y="723"/>
                    </a:lnTo>
                    <a:lnTo>
                      <a:pt x="533" y="723"/>
                    </a:lnTo>
                    <a:lnTo>
                      <a:pt x="533" y="723"/>
                    </a:lnTo>
                    <a:lnTo>
                      <a:pt x="533" y="723"/>
                    </a:lnTo>
                    <a:lnTo>
                      <a:pt x="533" y="723"/>
                    </a:lnTo>
                    <a:lnTo>
                      <a:pt x="535" y="723"/>
                    </a:lnTo>
                    <a:lnTo>
                      <a:pt x="535" y="723"/>
                    </a:lnTo>
                    <a:lnTo>
                      <a:pt x="535" y="722"/>
                    </a:lnTo>
                    <a:lnTo>
                      <a:pt x="535" y="722"/>
                    </a:lnTo>
                    <a:lnTo>
                      <a:pt x="536" y="722"/>
                    </a:lnTo>
                    <a:lnTo>
                      <a:pt x="536" y="722"/>
                    </a:lnTo>
                    <a:lnTo>
                      <a:pt x="536" y="722"/>
                    </a:lnTo>
                    <a:lnTo>
                      <a:pt x="536" y="722"/>
                    </a:lnTo>
                    <a:lnTo>
                      <a:pt x="538" y="720"/>
                    </a:lnTo>
                    <a:lnTo>
                      <a:pt x="538" y="720"/>
                    </a:lnTo>
                    <a:lnTo>
                      <a:pt x="540" y="720"/>
                    </a:lnTo>
                    <a:lnTo>
                      <a:pt x="540" y="720"/>
                    </a:lnTo>
                    <a:lnTo>
                      <a:pt x="540" y="720"/>
                    </a:lnTo>
                    <a:lnTo>
                      <a:pt x="540" y="720"/>
                    </a:lnTo>
                    <a:lnTo>
                      <a:pt x="541" y="719"/>
                    </a:lnTo>
                    <a:lnTo>
                      <a:pt x="541" y="719"/>
                    </a:lnTo>
                    <a:lnTo>
                      <a:pt x="541" y="719"/>
                    </a:lnTo>
                    <a:lnTo>
                      <a:pt x="541" y="719"/>
                    </a:lnTo>
                    <a:lnTo>
                      <a:pt x="542" y="719"/>
                    </a:lnTo>
                    <a:lnTo>
                      <a:pt x="542" y="719"/>
                    </a:lnTo>
                    <a:lnTo>
                      <a:pt x="542" y="719"/>
                    </a:lnTo>
                    <a:lnTo>
                      <a:pt x="542" y="719"/>
                    </a:lnTo>
                    <a:lnTo>
                      <a:pt x="543" y="718"/>
                    </a:lnTo>
                    <a:lnTo>
                      <a:pt x="543" y="718"/>
                    </a:lnTo>
                    <a:lnTo>
                      <a:pt x="543" y="718"/>
                    </a:lnTo>
                    <a:lnTo>
                      <a:pt x="543" y="718"/>
                    </a:lnTo>
                    <a:lnTo>
                      <a:pt x="543" y="717"/>
                    </a:lnTo>
                    <a:lnTo>
                      <a:pt x="543" y="717"/>
                    </a:lnTo>
                    <a:lnTo>
                      <a:pt x="543" y="717"/>
                    </a:lnTo>
                    <a:lnTo>
                      <a:pt x="543" y="717"/>
                    </a:lnTo>
                    <a:lnTo>
                      <a:pt x="545" y="715"/>
                    </a:lnTo>
                    <a:lnTo>
                      <a:pt x="545" y="715"/>
                    </a:lnTo>
                    <a:lnTo>
                      <a:pt x="545" y="715"/>
                    </a:lnTo>
                    <a:lnTo>
                      <a:pt x="545" y="715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45" y="713"/>
                    </a:lnTo>
                    <a:lnTo>
                      <a:pt x="545" y="713"/>
                    </a:lnTo>
                    <a:lnTo>
                      <a:pt x="545" y="713"/>
                    </a:lnTo>
                    <a:lnTo>
                      <a:pt x="545" y="700"/>
                    </a:lnTo>
                    <a:lnTo>
                      <a:pt x="545" y="700"/>
                    </a:lnTo>
                    <a:lnTo>
                      <a:pt x="543" y="685"/>
                    </a:lnTo>
                    <a:lnTo>
                      <a:pt x="541" y="675"/>
                    </a:lnTo>
                    <a:lnTo>
                      <a:pt x="541" y="675"/>
                    </a:lnTo>
                    <a:lnTo>
                      <a:pt x="553" y="668"/>
                    </a:lnTo>
                    <a:lnTo>
                      <a:pt x="553" y="668"/>
                    </a:lnTo>
                    <a:lnTo>
                      <a:pt x="561" y="675"/>
                    </a:lnTo>
                    <a:lnTo>
                      <a:pt x="574" y="684"/>
                    </a:lnTo>
                    <a:lnTo>
                      <a:pt x="574" y="684"/>
                    </a:lnTo>
                    <a:lnTo>
                      <a:pt x="584" y="690"/>
                    </a:lnTo>
                    <a:lnTo>
                      <a:pt x="584" y="690"/>
                    </a:lnTo>
                    <a:lnTo>
                      <a:pt x="585" y="690"/>
                    </a:lnTo>
                    <a:lnTo>
                      <a:pt x="585" y="690"/>
                    </a:lnTo>
                    <a:lnTo>
                      <a:pt x="586" y="690"/>
                    </a:lnTo>
                    <a:lnTo>
                      <a:pt x="586" y="690"/>
                    </a:lnTo>
                    <a:lnTo>
                      <a:pt x="587" y="691"/>
                    </a:lnTo>
                    <a:lnTo>
                      <a:pt x="587" y="691"/>
                    </a:lnTo>
                    <a:lnTo>
                      <a:pt x="587" y="691"/>
                    </a:lnTo>
                    <a:lnTo>
                      <a:pt x="587" y="691"/>
                    </a:lnTo>
                    <a:lnTo>
                      <a:pt x="589" y="691"/>
                    </a:lnTo>
                    <a:lnTo>
                      <a:pt x="589" y="691"/>
                    </a:lnTo>
                    <a:lnTo>
                      <a:pt x="589" y="691"/>
                    </a:lnTo>
                    <a:lnTo>
                      <a:pt x="589" y="691"/>
                    </a:lnTo>
                    <a:lnTo>
                      <a:pt x="590" y="691"/>
                    </a:lnTo>
                    <a:lnTo>
                      <a:pt x="590" y="691"/>
                    </a:lnTo>
                    <a:lnTo>
                      <a:pt x="590" y="691"/>
                    </a:lnTo>
                    <a:lnTo>
                      <a:pt x="590" y="691"/>
                    </a:lnTo>
                    <a:lnTo>
                      <a:pt x="591" y="690"/>
                    </a:lnTo>
                    <a:lnTo>
                      <a:pt x="591" y="690"/>
                    </a:lnTo>
                    <a:lnTo>
                      <a:pt x="591" y="690"/>
                    </a:lnTo>
                    <a:lnTo>
                      <a:pt x="591" y="690"/>
                    </a:lnTo>
                    <a:lnTo>
                      <a:pt x="593" y="690"/>
                    </a:lnTo>
                    <a:lnTo>
                      <a:pt x="593" y="690"/>
                    </a:lnTo>
                    <a:lnTo>
                      <a:pt x="593" y="690"/>
                    </a:lnTo>
                    <a:lnTo>
                      <a:pt x="593" y="690"/>
                    </a:lnTo>
                    <a:lnTo>
                      <a:pt x="594" y="689"/>
                    </a:lnTo>
                    <a:lnTo>
                      <a:pt x="594" y="689"/>
                    </a:lnTo>
                    <a:lnTo>
                      <a:pt x="594" y="689"/>
                    </a:lnTo>
                    <a:lnTo>
                      <a:pt x="594" y="689"/>
                    </a:lnTo>
                    <a:lnTo>
                      <a:pt x="595" y="688"/>
                    </a:lnTo>
                    <a:lnTo>
                      <a:pt x="595" y="688"/>
                    </a:lnTo>
                    <a:lnTo>
                      <a:pt x="596" y="688"/>
                    </a:lnTo>
                    <a:lnTo>
                      <a:pt x="596" y="688"/>
                    </a:lnTo>
                    <a:lnTo>
                      <a:pt x="596" y="686"/>
                    </a:lnTo>
                    <a:lnTo>
                      <a:pt x="596" y="686"/>
                    </a:lnTo>
                    <a:lnTo>
                      <a:pt x="598" y="686"/>
                    </a:lnTo>
                    <a:lnTo>
                      <a:pt x="598" y="686"/>
                    </a:lnTo>
                    <a:lnTo>
                      <a:pt x="598" y="686"/>
                    </a:lnTo>
                    <a:lnTo>
                      <a:pt x="598" y="686"/>
                    </a:lnTo>
                    <a:lnTo>
                      <a:pt x="599" y="685"/>
                    </a:lnTo>
                    <a:lnTo>
                      <a:pt x="599" y="685"/>
                    </a:lnTo>
                    <a:lnTo>
                      <a:pt x="599" y="685"/>
                    </a:lnTo>
                    <a:lnTo>
                      <a:pt x="599" y="685"/>
                    </a:lnTo>
                    <a:lnTo>
                      <a:pt x="600" y="684"/>
                    </a:lnTo>
                    <a:lnTo>
                      <a:pt x="600" y="684"/>
                    </a:lnTo>
                    <a:lnTo>
                      <a:pt x="600" y="684"/>
                    </a:lnTo>
                    <a:lnTo>
                      <a:pt x="600" y="684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3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1" y="680"/>
                    </a:lnTo>
                    <a:lnTo>
                      <a:pt x="601" y="680"/>
                    </a:lnTo>
                    <a:lnTo>
                      <a:pt x="601" y="680"/>
                    </a:lnTo>
                    <a:lnTo>
                      <a:pt x="601" y="680"/>
                    </a:lnTo>
                    <a:lnTo>
                      <a:pt x="601" y="679"/>
                    </a:lnTo>
                    <a:lnTo>
                      <a:pt x="601" y="679"/>
                    </a:lnTo>
                    <a:lnTo>
                      <a:pt x="601" y="678"/>
                    </a:lnTo>
                    <a:lnTo>
                      <a:pt x="601" y="678"/>
                    </a:lnTo>
                    <a:lnTo>
                      <a:pt x="599" y="666"/>
                    </a:lnTo>
                    <a:lnTo>
                      <a:pt x="599" y="666"/>
                    </a:lnTo>
                    <a:lnTo>
                      <a:pt x="594" y="652"/>
                    </a:lnTo>
                    <a:lnTo>
                      <a:pt x="590" y="642"/>
                    </a:lnTo>
                    <a:lnTo>
                      <a:pt x="590" y="642"/>
                    </a:lnTo>
                    <a:lnTo>
                      <a:pt x="601" y="634"/>
                    </a:lnTo>
                    <a:lnTo>
                      <a:pt x="601" y="634"/>
                    </a:lnTo>
                    <a:lnTo>
                      <a:pt x="610" y="639"/>
                    </a:lnTo>
                    <a:lnTo>
                      <a:pt x="624" y="646"/>
                    </a:lnTo>
                    <a:lnTo>
                      <a:pt x="624" y="646"/>
                    </a:lnTo>
                    <a:lnTo>
                      <a:pt x="635" y="650"/>
                    </a:lnTo>
                    <a:lnTo>
                      <a:pt x="635" y="650"/>
                    </a:lnTo>
                    <a:lnTo>
                      <a:pt x="635" y="650"/>
                    </a:lnTo>
                    <a:lnTo>
                      <a:pt x="635" y="650"/>
                    </a:lnTo>
                    <a:lnTo>
                      <a:pt x="637" y="650"/>
                    </a:lnTo>
                    <a:lnTo>
                      <a:pt x="637" y="650"/>
                    </a:lnTo>
                    <a:lnTo>
                      <a:pt x="637" y="650"/>
                    </a:lnTo>
                    <a:lnTo>
                      <a:pt x="637" y="650"/>
                    </a:lnTo>
                    <a:lnTo>
                      <a:pt x="638" y="650"/>
                    </a:lnTo>
                    <a:lnTo>
                      <a:pt x="638" y="650"/>
                    </a:lnTo>
                    <a:lnTo>
                      <a:pt x="639" y="650"/>
                    </a:lnTo>
                    <a:lnTo>
                      <a:pt x="639" y="650"/>
                    </a:lnTo>
                    <a:lnTo>
                      <a:pt x="639" y="650"/>
                    </a:lnTo>
                    <a:lnTo>
                      <a:pt x="639" y="650"/>
                    </a:lnTo>
                    <a:lnTo>
                      <a:pt x="640" y="650"/>
                    </a:lnTo>
                    <a:lnTo>
                      <a:pt x="640" y="650"/>
                    </a:lnTo>
                    <a:lnTo>
                      <a:pt x="640" y="650"/>
                    </a:lnTo>
                    <a:lnTo>
                      <a:pt x="640" y="650"/>
                    </a:lnTo>
                    <a:lnTo>
                      <a:pt x="642" y="650"/>
                    </a:lnTo>
                    <a:lnTo>
                      <a:pt x="642" y="650"/>
                    </a:lnTo>
                    <a:lnTo>
                      <a:pt x="642" y="649"/>
                    </a:lnTo>
                    <a:lnTo>
                      <a:pt x="642" y="649"/>
                    </a:lnTo>
                    <a:lnTo>
                      <a:pt x="642" y="649"/>
                    </a:lnTo>
                    <a:lnTo>
                      <a:pt x="642" y="649"/>
                    </a:lnTo>
                    <a:lnTo>
                      <a:pt x="643" y="647"/>
                    </a:lnTo>
                    <a:lnTo>
                      <a:pt x="643" y="647"/>
                    </a:lnTo>
                    <a:lnTo>
                      <a:pt x="643" y="647"/>
                    </a:lnTo>
                    <a:lnTo>
                      <a:pt x="643" y="647"/>
                    </a:lnTo>
                    <a:lnTo>
                      <a:pt x="644" y="647"/>
                    </a:lnTo>
                    <a:lnTo>
                      <a:pt x="644" y="647"/>
                    </a:lnTo>
                    <a:lnTo>
                      <a:pt x="644" y="646"/>
                    </a:lnTo>
                    <a:lnTo>
                      <a:pt x="644" y="646"/>
                    </a:lnTo>
                    <a:lnTo>
                      <a:pt x="645" y="646"/>
                    </a:lnTo>
                    <a:lnTo>
                      <a:pt x="645" y="646"/>
                    </a:lnTo>
                    <a:lnTo>
                      <a:pt x="647" y="645"/>
                    </a:lnTo>
                    <a:lnTo>
                      <a:pt x="647" y="645"/>
                    </a:lnTo>
                    <a:lnTo>
                      <a:pt x="647" y="644"/>
                    </a:lnTo>
                    <a:lnTo>
                      <a:pt x="647" y="644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48" y="644"/>
                    </a:lnTo>
                    <a:lnTo>
                      <a:pt x="649" y="642"/>
                    </a:lnTo>
                    <a:lnTo>
                      <a:pt x="649" y="642"/>
                    </a:lnTo>
                    <a:lnTo>
                      <a:pt x="649" y="642"/>
                    </a:lnTo>
                    <a:lnTo>
                      <a:pt x="649" y="642"/>
                    </a:lnTo>
                    <a:lnTo>
                      <a:pt x="649" y="641"/>
                    </a:lnTo>
                    <a:lnTo>
                      <a:pt x="649" y="641"/>
                    </a:lnTo>
                    <a:lnTo>
                      <a:pt x="649" y="641"/>
                    </a:lnTo>
                    <a:lnTo>
                      <a:pt x="649" y="641"/>
                    </a:lnTo>
                    <a:lnTo>
                      <a:pt x="649" y="640"/>
                    </a:lnTo>
                    <a:lnTo>
                      <a:pt x="649" y="640"/>
                    </a:lnTo>
                    <a:lnTo>
                      <a:pt x="650" y="640"/>
                    </a:lnTo>
                    <a:lnTo>
                      <a:pt x="650" y="640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50" y="637"/>
                    </a:lnTo>
                    <a:lnTo>
                      <a:pt x="650" y="637"/>
                    </a:lnTo>
                    <a:lnTo>
                      <a:pt x="650" y="636"/>
                    </a:lnTo>
                    <a:lnTo>
                      <a:pt x="650" y="636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49" y="635"/>
                    </a:lnTo>
                    <a:lnTo>
                      <a:pt x="645" y="625"/>
                    </a:lnTo>
                    <a:lnTo>
                      <a:pt x="645" y="625"/>
                    </a:lnTo>
                    <a:lnTo>
                      <a:pt x="639" y="611"/>
                    </a:lnTo>
                    <a:lnTo>
                      <a:pt x="633" y="602"/>
                    </a:lnTo>
                    <a:lnTo>
                      <a:pt x="633" y="602"/>
                    </a:lnTo>
                    <a:lnTo>
                      <a:pt x="643" y="591"/>
                    </a:lnTo>
                    <a:lnTo>
                      <a:pt x="643" y="591"/>
                    </a:lnTo>
                    <a:lnTo>
                      <a:pt x="652" y="594"/>
                    </a:lnTo>
                    <a:lnTo>
                      <a:pt x="667" y="598"/>
                    </a:lnTo>
                    <a:lnTo>
                      <a:pt x="667" y="598"/>
                    </a:lnTo>
                    <a:lnTo>
                      <a:pt x="678" y="601"/>
                    </a:lnTo>
                    <a:lnTo>
                      <a:pt x="678" y="601"/>
                    </a:lnTo>
                    <a:lnTo>
                      <a:pt x="678" y="601"/>
                    </a:lnTo>
                    <a:lnTo>
                      <a:pt x="678" y="601"/>
                    </a:lnTo>
                    <a:lnTo>
                      <a:pt x="679" y="601"/>
                    </a:lnTo>
                    <a:lnTo>
                      <a:pt x="679" y="601"/>
                    </a:lnTo>
                    <a:lnTo>
                      <a:pt x="681" y="601"/>
                    </a:lnTo>
                    <a:lnTo>
                      <a:pt x="681" y="601"/>
                    </a:lnTo>
                    <a:lnTo>
                      <a:pt x="682" y="601"/>
                    </a:lnTo>
                    <a:lnTo>
                      <a:pt x="682" y="601"/>
                    </a:lnTo>
                    <a:lnTo>
                      <a:pt x="682" y="601"/>
                    </a:lnTo>
                    <a:lnTo>
                      <a:pt x="682" y="601"/>
                    </a:lnTo>
                    <a:lnTo>
                      <a:pt x="683" y="601"/>
                    </a:lnTo>
                    <a:lnTo>
                      <a:pt x="683" y="601"/>
                    </a:lnTo>
                    <a:lnTo>
                      <a:pt x="683" y="600"/>
                    </a:lnTo>
                    <a:lnTo>
                      <a:pt x="683" y="600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4" y="598"/>
                    </a:lnTo>
                    <a:lnTo>
                      <a:pt x="684" y="598"/>
                    </a:lnTo>
                    <a:lnTo>
                      <a:pt x="684" y="598"/>
                    </a:lnTo>
                    <a:lnTo>
                      <a:pt x="684" y="598"/>
                    </a:lnTo>
                    <a:lnTo>
                      <a:pt x="686" y="598"/>
                    </a:lnTo>
                    <a:lnTo>
                      <a:pt x="686" y="598"/>
                    </a:lnTo>
                    <a:lnTo>
                      <a:pt x="686" y="597"/>
                    </a:lnTo>
                    <a:lnTo>
                      <a:pt x="686" y="597"/>
                    </a:lnTo>
                    <a:lnTo>
                      <a:pt x="687" y="597"/>
                    </a:lnTo>
                    <a:lnTo>
                      <a:pt x="687" y="597"/>
                    </a:lnTo>
                    <a:lnTo>
                      <a:pt x="687" y="596"/>
                    </a:lnTo>
                    <a:lnTo>
                      <a:pt x="687" y="596"/>
                    </a:lnTo>
                    <a:lnTo>
                      <a:pt x="688" y="594"/>
                    </a:lnTo>
                    <a:lnTo>
                      <a:pt x="688" y="594"/>
                    </a:lnTo>
                    <a:lnTo>
                      <a:pt x="688" y="593"/>
                    </a:lnTo>
                    <a:lnTo>
                      <a:pt x="688" y="593"/>
                    </a:lnTo>
                    <a:lnTo>
                      <a:pt x="690" y="593"/>
                    </a:lnTo>
                    <a:lnTo>
                      <a:pt x="690" y="593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0" y="592"/>
                    </a:lnTo>
                    <a:lnTo>
                      <a:pt x="691" y="591"/>
                    </a:lnTo>
                    <a:lnTo>
                      <a:pt x="691" y="591"/>
                    </a:lnTo>
                    <a:lnTo>
                      <a:pt x="691" y="591"/>
                    </a:lnTo>
                    <a:lnTo>
                      <a:pt x="691" y="591"/>
                    </a:lnTo>
                    <a:lnTo>
                      <a:pt x="691" y="589"/>
                    </a:lnTo>
                    <a:lnTo>
                      <a:pt x="691" y="589"/>
                    </a:lnTo>
                    <a:lnTo>
                      <a:pt x="691" y="589"/>
                    </a:lnTo>
                    <a:lnTo>
                      <a:pt x="691" y="589"/>
                    </a:lnTo>
                    <a:lnTo>
                      <a:pt x="691" y="588"/>
                    </a:lnTo>
                    <a:lnTo>
                      <a:pt x="691" y="588"/>
                    </a:lnTo>
                    <a:lnTo>
                      <a:pt x="691" y="588"/>
                    </a:lnTo>
                    <a:lnTo>
                      <a:pt x="691" y="588"/>
                    </a:lnTo>
                    <a:lnTo>
                      <a:pt x="691" y="587"/>
                    </a:lnTo>
                    <a:lnTo>
                      <a:pt x="691" y="587"/>
                    </a:lnTo>
                    <a:lnTo>
                      <a:pt x="691" y="587"/>
                    </a:lnTo>
                    <a:lnTo>
                      <a:pt x="691" y="587"/>
                    </a:lnTo>
                    <a:lnTo>
                      <a:pt x="691" y="586"/>
                    </a:lnTo>
                    <a:lnTo>
                      <a:pt x="691" y="586"/>
                    </a:lnTo>
                    <a:lnTo>
                      <a:pt x="691" y="586"/>
                    </a:lnTo>
                    <a:lnTo>
                      <a:pt x="691" y="586"/>
                    </a:lnTo>
                    <a:lnTo>
                      <a:pt x="691" y="584"/>
                    </a:lnTo>
                    <a:lnTo>
                      <a:pt x="691" y="584"/>
                    </a:lnTo>
                    <a:lnTo>
                      <a:pt x="690" y="584"/>
                    </a:lnTo>
                    <a:lnTo>
                      <a:pt x="690" y="584"/>
                    </a:lnTo>
                    <a:lnTo>
                      <a:pt x="684" y="574"/>
                    </a:lnTo>
                    <a:lnTo>
                      <a:pt x="684" y="574"/>
                    </a:lnTo>
                    <a:lnTo>
                      <a:pt x="676" y="562"/>
                    </a:lnTo>
                    <a:lnTo>
                      <a:pt x="668" y="554"/>
                    </a:lnTo>
                    <a:lnTo>
                      <a:pt x="668" y="554"/>
                    </a:lnTo>
                    <a:lnTo>
                      <a:pt x="676" y="542"/>
                    </a:lnTo>
                    <a:lnTo>
                      <a:pt x="676" y="542"/>
                    </a:lnTo>
                    <a:lnTo>
                      <a:pt x="686" y="543"/>
                    </a:lnTo>
                    <a:lnTo>
                      <a:pt x="701" y="545"/>
                    </a:lnTo>
                    <a:lnTo>
                      <a:pt x="701" y="545"/>
                    </a:lnTo>
                    <a:lnTo>
                      <a:pt x="712" y="545"/>
                    </a:lnTo>
                    <a:lnTo>
                      <a:pt x="712" y="545"/>
                    </a:lnTo>
                    <a:lnTo>
                      <a:pt x="712" y="545"/>
                    </a:lnTo>
                    <a:lnTo>
                      <a:pt x="712" y="545"/>
                    </a:lnTo>
                    <a:lnTo>
                      <a:pt x="713" y="545"/>
                    </a:lnTo>
                    <a:lnTo>
                      <a:pt x="713" y="545"/>
                    </a:lnTo>
                    <a:lnTo>
                      <a:pt x="715" y="545"/>
                    </a:lnTo>
                    <a:lnTo>
                      <a:pt x="715" y="545"/>
                    </a:lnTo>
                    <a:lnTo>
                      <a:pt x="716" y="544"/>
                    </a:lnTo>
                    <a:lnTo>
                      <a:pt x="716" y="544"/>
                    </a:lnTo>
                    <a:lnTo>
                      <a:pt x="716" y="544"/>
                    </a:lnTo>
                    <a:lnTo>
                      <a:pt x="716" y="544"/>
                    </a:lnTo>
                    <a:lnTo>
                      <a:pt x="717" y="544"/>
                    </a:lnTo>
                    <a:lnTo>
                      <a:pt x="717" y="544"/>
                    </a:lnTo>
                    <a:lnTo>
                      <a:pt x="717" y="544"/>
                    </a:lnTo>
                    <a:lnTo>
                      <a:pt x="717" y="544"/>
                    </a:lnTo>
                    <a:lnTo>
                      <a:pt x="717" y="543"/>
                    </a:lnTo>
                    <a:lnTo>
                      <a:pt x="717" y="543"/>
                    </a:lnTo>
                    <a:lnTo>
                      <a:pt x="719" y="543"/>
                    </a:lnTo>
                    <a:lnTo>
                      <a:pt x="719" y="543"/>
                    </a:lnTo>
                    <a:lnTo>
                      <a:pt x="719" y="542"/>
                    </a:lnTo>
                    <a:lnTo>
                      <a:pt x="719" y="542"/>
                    </a:lnTo>
                    <a:lnTo>
                      <a:pt x="719" y="542"/>
                    </a:lnTo>
                    <a:lnTo>
                      <a:pt x="719" y="542"/>
                    </a:lnTo>
                    <a:lnTo>
                      <a:pt x="720" y="542"/>
                    </a:lnTo>
                    <a:lnTo>
                      <a:pt x="720" y="542"/>
                    </a:lnTo>
                    <a:lnTo>
                      <a:pt x="720" y="540"/>
                    </a:lnTo>
                    <a:lnTo>
                      <a:pt x="720" y="540"/>
                    </a:lnTo>
                    <a:lnTo>
                      <a:pt x="720" y="539"/>
                    </a:lnTo>
                    <a:lnTo>
                      <a:pt x="720" y="539"/>
                    </a:lnTo>
                    <a:lnTo>
                      <a:pt x="720" y="539"/>
                    </a:lnTo>
                    <a:lnTo>
                      <a:pt x="720" y="539"/>
                    </a:lnTo>
                    <a:lnTo>
                      <a:pt x="721" y="538"/>
                    </a:lnTo>
                    <a:lnTo>
                      <a:pt x="721" y="538"/>
                    </a:lnTo>
                    <a:lnTo>
                      <a:pt x="721" y="537"/>
                    </a:lnTo>
                    <a:lnTo>
                      <a:pt x="721" y="537"/>
                    </a:lnTo>
                    <a:lnTo>
                      <a:pt x="722" y="537"/>
                    </a:lnTo>
                    <a:lnTo>
                      <a:pt x="722" y="537"/>
                    </a:lnTo>
                    <a:lnTo>
                      <a:pt x="722" y="535"/>
                    </a:lnTo>
                    <a:lnTo>
                      <a:pt x="722" y="535"/>
                    </a:lnTo>
                    <a:lnTo>
                      <a:pt x="722" y="535"/>
                    </a:lnTo>
                    <a:lnTo>
                      <a:pt x="722" y="535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22" y="533"/>
                    </a:lnTo>
                    <a:lnTo>
                      <a:pt x="722" y="533"/>
                    </a:lnTo>
                    <a:lnTo>
                      <a:pt x="724" y="533"/>
                    </a:lnTo>
                    <a:lnTo>
                      <a:pt x="724" y="533"/>
                    </a:lnTo>
                    <a:lnTo>
                      <a:pt x="724" y="532"/>
                    </a:lnTo>
                    <a:lnTo>
                      <a:pt x="724" y="532"/>
                    </a:lnTo>
                    <a:lnTo>
                      <a:pt x="724" y="532"/>
                    </a:lnTo>
                    <a:lnTo>
                      <a:pt x="724" y="532"/>
                    </a:lnTo>
                    <a:lnTo>
                      <a:pt x="724" y="530"/>
                    </a:lnTo>
                    <a:lnTo>
                      <a:pt x="724" y="530"/>
                    </a:lnTo>
                    <a:lnTo>
                      <a:pt x="722" y="530"/>
                    </a:lnTo>
                    <a:lnTo>
                      <a:pt x="722" y="530"/>
                    </a:lnTo>
                    <a:lnTo>
                      <a:pt x="722" y="529"/>
                    </a:lnTo>
                    <a:lnTo>
                      <a:pt x="722" y="529"/>
                    </a:lnTo>
                    <a:lnTo>
                      <a:pt x="722" y="528"/>
                    </a:lnTo>
                    <a:lnTo>
                      <a:pt x="722" y="528"/>
                    </a:lnTo>
                    <a:lnTo>
                      <a:pt x="722" y="528"/>
                    </a:lnTo>
                    <a:lnTo>
                      <a:pt x="722" y="528"/>
                    </a:lnTo>
                    <a:lnTo>
                      <a:pt x="713" y="518"/>
                    </a:lnTo>
                    <a:lnTo>
                      <a:pt x="713" y="518"/>
                    </a:lnTo>
                    <a:lnTo>
                      <a:pt x="702" y="508"/>
                    </a:lnTo>
                    <a:lnTo>
                      <a:pt x="695" y="501"/>
                    </a:lnTo>
                    <a:lnTo>
                      <a:pt x="695" y="501"/>
                    </a:lnTo>
                    <a:lnTo>
                      <a:pt x="700" y="487"/>
                    </a:lnTo>
                    <a:lnTo>
                      <a:pt x="700" y="487"/>
                    </a:lnTo>
                    <a:lnTo>
                      <a:pt x="710" y="487"/>
                    </a:lnTo>
                    <a:lnTo>
                      <a:pt x="725" y="486"/>
                    </a:lnTo>
                    <a:lnTo>
                      <a:pt x="725" y="486"/>
                    </a:lnTo>
                    <a:lnTo>
                      <a:pt x="736" y="485"/>
                    </a:lnTo>
                    <a:lnTo>
                      <a:pt x="736" y="485"/>
                    </a:lnTo>
                    <a:lnTo>
                      <a:pt x="736" y="485"/>
                    </a:lnTo>
                    <a:lnTo>
                      <a:pt x="736" y="485"/>
                    </a:lnTo>
                    <a:lnTo>
                      <a:pt x="737" y="484"/>
                    </a:lnTo>
                    <a:lnTo>
                      <a:pt x="737" y="484"/>
                    </a:lnTo>
                    <a:lnTo>
                      <a:pt x="739" y="484"/>
                    </a:lnTo>
                    <a:lnTo>
                      <a:pt x="739" y="484"/>
                    </a:lnTo>
                    <a:lnTo>
                      <a:pt x="740" y="484"/>
                    </a:lnTo>
                    <a:lnTo>
                      <a:pt x="740" y="484"/>
                    </a:lnTo>
                    <a:lnTo>
                      <a:pt x="740" y="484"/>
                    </a:lnTo>
                    <a:lnTo>
                      <a:pt x="740" y="484"/>
                    </a:lnTo>
                    <a:lnTo>
                      <a:pt x="741" y="482"/>
                    </a:lnTo>
                    <a:lnTo>
                      <a:pt x="741" y="482"/>
                    </a:lnTo>
                    <a:lnTo>
                      <a:pt x="741" y="482"/>
                    </a:lnTo>
                    <a:lnTo>
                      <a:pt x="741" y="482"/>
                    </a:lnTo>
                    <a:lnTo>
                      <a:pt x="741" y="481"/>
                    </a:lnTo>
                    <a:lnTo>
                      <a:pt x="741" y="481"/>
                    </a:lnTo>
                    <a:lnTo>
                      <a:pt x="741" y="481"/>
                    </a:lnTo>
                    <a:lnTo>
                      <a:pt x="741" y="481"/>
                    </a:lnTo>
                    <a:lnTo>
                      <a:pt x="742" y="481"/>
                    </a:lnTo>
                    <a:lnTo>
                      <a:pt x="742" y="481"/>
                    </a:lnTo>
                    <a:lnTo>
                      <a:pt x="742" y="480"/>
                    </a:lnTo>
                    <a:lnTo>
                      <a:pt x="742" y="480"/>
                    </a:lnTo>
                    <a:lnTo>
                      <a:pt x="742" y="479"/>
                    </a:lnTo>
                    <a:lnTo>
                      <a:pt x="742" y="479"/>
                    </a:lnTo>
                    <a:lnTo>
                      <a:pt x="742" y="479"/>
                    </a:lnTo>
                    <a:lnTo>
                      <a:pt x="742" y="479"/>
                    </a:lnTo>
                    <a:lnTo>
                      <a:pt x="742" y="477"/>
                    </a:lnTo>
                    <a:lnTo>
                      <a:pt x="742" y="477"/>
                    </a:lnTo>
                    <a:lnTo>
                      <a:pt x="744" y="477"/>
                    </a:lnTo>
                    <a:lnTo>
                      <a:pt x="744" y="477"/>
                    </a:lnTo>
                    <a:lnTo>
                      <a:pt x="744" y="476"/>
                    </a:lnTo>
                    <a:lnTo>
                      <a:pt x="744" y="476"/>
                    </a:lnTo>
                    <a:lnTo>
                      <a:pt x="744" y="475"/>
                    </a:lnTo>
                    <a:lnTo>
                      <a:pt x="744" y="475"/>
                    </a:lnTo>
                    <a:lnTo>
                      <a:pt x="744" y="474"/>
                    </a:lnTo>
                    <a:lnTo>
                      <a:pt x="744" y="474"/>
                    </a:lnTo>
                    <a:lnTo>
                      <a:pt x="744" y="472"/>
                    </a:lnTo>
                    <a:lnTo>
                      <a:pt x="744" y="472"/>
                    </a:lnTo>
                    <a:lnTo>
                      <a:pt x="745" y="472"/>
                    </a:lnTo>
                    <a:lnTo>
                      <a:pt x="745" y="472"/>
                    </a:lnTo>
                    <a:lnTo>
                      <a:pt x="745" y="471"/>
                    </a:lnTo>
                    <a:lnTo>
                      <a:pt x="745" y="471"/>
                    </a:lnTo>
                    <a:lnTo>
                      <a:pt x="745" y="471"/>
                    </a:lnTo>
                    <a:lnTo>
                      <a:pt x="745" y="471"/>
                    </a:lnTo>
                    <a:lnTo>
                      <a:pt x="745" y="470"/>
                    </a:lnTo>
                    <a:lnTo>
                      <a:pt x="745" y="470"/>
                    </a:lnTo>
                    <a:lnTo>
                      <a:pt x="745" y="470"/>
                    </a:lnTo>
                    <a:lnTo>
                      <a:pt x="745" y="470"/>
                    </a:lnTo>
                    <a:lnTo>
                      <a:pt x="745" y="469"/>
                    </a:lnTo>
                    <a:lnTo>
                      <a:pt x="745" y="469"/>
                    </a:lnTo>
                    <a:lnTo>
                      <a:pt x="745" y="469"/>
                    </a:lnTo>
                    <a:lnTo>
                      <a:pt x="745" y="469"/>
                    </a:lnTo>
                    <a:lnTo>
                      <a:pt x="744" y="467"/>
                    </a:lnTo>
                    <a:lnTo>
                      <a:pt x="744" y="467"/>
                    </a:lnTo>
                    <a:lnTo>
                      <a:pt x="744" y="467"/>
                    </a:lnTo>
                    <a:lnTo>
                      <a:pt x="744" y="467"/>
                    </a:lnTo>
                    <a:lnTo>
                      <a:pt x="744" y="466"/>
                    </a:lnTo>
                    <a:lnTo>
                      <a:pt x="744" y="466"/>
                    </a:lnTo>
                    <a:lnTo>
                      <a:pt x="742" y="466"/>
                    </a:lnTo>
                    <a:lnTo>
                      <a:pt x="742" y="466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41" y="465"/>
                    </a:lnTo>
                    <a:lnTo>
                      <a:pt x="732" y="457"/>
                    </a:lnTo>
                    <a:lnTo>
                      <a:pt x="732" y="457"/>
                    </a:lnTo>
                    <a:lnTo>
                      <a:pt x="720" y="448"/>
                    </a:lnTo>
                    <a:lnTo>
                      <a:pt x="711" y="445"/>
                    </a:lnTo>
                    <a:lnTo>
                      <a:pt x="711" y="445"/>
                    </a:lnTo>
                    <a:lnTo>
                      <a:pt x="713" y="429"/>
                    </a:lnTo>
                    <a:lnTo>
                      <a:pt x="713" y="429"/>
                    </a:lnTo>
                    <a:lnTo>
                      <a:pt x="724" y="428"/>
                    </a:lnTo>
                    <a:lnTo>
                      <a:pt x="739" y="424"/>
                    </a:lnTo>
                    <a:lnTo>
                      <a:pt x="739" y="424"/>
                    </a:lnTo>
                    <a:lnTo>
                      <a:pt x="750" y="421"/>
                    </a:lnTo>
                    <a:lnTo>
                      <a:pt x="750" y="421"/>
                    </a:lnTo>
                    <a:lnTo>
                      <a:pt x="751" y="419"/>
                    </a:lnTo>
                    <a:lnTo>
                      <a:pt x="751" y="419"/>
                    </a:lnTo>
                    <a:lnTo>
                      <a:pt x="751" y="419"/>
                    </a:lnTo>
                    <a:lnTo>
                      <a:pt x="751" y="419"/>
                    </a:lnTo>
                    <a:lnTo>
                      <a:pt x="753" y="419"/>
                    </a:lnTo>
                    <a:lnTo>
                      <a:pt x="753" y="419"/>
                    </a:lnTo>
                    <a:lnTo>
                      <a:pt x="753" y="419"/>
                    </a:lnTo>
                    <a:lnTo>
                      <a:pt x="753" y="419"/>
                    </a:lnTo>
                    <a:lnTo>
                      <a:pt x="754" y="418"/>
                    </a:lnTo>
                    <a:lnTo>
                      <a:pt x="754" y="418"/>
                    </a:lnTo>
                    <a:lnTo>
                      <a:pt x="754" y="418"/>
                    </a:lnTo>
                    <a:lnTo>
                      <a:pt x="754" y="418"/>
                    </a:lnTo>
                    <a:lnTo>
                      <a:pt x="754" y="417"/>
                    </a:lnTo>
                    <a:lnTo>
                      <a:pt x="754" y="417"/>
                    </a:lnTo>
                    <a:lnTo>
                      <a:pt x="754" y="417"/>
                    </a:lnTo>
                    <a:lnTo>
                      <a:pt x="754" y="417"/>
                    </a:lnTo>
                    <a:lnTo>
                      <a:pt x="754" y="416"/>
                    </a:lnTo>
                    <a:lnTo>
                      <a:pt x="754" y="416"/>
                    </a:lnTo>
                    <a:lnTo>
                      <a:pt x="754" y="416"/>
                    </a:lnTo>
                    <a:lnTo>
                      <a:pt x="754" y="416"/>
                    </a:lnTo>
                    <a:lnTo>
                      <a:pt x="755" y="414"/>
                    </a:lnTo>
                    <a:lnTo>
                      <a:pt x="755" y="414"/>
                    </a:lnTo>
                    <a:lnTo>
                      <a:pt x="755" y="414"/>
                    </a:lnTo>
                    <a:lnTo>
                      <a:pt x="755" y="414"/>
                    </a:lnTo>
                    <a:lnTo>
                      <a:pt x="755" y="413"/>
                    </a:lnTo>
                    <a:lnTo>
                      <a:pt x="755" y="413"/>
                    </a:lnTo>
                    <a:lnTo>
                      <a:pt x="755" y="412"/>
                    </a:lnTo>
                    <a:lnTo>
                      <a:pt x="755" y="412"/>
                    </a:lnTo>
                    <a:lnTo>
                      <a:pt x="755" y="411"/>
                    </a:lnTo>
                    <a:lnTo>
                      <a:pt x="755" y="411"/>
                    </a:lnTo>
                    <a:lnTo>
                      <a:pt x="755" y="409"/>
                    </a:lnTo>
                    <a:lnTo>
                      <a:pt x="755" y="409"/>
                    </a:lnTo>
                    <a:lnTo>
                      <a:pt x="755" y="409"/>
                    </a:lnTo>
                    <a:lnTo>
                      <a:pt x="755" y="409"/>
                    </a:lnTo>
                    <a:lnTo>
                      <a:pt x="755" y="408"/>
                    </a:lnTo>
                    <a:lnTo>
                      <a:pt x="755" y="408"/>
                    </a:lnTo>
                    <a:lnTo>
                      <a:pt x="755" y="407"/>
                    </a:lnTo>
                    <a:lnTo>
                      <a:pt x="755" y="407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6"/>
                    </a:lnTo>
                    <a:lnTo>
                      <a:pt x="755" y="404"/>
                    </a:lnTo>
                    <a:lnTo>
                      <a:pt x="755" y="404"/>
                    </a:lnTo>
                    <a:lnTo>
                      <a:pt x="755" y="404"/>
                    </a:lnTo>
                    <a:lnTo>
                      <a:pt x="755" y="404"/>
                    </a:lnTo>
                    <a:lnTo>
                      <a:pt x="755" y="403"/>
                    </a:lnTo>
                    <a:lnTo>
                      <a:pt x="755" y="403"/>
                    </a:lnTo>
                    <a:lnTo>
                      <a:pt x="754" y="403"/>
                    </a:lnTo>
                    <a:lnTo>
                      <a:pt x="754" y="403"/>
                    </a:lnTo>
                    <a:lnTo>
                      <a:pt x="754" y="402"/>
                    </a:lnTo>
                    <a:lnTo>
                      <a:pt x="754" y="402"/>
                    </a:lnTo>
                    <a:lnTo>
                      <a:pt x="753" y="402"/>
                    </a:lnTo>
                    <a:lnTo>
                      <a:pt x="753" y="402"/>
                    </a:lnTo>
                    <a:lnTo>
                      <a:pt x="753" y="402"/>
                    </a:lnTo>
                    <a:lnTo>
                      <a:pt x="753" y="402"/>
                    </a:lnTo>
                    <a:lnTo>
                      <a:pt x="751" y="401"/>
                    </a:lnTo>
                    <a:lnTo>
                      <a:pt x="751" y="401"/>
                    </a:lnTo>
                    <a:lnTo>
                      <a:pt x="751" y="401"/>
                    </a:lnTo>
                    <a:lnTo>
                      <a:pt x="751" y="401"/>
                    </a:lnTo>
                    <a:lnTo>
                      <a:pt x="741" y="394"/>
                    </a:lnTo>
                    <a:lnTo>
                      <a:pt x="741" y="394"/>
                    </a:lnTo>
                    <a:lnTo>
                      <a:pt x="727" y="388"/>
                    </a:lnTo>
                    <a:lnTo>
                      <a:pt x="717" y="385"/>
                    </a:lnTo>
                    <a:lnTo>
                      <a:pt x="717" y="385"/>
                    </a:lnTo>
                    <a:lnTo>
                      <a:pt x="717" y="370"/>
                    </a:lnTo>
                    <a:lnTo>
                      <a:pt x="717" y="370"/>
                    </a:lnTo>
                    <a:lnTo>
                      <a:pt x="727" y="368"/>
                    </a:lnTo>
                    <a:lnTo>
                      <a:pt x="741" y="361"/>
                    </a:lnTo>
                    <a:lnTo>
                      <a:pt x="741" y="361"/>
                    </a:lnTo>
                    <a:lnTo>
                      <a:pt x="751" y="355"/>
                    </a:lnTo>
                    <a:lnTo>
                      <a:pt x="751" y="355"/>
                    </a:lnTo>
                    <a:lnTo>
                      <a:pt x="751" y="355"/>
                    </a:lnTo>
                    <a:lnTo>
                      <a:pt x="751" y="355"/>
                    </a:lnTo>
                    <a:lnTo>
                      <a:pt x="753" y="355"/>
                    </a:lnTo>
                    <a:lnTo>
                      <a:pt x="753" y="355"/>
                    </a:lnTo>
                    <a:lnTo>
                      <a:pt x="753" y="354"/>
                    </a:lnTo>
                    <a:lnTo>
                      <a:pt x="753" y="354"/>
                    </a:lnTo>
                    <a:lnTo>
                      <a:pt x="754" y="354"/>
                    </a:lnTo>
                    <a:lnTo>
                      <a:pt x="754" y="354"/>
                    </a:lnTo>
                    <a:lnTo>
                      <a:pt x="754" y="353"/>
                    </a:lnTo>
                    <a:lnTo>
                      <a:pt x="754" y="353"/>
                    </a:lnTo>
                    <a:lnTo>
                      <a:pt x="755" y="353"/>
                    </a:lnTo>
                    <a:lnTo>
                      <a:pt x="755" y="353"/>
                    </a:lnTo>
                    <a:lnTo>
                      <a:pt x="755" y="351"/>
                    </a:lnTo>
                    <a:lnTo>
                      <a:pt x="755" y="351"/>
                    </a:lnTo>
                    <a:lnTo>
                      <a:pt x="755" y="351"/>
                    </a:lnTo>
                    <a:lnTo>
                      <a:pt x="755" y="351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50"/>
                    </a:lnTo>
                    <a:lnTo>
                      <a:pt x="755" y="349"/>
                    </a:lnTo>
                    <a:lnTo>
                      <a:pt x="755" y="349"/>
                    </a:lnTo>
                    <a:lnTo>
                      <a:pt x="755" y="348"/>
                    </a:lnTo>
                    <a:lnTo>
                      <a:pt x="755" y="348"/>
                    </a:lnTo>
                    <a:lnTo>
                      <a:pt x="755" y="346"/>
                    </a:lnTo>
                    <a:lnTo>
                      <a:pt x="755" y="346"/>
                    </a:lnTo>
                    <a:close/>
                    <a:moveTo>
                      <a:pt x="441" y="394"/>
                    </a:moveTo>
                    <a:lnTo>
                      <a:pt x="441" y="394"/>
                    </a:lnTo>
                    <a:lnTo>
                      <a:pt x="436" y="407"/>
                    </a:lnTo>
                    <a:lnTo>
                      <a:pt x="430" y="418"/>
                    </a:lnTo>
                    <a:lnTo>
                      <a:pt x="421" y="427"/>
                    </a:lnTo>
                    <a:lnTo>
                      <a:pt x="411" y="435"/>
                    </a:lnTo>
                    <a:lnTo>
                      <a:pt x="400" y="440"/>
                    </a:lnTo>
                    <a:lnTo>
                      <a:pt x="387" y="443"/>
                    </a:lnTo>
                    <a:lnTo>
                      <a:pt x="375" y="443"/>
                    </a:lnTo>
                    <a:lnTo>
                      <a:pt x="361" y="441"/>
                    </a:lnTo>
                    <a:lnTo>
                      <a:pt x="361" y="441"/>
                    </a:lnTo>
                    <a:lnTo>
                      <a:pt x="348" y="437"/>
                    </a:lnTo>
                    <a:lnTo>
                      <a:pt x="338" y="429"/>
                    </a:lnTo>
                    <a:lnTo>
                      <a:pt x="328" y="421"/>
                    </a:lnTo>
                    <a:lnTo>
                      <a:pt x="322" y="411"/>
                    </a:lnTo>
                    <a:lnTo>
                      <a:pt x="317" y="399"/>
                    </a:lnTo>
                    <a:lnTo>
                      <a:pt x="313" y="387"/>
                    </a:lnTo>
                    <a:lnTo>
                      <a:pt x="313" y="374"/>
                    </a:lnTo>
                    <a:lnTo>
                      <a:pt x="315" y="360"/>
                    </a:lnTo>
                    <a:lnTo>
                      <a:pt x="315" y="360"/>
                    </a:lnTo>
                    <a:lnTo>
                      <a:pt x="319" y="350"/>
                    </a:lnTo>
                    <a:lnTo>
                      <a:pt x="325" y="340"/>
                    </a:lnTo>
                    <a:lnTo>
                      <a:pt x="333" y="331"/>
                    </a:lnTo>
                    <a:lnTo>
                      <a:pt x="343" y="325"/>
                    </a:lnTo>
                    <a:lnTo>
                      <a:pt x="353" y="319"/>
                    </a:lnTo>
                    <a:lnTo>
                      <a:pt x="363" y="315"/>
                    </a:lnTo>
                    <a:lnTo>
                      <a:pt x="373" y="314"/>
                    </a:lnTo>
                    <a:lnTo>
                      <a:pt x="383" y="314"/>
                    </a:lnTo>
                    <a:lnTo>
                      <a:pt x="390" y="291"/>
                    </a:lnTo>
                    <a:lnTo>
                      <a:pt x="411" y="296"/>
                    </a:lnTo>
                    <a:lnTo>
                      <a:pt x="405" y="319"/>
                    </a:lnTo>
                    <a:lnTo>
                      <a:pt x="405" y="319"/>
                    </a:lnTo>
                    <a:lnTo>
                      <a:pt x="414" y="324"/>
                    </a:lnTo>
                    <a:lnTo>
                      <a:pt x="422" y="331"/>
                    </a:lnTo>
                    <a:lnTo>
                      <a:pt x="430" y="339"/>
                    </a:lnTo>
                    <a:lnTo>
                      <a:pt x="435" y="349"/>
                    </a:lnTo>
                    <a:lnTo>
                      <a:pt x="440" y="360"/>
                    </a:lnTo>
                    <a:lnTo>
                      <a:pt x="443" y="372"/>
                    </a:lnTo>
                    <a:lnTo>
                      <a:pt x="443" y="383"/>
                    </a:lnTo>
                    <a:lnTo>
                      <a:pt x="441" y="394"/>
                    </a:lnTo>
                    <a:lnTo>
                      <a:pt x="441" y="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4601869" y="3512726"/>
                <a:ext cx="358305" cy="359598"/>
              </a:xfrm>
              <a:custGeom>
                <a:avLst/>
                <a:gdLst>
                  <a:gd name="T0" fmla="*/ 436 w 555"/>
                  <a:gd name="T1" fmla="*/ 49 h 554"/>
                  <a:gd name="T2" fmla="*/ 401 w 555"/>
                  <a:gd name="T3" fmla="*/ 30 h 554"/>
                  <a:gd name="T4" fmla="*/ 391 w 555"/>
                  <a:gd name="T5" fmla="*/ 24 h 554"/>
                  <a:gd name="T6" fmla="*/ 354 w 555"/>
                  <a:gd name="T7" fmla="*/ 11 h 554"/>
                  <a:gd name="T8" fmla="*/ 343 w 555"/>
                  <a:gd name="T9" fmla="*/ 9 h 554"/>
                  <a:gd name="T10" fmla="*/ 303 w 555"/>
                  <a:gd name="T11" fmla="*/ 1 h 554"/>
                  <a:gd name="T12" fmla="*/ 270 w 555"/>
                  <a:gd name="T13" fmla="*/ 21 h 554"/>
                  <a:gd name="T14" fmla="*/ 250 w 555"/>
                  <a:gd name="T15" fmla="*/ 1 h 554"/>
                  <a:gd name="T16" fmla="*/ 211 w 555"/>
                  <a:gd name="T17" fmla="*/ 9 h 554"/>
                  <a:gd name="T18" fmla="*/ 201 w 555"/>
                  <a:gd name="T19" fmla="*/ 13 h 554"/>
                  <a:gd name="T20" fmla="*/ 163 w 555"/>
                  <a:gd name="T21" fmla="*/ 24 h 554"/>
                  <a:gd name="T22" fmla="*/ 154 w 555"/>
                  <a:gd name="T23" fmla="*/ 33 h 554"/>
                  <a:gd name="T24" fmla="*/ 119 w 555"/>
                  <a:gd name="T25" fmla="*/ 49 h 554"/>
                  <a:gd name="T26" fmla="*/ 107 w 555"/>
                  <a:gd name="T27" fmla="*/ 86 h 554"/>
                  <a:gd name="T28" fmla="*/ 78 w 555"/>
                  <a:gd name="T29" fmla="*/ 83 h 554"/>
                  <a:gd name="T30" fmla="*/ 53 w 555"/>
                  <a:gd name="T31" fmla="*/ 115 h 554"/>
                  <a:gd name="T32" fmla="*/ 48 w 555"/>
                  <a:gd name="T33" fmla="*/ 125 h 554"/>
                  <a:gd name="T34" fmla="*/ 27 w 555"/>
                  <a:gd name="T35" fmla="*/ 157 h 554"/>
                  <a:gd name="T36" fmla="*/ 31 w 555"/>
                  <a:gd name="T37" fmla="*/ 175 h 554"/>
                  <a:gd name="T38" fmla="*/ 9 w 555"/>
                  <a:gd name="T39" fmla="*/ 207 h 554"/>
                  <a:gd name="T40" fmla="*/ 4 w 555"/>
                  <a:gd name="T41" fmla="*/ 247 h 554"/>
                  <a:gd name="T42" fmla="*/ 0 w 555"/>
                  <a:gd name="T43" fmla="*/ 258 h 554"/>
                  <a:gd name="T44" fmla="*/ 0 w 555"/>
                  <a:gd name="T45" fmla="*/ 297 h 554"/>
                  <a:gd name="T46" fmla="*/ 4 w 555"/>
                  <a:gd name="T47" fmla="*/ 309 h 554"/>
                  <a:gd name="T48" fmla="*/ 9 w 555"/>
                  <a:gd name="T49" fmla="*/ 348 h 554"/>
                  <a:gd name="T50" fmla="*/ 42 w 555"/>
                  <a:gd name="T51" fmla="*/ 358 h 554"/>
                  <a:gd name="T52" fmla="*/ 27 w 555"/>
                  <a:gd name="T53" fmla="*/ 397 h 554"/>
                  <a:gd name="T54" fmla="*/ 48 w 555"/>
                  <a:gd name="T55" fmla="*/ 429 h 554"/>
                  <a:gd name="T56" fmla="*/ 55 w 555"/>
                  <a:gd name="T57" fmla="*/ 441 h 554"/>
                  <a:gd name="T58" fmla="*/ 78 w 555"/>
                  <a:gd name="T59" fmla="*/ 471 h 554"/>
                  <a:gd name="T60" fmla="*/ 89 w 555"/>
                  <a:gd name="T61" fmla="*/ 477 h 554"/>
                  <a:gd name="T62" fmla="*/ 118 w 555"/>
                  <a:gd name="T63" fmla="*/ 505 h 554"/>
                  <a:gd name="T64" fmla="*/ 155 w 555"/>
                  <a:gd name="T65" fmla="*/ 515 h 554"/>
                  <a:gd name="T66" fmla="*/ 163 w 555"/>
                  <a:gd name="T67" fmla="*/ 530 h 554"/>
                  <a:gd name="T68" fmla="*/ 201 w 555"/>
                  <a:gd name="T69" fmla="*/ 544 h 554"/>
                  <a:gd name="T70" fmla="*/ 212 w 555"/>
                  <a:gd name="T71" fmla="*/ 547 h 554"/>
                  <a:gd name="T72" fmla="*/ 250 w 555"/>
                  <a:gd name="T73" fmla="*/ 554 h 554"/>
                  <a:gd name="T74" fmla="*/ 261 w 555"/>
                  <a:gd name="T75" fmla="*/ 552 h 554"/>
                  <a:gd name="T76" fmla="*/ 300 w 555"/>
                  <a:gd name="T77" fmla="*/ 554 h 554"/>
                  <a:gd name="T78" fmla="*/ 329 w 555"/>
                  <a:gd name="T79" fmla="*/ 529 h 554"/>
                  <a:gd name="T80" fmla="*/ 352 w 555"/>
                  <a:gd name="T81" fmla="*/ 545 h 554"/>
                  <a:gd name="T82" fmla="*/ 388 w 555"/>
                  <a:gd name="T83" fmla="*/ 530 h 554"/>
                  <a:gd name="T84" fmla="*/ 400 w 555"/>
                  <a:gd name="T85" fmla="*/ 526 h 554"/>
                  <a:gd name="T86" fmla="*/ 434 w 555"/>
                  <a:gd name="T87" fmla="*/ 508 h 554"/>
                  <a:gd name="T88" fmla="*/ 441 w 555"/>
                  <a:gd name="T89" fmla="*/ 498 h 554"/>
                  <a:gd name="T90" fmla="*/ 473 w 555"/>
                  <a:gd name="T91" fmla="*/ 475 h 554"/>
                  <a:gd name="T92" fmla="*/ 472 w 555"/>
                  <a:gd name="T93" fmla="*/ 433 h 554"/>
                  <a:gd name="T94" fmla="*/ 506 w 555"/>
                  <a:gd name="T95" fmla="*/ 436 h 554"/>
                  <a:gd name="T96" fmla="*/ 523 w 555"/>
                  <a:gd name="T97" fmla="*/ 401 h 554"/>
                  <a:gd name="T98" fmla="*/ 531 w 555"/>
                  <a:gd name="T99" fmla="*/ 392 h 554"/>
                  <a:gd name="T100" fmla="*/ 545 w 555"/>
                  <a:gd name="T101" fmla="*/ 354 h 554"/>
                  <a:gd name="T102" fmla="*/ 546 w 555"/>
                  <a:gd name="T103" fmla="*/ 343 h 554"/>
                  <a:gd name="T104" fmla="*/ 555 w 555"/>
                  <a:gd name="T105" fmla="*/ 305 h 554"/>
                  <a:gd name="T106" fmla="*/ 535 w 555"/>
                  <a:gd name="T107" fmla="*/ 285 h 554"/>
                  <a:gd name="T108" fmla="*/ 555 w 555"/>
                  <a:gd name="T109" fmla="*/ 252 h 554"/>
                  <a:gd name="T110" fmla="*/ 545 w 555"/>
                  <a:gd name="T111" fmla="*/ 214 h 554"/>
                  <a:gd name="T112" fmla="*/ 545 w 555"/>
                  <a:gd name="T113" fmla="*/ 203 h 554"/>
                  <a:gd name="T114" fmla="*/ 531 w 555"/>
                  <a:gd name="T115" fmla="*/ 166 h 554"/>
                  <a:gd name="T116" fmla="*/ 524 w 555"/>
                  <a:gd name="T117" fmla="*/ 155 h 554"/>
                  <a:gd name="T118" fmla="*/ 506 w 555"/>
                  <a:gd name="T119" fmla="*/ 120 h 554"/>
                  <a:gd name="T120" fmla="*/ 474 w 555"/>
                  <a:gd name="T121" fmla="*/ 97 h 554"/>
                  <a:gd name="T122" fmla="*/ 473 w 555"/>
                  <a:gd name="T123" fmla="*/ 79 h 554"/>
                  <a:gd name="T124" fmla="*/ 241 w 555"/>
                  <a:gd name="T125" fmla="*/ 309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5" h="554">
                    <a:moveTo>
                      <a:pt x="434" y="83"/>
                    </a:moveTo>
                    <a:lnTo>
                      <a:pt x="434" y="83"/>
                    </a:lnTo>
                    <a:lnTo>
                      <a:pt x="436" y="77"/>
                    </a:lnTo>
                    <a:lnTo>
                      <a:pt x="440" y="65"/>
                    </a:lnTo>
                    <a:lnTo>
                      <a:pt x="440" y="65"/>
                    </a:lnTo>
                    <a:lnTo>
                      <a:pt x="441" y="58"/>
                    </a:lnTo>
                    <a:lnTo>
                      <a:pt x="441" y="58"/>
                    </a:lnTo>
                    <a:lnTo>
                      <a:pt x="441" y="57"/>
                    </a:lnTo>
                    <a:lnTo>
                      <a:pt x="441" y="57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5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1" y="54"/>
                    </a:lnTo>
                    <a:lnTo>
                      <a:pt x="440" y="53"/>
                    </a:lnTo>
                    <a:lnTo>
                      <a:pt x="440" y="53"/>
                    </a:lnTo>
                    <a:lnTo>
                      <a:pt x="440" y="53"/>
                    </a:lnTo>
                    <a:lnTo>
                      <a:pt x="440" y="53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39" y="52"/>
                    </a:lnTo>
                    <a:lnTo>
                      <a:pt x="439" y="52"/>
                    </a:lnTo>
                    <a:lnTo>
                      <a:pt x="439" y="52"/>
                    </a:lnTo>
                    <a:lnTo>
                      <a:pt x="439" y="52"/>
                    </a:lnTo>
                    <a:lnTo>
                      <a:pt x="439" y="50"/>
                    </a:lnTo>
                    <a:lnTo>
                      <a:pt x="439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6" y="49"/>
                    </a:lnTo>
                    <a:lnTo>
                      <a:pt x="436" y="49"/>
                    </a:lnTo>
                    <a:lnTo>
                      <a:pt x="436" y="49"/>
                    </a:lnTo>
                    <a:lnTo>
                      <a:pt x="436" y="49"/>
                    </a:lnTo>
                    <a:lnTo>
                      <a:pt x="435" y="49"/>
                    </a:lnTo>
                    <a:lnTo>
                      <a:pt x="435" y="49"/>
                    </a:lnTo>
                    <a:lnTo>
                      <a:pt x="435" y="48"/>
                    </a:lnTo>
                    <a:lnTo>
                      <a:pt x="435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3" y="48"/>
                    </a:lnTo>
                    <a:lnTo>
                      <a:pt x="433" y="48"/>
                    </a:lnTo>
                    <a:lnTo>
                      <a:pt x="431" y="48"/>
                    </a:lnTo>
                    <a:lnTo>
                      <a:pt x="431" y="48"/>
                    </a:lnTo>
                    <a:lnTo>
                      <a:pt x="431" y="48"/>
                    </a:lnTo>
                    <a:lnTo>
                      <a:pt x="431" y="48"/>
                    </a:lnTo>
                    <a:lnTo>
                      <a:pt x="430" y="48"/>
                    </a:lnTo>
                    <a:lnTo>
                      <a:pt x="430" y="48"/>
                    </a:lnTo>
                    <a:lnTo>
                      <a:pt x="430" y="48"/>
                    </a:lnTo>
                    <a:lnTo>
                      <a:pt x="430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21" y="53"/>
                    </a:lnTo>
                    <a:lnTo>
                      <a:pt x="421" y="53"/>
                    </a:lnTo>
                    <a:lnTo>
                      <a:pt x="412" y="59"/>
                    </a:lnTo>
                    <a:lnTo>
                      <a:pt x="407" y="64"/>
                    </a:lnTo>
                    <a:lnTo>
                      <a:pt x="407" y="64"/>
                    </a:lnTo>
                    <a:lnTo>
                      <a:pt x="397" y="59"/>
                    </a:lnTo>
                    <a:lnTo>
                      <a:pt x="397" y="59"/>
                    </a:lnTo>
                    <a:lnTo>
                      <a:pt x="400" y="52"/>
                    </a:lnTo>
                    <a:lnTo>
                      <a:pt x="401" y="40"/>
                    </a:lnTo>
                    <a:lnTo>
                      <a:pt x="401" y="40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1" y="30"/>
                    </a:lnTo>
                    <a:lnTo>
                      <a:pt x="401" y="30"/>
                    </a:lnTo>
                    <a:lnTo>
                      <a:pt x="401" y="30"/>
                    </a:lnTo>
                    <a:lnTo>
                      <a:pt x="401" y="30"/>
                    </a:lnTo>
                    <a:lnTo>
                      <a:pt x="400" y="30"/>
                    </a:lnTo>
                    <a:lnTo>
                      <a:pt x="400" y="30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400" y="29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8" y="28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7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6" y="26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5" y="25"/>
                    </a:lnTo>
                    <a:lnTo>
                      <a:pt x="393" y="25"/>
                    </a:lnTo>
                    <a:lnTo>
                      <a:pt x="393" y="25"/>
                    </a:lnTo>
                    <a:lnTo>
                      <a:pt x="393" y="25"/>
                    </a:lnTo>
                    <a:lnTo>
                      <a:pt x="393" y="25"/>
                    </a:lnTo>
                    <a:lnTo>
                      <a:pt x="392" y="25"/>
                    </a:lnTo>
                    <a:lnTo>
                      <a:pt x="392" y="25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91" y="24"/>
                    </a:lnTo>
                    <a:lnTo>
                      <a:pt x="391" y="24"/>
                    </a:lnTo>
                    <a:lnTo>
                      <a:pt x="391" y="24"/>
                    </a:lnTo>
                    <a:lnTo>
                      <a:pt x="391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7" y="25"/>
                    </a:lnTo>
                    <a:lnTo>
                      <a:pt x="387" y="25"/>
                    </a:lnTo>
                    <a:lnTo>
                      <a:pt x="386" y="25"/>
                    </a:lnTo>
                    <a:lnTo>
                      <a:pt x="386" y="25"/>
                    </a:lnTo>
                    <a:lnTo>
                      <a:pt x="386" y="25"/>
                    </a:lnTo>
                    <a:lnTo>
                      <a:pt x="386" y="25"/>
                    </a:lnTo>
                    <a:lnTo>
                      <a:pt x="386" y="26"/>
                    </a:lnTo>
                    <a:lnTo>
                      <a:pt x="386" y="26"/>
                    </a:lnTo>
                    <a:lnTo>
                      <a:pt x="381" y="31"/>
                    </a:lnTo>
                    <a:lnTo>
                      <a:pt x="381" y="31"/>
                    </a:lnTo>
                    <a:lnTo>
                      <a:pt x="372" y="39"/>
                    </a:lnTo>
                    <a:lnTo>
                      <a:pt x="368" y="45"/>
                    </a:lnTo>
                    <a:lnTo>
                      <a:pt x="368" y="45"/>
                    </a:lnTo>
                    <a:lnTo>
                      <a:pt x="358" y="42"/>
                    </a:lnTo>
                    <a:lnTo>
                      <a:pt x="358" y="42"/>
                    </a:lnTo>
                    <a:lnTo>
                      <a:pt x="358" y="34"/>
                    </a:lnTo>
                    <a:lnTo>
                      <a:pt x="357" y="23"/>
                    </a:lnTo>
                    <a:lnTo>
                      <a:pt x="357" y="23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5"/>
                    </a:lnTo>
                    <a:lnTo>
                      <a:pt x="356" y="14"/>
                    </a:lnTo>
                    <a:lnTo>
                      <a:pt x="356" y="14"/>
                    </a:lnTo>
                    <a:lnTo>
                      <a:pt x="356" y="13"/>
                    </a:lnTo>
                    <a:lnTo>
                      <a:pt x="356" y="13"/>
                    </a:lnTo>
                    <a:lnTo>
                      <a:pt x="356" y="13"/>
                    </a:lnTo>
                    <a:lnTo>
                      <a:pt x="356" y="13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4" y="11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3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51" y="10"/>
                    </a:lnTo>
                    <a:lnTo>
                      <a:pt x="351" y="9"/>
                    </a:lnTo>
                    <a:lnTo>
                      <a:pt x="351" y="9"/>
                    </a:lnTo>
                    <a:lnTo>
                      <a:pt x="349" y="9"/>
                    </a:lnTo>
                    <a:lnTo>
                      <a:pt x="349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7" y="9"/>
                    </a:lnTo>
                    <a:lnTo>
                      <a:pt x="347" y="9"/>
                    </a:lnTo>
                    <a:lnTo>
                      <a:pt x="347" y="9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44" y="9"/>
                    </a:lnTo>
                    <a:lnTo>
                      <a:pt x="344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1" y="10"/>
                    </a:lnTo>
                    <a:lnTo>
                      <a:pt x="341" y="10"/>
                    </a:lnTo>
                    <a:lnTo>
                      <a:pt x="341" y="11"/>
                    </a:lnTo>
                    <a:lnTo>
                      <a:pt x="341" y="11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9" y="26"/>
                    </a:lnTo>
                    <a:lnTo>
                      <a:pt x="327" y="34"/>
                    </a:lnTo>
                    <a:lnTo>
                      <a:pt x="327" y="34"/>
                    </a:lnTo>
                    <a:lnTo>
                      <a:pt x="315" y="31"/>
                    </a:lnTo>
                    <a:lnTo>
                      <a:pt x="315" y="31"/>
                    </a:lnTo>
                    <a:lnTo>
                      <a:pt x="314" y="24"/>
                    </a:lnTo>
                    <a:lnTo>
                      <a:pt x="312" y="13"/>
                    </a:lnTo>
                    <a:lnTo>
                      <a:pt x="312" y="13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09" y="5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8" y="2"/>
                    </a:lnTo>
                    <a:lnTo>
                      <a:pt x="307" y="1"/>
                    </a:lnTo>
                    <a:lnTo>
                      <a:pt x="307" y="1"/>
                    </a:lnTo>
                    <a:lnTo>
                      <a:pt x="307" y="1"/>
                    </a:lnTo>
                    <a:lnTo>
                      <a:pt x="307" y="1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05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304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8" y="1"/>
                    </a:lnTo>
                    <a:lnTo>
                      <a:pt x="298" y="1"/>
                    </a:lnTo>
                    <a:lnTo>
                      <a:pt x="298" y="1"/>
                    </a:lnTo>
                    <a:lnTo>
                      <a:pt x="298" y="1"/>
                    </a:lnTo>
                    <a:lnTo>
                      <a:pt x="296" y="1"/>
                    </a:lnTo>
                    <a:lnTo>
                      <a:pt x="296" y="1"/>
                    </a:lnTo>
                    <a:lnTo>
                      <a:pt x="296" y="1"/>
                    </a:lnTo>
                    <a:lnTo>
                      <a:pt x="296" y="1"/>
                    </a:lnTo>
                    <a:lnTo>
                      <a:pt x="295" y="1"/>
                    </a:lnTo>
                    <a:lnTo>
                      <a:pt x="295" y="1"/>
                    </a:lnTo>
                    <a:lnTo>
                      <a:pt x="295" y="1"/>
                    </a:lnTo>
                    <a:lnTo>
                      <a:pt x="295" y="1"/>
                    </a:lnTo>
                    <a:lnTo>
                      <a:pt x="295" y="2"/>
                    </a:lnTo>
                    <a:lnTo>
                      <a:pt x="295" y="2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4" y="4"/>
                    </a:lnTo>
                    <a:lnTo>
                      <a:pt x="290" y="11"/>
                    </a:lnTo>
                    <a:lnTo>
                      <a:pt x="290" y="11"/>
                    </a:lnTo>
                    <a:lnTo>
                      <a:pt x="285" y="21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70" y="2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57" y="1"/>
                    </a:lnTo>
                    <a:lnTo>
                      <a:pt x="257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1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9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7" y="2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1" y="24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6" y="26"/>
                    </a:lnTo>
                    <a:lnTo>
                      <a:pt x="220" y="16"/>
                    </a:lnTo>
                    <a:lnTo>
                      <a:pt x="220" y="16"/>
                    </a:lnTo>
                    <a:lnTo>
                      <a:pt x="215" y="11"/>
                    </a:lnTo>
                    <a:lnTo>
                      <a:pt x="215" y="11"/>
                    </a:lnTo>
                    <a:lnTo>
                      <a:pt x="215" y="10"/>
                    </a:lnTo>
                    <a:lnTo>
                      <a:pt x="215" y="10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10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8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7" y="9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4" y="9"/>
                    </a:lnTo>
                    <a:lnTo>
                      <a:pt x="204" y="9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3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3"/>
                    </a:lnTo>
                    <a:lnTo>
                      <a:pt x="201" y="13"/>
                    </a:lnTo>
                    <a:lnTo>
                      <a:pt x="199" y="13"/>
                    </a:lnTo>
                    <a:lnTo>
                      <a:pt x="199" y="13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198" y="23"/>
                    </a:lnTo>
                    <a:lnTo>
                      <a:pt x="198" y="23"/>
                    </a:lnTo>
                    <a:lnTo>
                      <a:pt x="197" y="34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3" y="39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69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8" y="25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60" y="25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3"/>
                    </a:lnTo>
                    <a:lnTo>
                      <a:pt x="155" y="33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5" y="40"/>
                    </a:lnTo>
                    <a:lnTo>
                      <a:pt x="155" y="40"/>
                    </a:lnTo>
                    <a:lnTo>
                      <a:pt x="157" y="52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49" y="65"/>
                    </a:lnTo>
                    <a:lnTo>
                      <a:pt x="149" y="65"/>
                    </a:lnTo>
                    <a:lnTo>
                      <a:pt x="143" y="59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26" y="49"/>
                    </a:lnTo>
                    <a:lnTo>
                      <a:pt x="126" y="49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9" y="77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114" y="91"/>
                    </a:lnTo>
                    <a:lnTo>
                      <a:pt x="114" y="91"/>
                    </a:lnTo>
                    <a:lnTo>
                      <a:pt x="107" y="86"/>
                    </a:lnTo>
                    <a:lnTo>
                      <a:pt x="97" y="81"/>
                    </a:lnTo>
                    <a:lnTo>
                      <a:pt x="97" y="81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9"/>
                    </a:lnTo>
                    <a:lnTo>
                      <a:pt x="84" y="79"/>
                    </a:lnTo>
                    <a:lnTo>
                      <a:pt x="82" y="79"/>
                    </a:lnTo>
                    <a:lnTo>
                      <a:pt x="82" y="79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80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81" y="97"/>
                    </a:lnTo>
                    <a:lnTo>
                      <a:pt x="81" y="97"/>
                    </a:lnTo>
                    <a:lnTo>
                      <a:pt x="86" y="107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77" y="118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6" y="113"/>
                    </a:lnTo>
                    <a:lnTo>
                      <a:pt x="56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1" y="116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18"/>
                    </a:lnTo>
                    <a:lnTo>
                      <a:pt x="50" y="120"/>
                    </a:lnTo>
                    <a:lnTo>
                      <a:pt x="50" y="120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60" y="144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0" y="157"/>
                    </a:lnTo>
                    <a:lnTo>
                      <a:pt x="60" y="157"/>
                    </a:lnTo>
                    <a:lnTo>
                      <a:pt x="52" y="156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33" y="155"/>
                    </a:lnTo>
                    <a:lnTo>
                      <a:pt x="33" y="155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7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7" y="159"/>
                    </a:lnTo>
                    <a:lnTo>
                      <a:pt x="26" y="160"/>
                    </a:lnTo>
                    <a:lnTo>
                      <a:pt x="26" y="160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5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31" y="175"/>
                    </a:lnTo>
                    <a:lnTo>
                      <a:pt x="31" y="175"/>
                    </a:lnTo>
                    <a:lnTo>
                      <a:pt x="39" y="183"/>
                    </a:lnTo>
                    <a:lnTo>
                      <a:pt x="46" y="188"/>
                    </a:lnTo>
                    <a:lnTo>
                      <a:pt x="46" y="18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34" y="196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4" y="199"/>
                    </a:lnTo>
                    <a:lnTo>
                      <a:pt x="14" y="199"/>
                    </a:lnTo>
                    <a:lnTo>
                      <a:pt x="13" y="200"/>
                    </a:lnTo>
                    <a:lnTo>
                      <a:pt x="13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1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4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7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9"/>
                    </a:lnTo>
                    <a:lnTo>
                      <a:pt x="8" y="209"/>
                    </a:lnTo>
                    <a:lnTo>
                      <a:pt x="8" y="209"/>
                    </a:lnTo>
                    <a:lnTo>
                      <a:pt x="8" y="209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8" y="210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9" y="212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7" y="219"/>
                    </a:lnTo>
                    <a:lnTo>
                      <a:pt x="17" y="219"/>
                    </a:lnTo>
                    <a:lnTo>
                      <a:pt x="27" y="225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32" y="239"/>
                    </a:lnTo>
                    <a:lnTo>
                      <a:pt x="32" y="239"/>
                    </a:lnTo>
                    <a:lnTo>
                      <a:pt x="24" y="241"/>
                    </a:lnTo>
                    <a:lnTo>
                      <a:pt x="13" y="243"/>
                    </a:lnTo>
                    <a:lnTo>
                      <a:pt x="13" y="243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4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3" y="247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49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0" y="251"/>
                    </a:lnTo>
                    <a:lnTo>
                      <a:pt x="0" y="251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2" y="259"/>
                    </a:lnTo>
                    <a:lnTo>
                      <a:pt x="2" y="259"/>
                    </a:lnTo>
                    <a:lnTo>
                      <a:pt x="2" y="259"/>
                    </a:lnTo>
                    <a:lnTo>
                      <a:pt x="2" y="259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4" y="261"/>
                    </a:lnTo>
                    <a:lnTo>
                      <a:pt x="4" y="261"/>
                    </a:lnTo>
                    <a:lnTo>
                      <a:pt x="4" y="262"/>
                    </a:lnTo>
                    <a:lnTo>
                      <a:pt x="4" y="262"/>
                    </a:lnTo>
                    <a:lnTo>
                      <a:pt x="10" y="266"/>
                    </a:lnTo>
                    <a:lnTo>
                      <a:pt x="10" y="266"/>
                    </a:lnTo>
                    <a:lnTo>
                      <a:pt x="22" y="270"/>
                    </a:lnTo>
                    <a:lnTo>
                      <a:pt x="29" y="272"/>
                    </a:lnTo>
                    <a:lnTo>
                      <a:pt x="29" y="272"/>
                    </a:lnTo>
                    <a:lnTo>
                      <a:pt x="29" y="283"/>
                    </a:lnTo>
                    <a:lnTo>
                      <a:pt x="29" y="283"/>
                    </a:lnTo>
                    <a:lnTo>
                      <a:pt x="22" y="285"/>
                    </a:lnTo>
                    <a:lnTo>
                      <a:pt x="10" y="290"/>
                    </a:lnTo>
                    <a:lnTo>
                      <a:pt x="10" y="290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4" y="293"/>
                    </a:lnTo>
                    <a:lnTo>
                      <a:pt x="3" y="295"/>
                    </a:lnTo>
                    <a:lnTo>
                      <a:pt x="3" y="295"/>
                    </a:lnTo>
                    <a:lnTo>
                      <a:pt x="3" y="295"/>
                    </a:lnTo>
                    <a:lnTo>
                      <a:pt x="3" y="295"/>
                    </a:lnTo>
                    <a:lnTo>
                      <a:pt x="2" y="295"/>
                    </a:lnTo>
                    <a:lnTo>
                      <a:pt x="2" y="295"/>
                    </a:lnTo>
                    <a:lnTo>
                      <a:pt x="2" y="296"/>
                    </a:lnTo>
                    <a:lnTo>
                      <a:pt x="2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2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3" y="307"/>
                    </a:lnTo>
                    <a:lnTo>
                      <a:pt x="4" y="309"/>
                    </a:lnTo>
                    <a:lnTo>
                      <a:pt x="4" y="309"/>
                    </a:lnTo>
                    <a:lnTo>
                      <a:pt x="4" y="309"/>
                    </a:lnTo>
                    <a:lnTo>
                      <a:pt x="4" y="309"/>
                    </a:lnTo>
                    <a:lnTo>
                      <a:pt x="5" y="309"/>
                    </a:lnTo>
                    <a:lnTo>
                      <a:pt x="5" y="309"/>
                    </a:lnTo>
                    <a:lnTo>
                      <a:pt x="5" y="309"/>
                    </a:lnTo>
                    <a:lnTo>
                      <a:pt x="5" y="309"/>
                    </a:lnTo>
                    <a:lnTo>
                      <a:pt x="13" y="312"/>
                    </a:lnTo>
                    <a:lnTo>
                      <a:pt x="13" y="312"/>
                    </a:lnTo>
                    <a:lnTo>
                      <a:pt x="24" y="315"/>
                    </a:lnTo>
                    <a:lnTo>
                      <a:pt x="32" y="315"/>
                    </a:lnTo>
                    <a:lnTo>
                      <a:pt x="32" y="315"/>
                    </a:lnTo>
                    <a:lnTo>
                      <a:pt x="33" y="326"/>
                    </a:lnTo>
                    <a:lnTo>
                      <a:pt x="33" y="326"/>
                    </a:lnTo>
                    <a:lnTo>
                      <a:pt x="27" y="330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10" y="341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9" y="348"/>
                    </a:lnTo>
                    <a:lnTo>
                      <a:pt x="9" y="348"/>
                    </a:lnTo>
                    <a:lnTo>
                      <a:pt x="9" y="348"/>
                    </a:lnTo>
                    <a:lnTo>
                      <a:pt x="9" y="348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49"/>
                    </a:lnTo>
                    <a:lnTo>
                      <a:pt x="9" y="350"/>
                    </a:lnTo>
                    <a:lnTo>
                      <a:pt x="9" y="350"/>
                    </a:lnTo>
                    <a:lnTo>
                      <a:pt x="9" y="351"/>
                    </a:lnTo>
                    <a:lnTo>
                      <a:pt x="9" y="351"/>
                    </a:lnTo>
                    <a:lnTo>
                      <a:pt x="9" y="351"/>
                    </a:lnTo>
                    <a:lnTo>
                      <a:pt x="9" y="351"/>
                    </a:lnTo>
                    <a:lnTo>
                      <a:pt x="10" y="351"/>
                    </a:lnTo>
                    <a:lnTo>
                      <a:pt x="10" y="351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0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4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14" y="356"/>
                    </a:lnTo>
                    <a:lnTo>
                      <a:pt x="23" y="358"/>
                    </a:lnTo>
                    <a:lnTo>
                      <a:pt x="23" y="358"/>
                    </a:lnTo>
                    <a:lnTo>
                      <a:pt x="34" y="358"/>
                    </a:lnTo>
                    <a:lnTo>
                      <a:pt x="42" y="358"/>
                    </a:lnTo>
                    <a:lnTo>
                      <a:pt x="42" y="358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39" y="373"/>
                    </a:lnTo>
                    <a:lnTo>
                      <a:pt x="31" y="380"/>
                    </a:lnTo>
                    <a:lnTo>
                      <a:pt x="31" y="380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7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6" y="388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89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0"/>
                    </a:lnTo>
                    <a:lnTo>
                      <a:pt x="24" y="392"/>
                    </a:lnTo>
                    <a:lnTo>
                      <a:pt x="24" y="392"/>
                    </a:lnTo>
                    <a:lnTo>
                      <a:pt x="24" y="392"/>
                    </a:lnTo>
                    <a:lnTo>
                      <a:pt x="24" y="392"/>
                    </a:lnTo>
                    <a:lnTo>
                      <a:pt x="24" y="393"/>
                    </a:lnTo>
                    <a:lnTo>
                      <a:pt x="24" y="393"/>
                    </a:lnTo>
                    <a:lnTo>
                      <a:pt x="24" y="393"/>
                    </a:lnTo>
                    <a:lnTo>
                      <a:pt x="24" y="393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6" y="394"/>
                    </a:lnTo>
                    <a:lnTo>
                      <a:pt x="26" y="395"/>
                    </a:lnTo>
                    <a:lnTo>
                      <a:pt x="26" y="395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7"/>
                    </a:lnTo>
                    <a:lnTo>
                      <a:pt x="27" y="398"/>
                    </a:lnTo>
                    <a:lnTo>
                      <a:pt x="27" y="398"/>
                    </a:lnTo>
                    <a:lnTo>
                      <a:pt x="28" y="398"/>
                    </a:lnTo>
                    <a:lnTo>
                      <a:pt x="28" y="398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8" y="399"/>
                    </a:lnTo>
                    <a:lnTo>
                      <a:pt x="29" y="399"/>
                    </a:lnTo>
                    <a:lnTo>
                      <a:pt x="29" y="399"/>
                    </a:lnTo>
                    <a:lnTo>
                      <a:pt x="29" y="401"/>
                    </a:lnTo>
                    <a:lnTo>
                      <a:pt x="29" y="401"/>
                    </a:lnTo>
                    <a:lnTo>
                      <a:pt x="31" y="401"/>
                    </a:lnTo>
                    <a:lnTo>
                      <a:pt x="31" y="401"/>
                    </a:lnTo>
                    <a:lnTo>
                      <a:pt x="31" y="401"/>
                    </a:lnTo>
                    <a:lnTo>
                      <a:pt x="31" y="401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41" y="401"/>
                    </a:lnTo>
                    <a:lnTo>
                      <a:pt x="41" y="401"/>
                    </a:lnTo>
                    <a:lnTo>
                      <a:pt x="52" y="399"/>
                    </a:lnTo>
                    <a:lnTo>
                      <a:pt x="60" y="397"/>
                    </a:lnTo>
                    <a:lnTo>
                      <a:pt x="60" y="397"/>
                    </a:lnTo>
                    <a:lnTo>
                      <a:pt x="65" y="407"/>
                    </a:lnTo>
                    <a:lnTo>
                      <a:pt x="65" y="407"/>
                    </a:lnTo>
                    <a:lnTo>
                      <a:pt x="60" y="412"/>
                    </a:lnTo>
                    <a:lnTo>
                      <a:pt x="53" y="422"/>
                    </a:lnTo>
                    <a:lnTo>
                      <a:pt x="53" y="422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8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29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1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3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50" y="436"/>
                    </a:lnTo>
                    <a:lnTo>
                      <a:pt x="50" y="436"/>
                    </a:lnTo>
                    <a:lnTo>
                      <a:pt x="50" y="436"/>
                    </a:lnTo>
                    <a:lnTo>
                      <a:pt x="50" y="436"/>
                    </a:lnTo>
                    <a:lnTo>
                      <a:pt x="50" y="437"/>
                    </a:lnTo>
                    <a:lnTo>
                      <a:pt x="50" y="437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1" y="438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3" y="441"/>
                    </a:lnTo>
                    <a:lnTo>
                      <a:pt x="55" y="441"/>
                    </a:lnTo>
                    <a:lnTo>
                      <a:pt x="55" y="441"/>
                    </a:lnTo>
                    <a:lnTo>
                      <a:pt x="55" y="441"/>
                    </a:lnTo>
                    <a:lnTo>
                      <a:pt x="55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6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57" y="441"/>
                    </a:lnTo>
                    <a:lnTo>
                      <a:pt x="66" y="440"/>
                    </a:lnTo>
                    <a:lnTo>
                      <a:pt x="66" y="440"/>
                    </a:lnTo>
                    <a:lnTo>
                      <a:pt x="76" y="436"/>
                    </a:lnTo>
                    <a:lnTo>
                      <a:pt x="84" y="433"/>
                    </a:lnTo>
                    <a:lnTo>
                      <a:pt x="84" y="433"/>
                    </a:lnTo>
                    <a:lnTo>
                      <a:pt x="90" y="442"/>
                    </a:lnTo>
                    <a:lnTo>
                      <a:pt x="90" y="442"/>
                    </a:lnTo>
                    <a:lnTo>
                      <a:pt x="86" y="448"/>
                    </a:lnTo>
                    <a:lnTo>
                      <a:pt x="81" y="458"/>
                    </a:lnTo>
                    <a:lnTo>
                      <a:pt x="81" y="458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8" y="467"/>
                    </a:lnTo>
                    <a:lnTo>
                      <a:pt x="77" y="469"/>
                    </a:lnTo>
                    <a:lnTo>
                      <a:pt x="77" y="469"/>
                    </a:lnTo>
                    <a:lnTo>
                      <a:pt x="77" y="469"/>
                    </a:lnTo>
                    <a:lnTo>
                      <a:pt x="77" y="469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78" y="471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2"/>
                    </a:lnTo>
                    <a:lnTo>
                      <a:pt x="80" y="474"/>
                    </a:lnTo>
                    <a:lnTo>
                      <a:pt x="80" y="474"/>
                    </a:lnTo>
                    <a:lnTo>
                      <a:pt x="81" y="474"/>
                    </a:lnTo>
                    <a:lnTo>
                      <a:pt x="81" y="474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5"/>
                    </a:lnTo>
                    <a:lnTo>
                      <a:pt x="82" y="476"/>
                    </a:lnTo>
                    <a:lnTo>
                      <a:pt x="82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4" y="476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5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6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7" y="477"/>
                    </a:lnTo>
                    <a:lnTo>
                      <a:pt x="89" y="477"/>
                    </a:lnTo>
                    <a:lnTo>
                      <a:pt x="89" y="477"/>
                    </a:lnTo>
                    <a:lnTo>
                      <a:pt x="89" y="477"/>
                    </a:lnTo>
                    <a:lnTo>
                      <a:pt x="89" y="477"/>
                    </a:lnTo>
                    <a:lnTo>
                      <a:pt x="97" y="474"/>
                    </a:lnTo>
                    <a:lnTo>
                      <a:pt x="97" y="474"/>
                    </a:lnTo>
                    <a:lnTo>
                      <a:pt x="107" y="469"/>
                    </a:lnTo>
                    <a:lnTo>
                      <a:pt x="114" y="465"/>
                    </a:lnTo>
                    <a:lnTo>
                      <a:pt x="114" y="465"/>
                    </a:lnTo>
                    <a:lnTo>
                      <a:pt x="121" y="472"/>
                    </a:lnTo>
                    <a:lnTo>
                      <a:pt x="121" y="472"/>
                    </a:lnTo>
                    <a:lnTo>
                      <a:pt x="119" y="479"/>
                    </a:lnTo>
                    <a:lnTo>
                      <a:pt x="115" y="490"/>
                    </a:lnTo>
                    <a:lnTo>
                      <a:pt x="115" y="490"/>
                    </a:lnTo>
                    <a:lnTo>
                      <a:pt x="114" y="498"/>
                    </a:lnTo>
                    <a:lnTo>
                      <a:pt x="114" y="498"/>
                    </a:lnTo>
                    <a:lnTo>
                      <a:pt x="114" y="499"/>
                    </a:lnTo>
                    <a:lnTo>
                      <a:pt x="114" y="499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0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4" y="501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5" y="503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6" y="504"/>
                    </a:lnTo>
                    <a:lnTo>
                      <a:pt x="118" y="504"/>
                    </a:lnTo>
                    <a:lnTo>
                      <a:pt x="118" y="504"/>
                    </a:lnTo>
                    <a:lnTo>
                      <a:pt x="118" y="505"/>
                    </a:lnTo>
                    <a:lnTo>
                      <a:pt x="118" y="505"/>
                    </a:lnTo>
                    <a:lnTo>
                      <a:pt x="119" y="505"/>
                    </a:lnTo>
                    <a:lnTo>
                      <a:pt x="119" y="505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19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0" y="506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1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3" y="508"/>
                    </a:lnTo>
                    <a:lnTo>
                      <a:pt x="124" y="508"/>
                    </a:lnTo>
                    <a:lnTo>
                      <a:pt x="124" y="508"/>
                    </a:lnTo>
                    <a:lnTo>
                      <a:pt x="124" y="508"/>
                    </a:lnTo>
                    <a:lnTo>
                      <a:pt x="124" y="508"/>
                    </a:lnTo>
                    <a:lnTo>
                      <a:pt x="125" y="508"/>
                    </a:lnTo>
                    <a:lnTo>
                      <a:pt x="125" y="508"/>
                    </a:lnTo>
                    <a:lnTo>
                      <a:pt x="125" y="508"/>
                    </a:lnTo>
                    <a:lnTo>
                      <a:pt x="125" y="508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34" y="503"/>
                    </a:lnTo>
                    <a:lnTo>
                      <a:pt x="134" y="503"/>
                    </a:lnTo>
                    <a:lnTo>
                      <a:pt x="143" y="495"/>
                    </a:lnTo>
                    <a:lnTo>
                      <a:pt x="149" y="490"/>
                    </a:lnTo>
                    <a:lnTo>
                      <a:pt x="149" y="490"/>
                    </a:lnTo>
                    <a:lnTo>
                      <a:pt x="158" y="496"/>
                    </a:lnTo>
                    <a:lnTo>
                      <a:pt x="158" y="496"/>
                    </a:lnTo>
                    <a:lnTo>
                      <a:pt x="157" y="504"/>
                    </a:lnTo>
                    <a:lnTo>
                      <a:pt x="155" y="515"/>
                    </a:lnTo>
                    <a:lnTo>
                      <a:pt x="155" y="515"/>
                    </a:lnTo>
                    <a:lnTo>
                      <a:pt x="155" y="523"/>
                    </a:lnTo>
                    <a:lnTo>
                      <a:pt x="155" y="523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4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5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5" y="526"/>
                    </a:lnTo>
                    <a:lnTo>
                      <a:pt x="157" y="526"/>
                    </a:lnTo>
                    <a:lnTo>
                      <a:pt x="157" y="526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7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59" y="529"/>
                    </a:lnTo>
                    <a:lnTo>
                      <a:pt x="160" y="529"/>
                    </a:lnTo>
                    <a:lnTo>
                      <a:pt x="160" y="529"/>
                    </a:lnTo>
                    <a:lnTo>
                      <a:pt x="162" y="530"/>
                    </a:lnTo>
                    <a:lnTo>
                      <a:pt x="162" y="530"/>
                    </a:lnTo>
                    <a:lnTo>
                      <a:pt x="162" y="530"/>
                    </a:lnTo>
                    <a:lnTo>
                      <a:pt x="162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3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4" y="530"/>
                    </a:lnTo>
                    <a:lnTo>
                      <a:pt x="165" y="530"/>
                    </a:lnTo>
                    <a:lnTo>
                      <a:pt x="165" y="530"/>
                    </a:lnTo>
                    <a:lnTo>
                      <a:pt x="165" y="530"/>
                    </a:lnTo>
                    <a:lnTo>
                      <a:pt x="165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7" y="530"/>
                    </a:lnTo>
                    <a:lnTo>
                      <a:pt x="168" y="530"/>
                    </a:lnTo>
                    <a:lnTo>
                      <a:pt x="168" y="530"/>
                    </a:lnTo>
                    <a:lnTo>
                      <a:pt x="175" y="524"/>
                    </a:lnTo>
                    <a:lnTo>
                      <a:pt x="175" y="524"/>
                    </a:lnTo>
                    <a:lnTo>
                      <a:pt x="183" y="515"/>
                    </a:lnTo>
                    <a:lnTo>
                      <a:pt x="187" y="510"/>
                    </a:lnTo>
                    <a:lnTo>
                      <a:pt x="187" y="510"/>
                    </a:lnTo>
                    <a:lnTo>
                      <a:pt x="198" y="514"/>
                    </a:lnTo>
                    <a:lnTo>
                      <a:pt x="198" y="514"/>
                    </a:lnTo>
                    <a:lnTo>
                      <a:pt x="197" y="521"/>
                    </a:lnTo>
                    <a:lnTo>
                      <a:pt x="198" y="533"/>
                    </a:lnTo>
                    <a:lnTo>
                      <a:pt x="198" y="533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0"/>
                    </a:lnTo>
                    <a:lnTo>
                      <a:pt x="199" y="542"/>
                    </a:lnTo>
                    <a:lnTo>
                      <a:pt x="199" y="542"/>
                    </a:lnTo>
                    <a:lnTo>
                      <a:pt x="199" y="542"/>
                    </a:lnTo>
                    <a:lnTo>
                      <a:pt x="199" y="542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3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1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4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2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3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4" y="545"/>
                    </a:lnTo>
                    <a:lnTo>
                      <a:pt x="206" y="545"/>
                    </a:lnTo>
                    <a:lnTo>
                      <a:pt x="206" y="545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0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1" y="547"/>
                    </a:lnTo>
                    <a:lnTo>
                      <a:pt x="212" y="547"/>
                    </a:lnTo>
                    <a:lnTo>
                      <a:pt x="212" y="547"/>
                    </a:lnTo>
                    <a:lnTo>
                      <a:pt x="212" y="547"/>
                    </a:lnTo>
                    <a:lnTo>
                      <a:pt x="212" y="547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3" y="545"/>
                    </a:lnTo>
                    <a:lnTo>
                      <a:pt x="215" y="544"/>
                    </a:lnTo>
                    <a:lnTo>
                      <a:pt x="215" y="544"/>
                    </a:lnTo>
                    <a:lnTo>
                      <a:pt x="215" y="544"/>
                    </a:lnTo>
                    <a:lnTo>
                      <a:pt x="215" y="544"/>
                    </a:lnTo>
                    <a:lnTo>
                      <a:pt x="220" y="538"/>
                    </a:lnTo>
                    <a:lnTo>
                      <a:pt x="220" y="538"/>
                    </a:lnTo>
                    <a:lnTo>
                      <a:pt x="226" y="529"/>
                    </a:lnTo>
                    <a:lnTo>
                      <a:pt x="228" y="521"/>
                    </a:lnTo>
                    <a:lnTo>
                      <a:pt x="228" y="521"/>
                    </a:lnTo>
                    <a:lnTo>
                      <a:pt x="240" y="524"/>
                    </a:lnTo>
                    <a:lnTo>
                      <a:pt x="240" y="524"/>
                    </a:lnTo>
                    <a:lnTo>
                      <a:pt x="241" y="532"/>
                    </a:lnTo>
                    <a:lnTo>
                      <a:pt x="244" y="543"/>
                    </a:lnTo>
                    <a:lnTo>
                      <a:pt x="244" y="543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6" y="550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2"/>
                    </a:lnTo>
                    <a:lnTo>
                      <a:pt x="247" y="553"/>
                    </a:lnTo>
                    <a:lnTo>
                      <a:pt x="247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3"/>
                    </a:lnTo>
                    <a:lnTo>
                      <a:pt x="249" y="554"/>
                    </a:lnTo>
                    <a:lnTo>
                      <a:pt x="249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0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1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2" y="554"/>
                    </a:lnTo>
                    <a:lnTo>
                      <a:pt x="254" y="554"/>
                    </a:lnTo>
                    <a:lnTo>
                      <a:pt x="254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5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7" y="554"/>
                    </a:lnTo>
                    <a:lnTo>
                      <a:pt x="259" y="554"/>
                    </a:lnTo>
                    <a:lnTo>
                      <a:pt x="259" y="554"/>
                    </a:lnTo>
                    <a:lnTo>
                      <a:pt x="259" y="554"/>
                    </a:lnTo>
                    <a:lnTo>
                      <a:pt x="259" y="554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0" y="553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1" y="552"/>
                    </a:lnTo>
                    <a:lnTo>
                      <a:pt x="265" y="544"/>
                    </a:lnTo>
                    <a:lnTo>
                      <a:pt x="265" y="544"/>
                    </a:lnTo>
                    <a:lnTo>
                      <a:pt x="270" y="534"/>
                    </a:lnTo>
                    <a:lnTo>
                      <a:pt x="273" y="526"/>
                    </a:lnTo>
                    <a:lnTo>
                      <a:pt x="273" y="526"/>
                    </a:lnTo>
                    <a:lnTo>
                      <a:pt x="283" y="526"/>
                    </a:lnTo>
                    <a:lnTo>
                      <a:pt x="283" y="526"/>
                    </a:lnTo>
                    <a:lnTo>
                      <a:pt x="285" y="534"/>
                    </a:lnTo>
                    <a:lnTo>
                      <a:pt x="290" y="544"/>
                    </a:lnTo>
                    <a:lnTo>
                      <a:pt x="290" y="544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4" y="552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5" y="553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8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299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0" y="554"/>
                    </a:lnTo>
                    <a:lnTo>
                      <a:pt x="301" y="554"/>
                    </a:lnTo>
                    <a:lnTo>
                      <a:pt x="301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3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4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5" y="554"/>
                    </a:lnTo>
                    <a:lnTo>
                      <a:pt x="307" y="554"/>
                    </a:lnTo>
                    <a:lnTo>
                      <a:pt x="307" y="554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7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3"/>
                    </a:lnTo>
                    <a:lnTo>
                      <a:pt x="308" y="552"/>
                    </a:lnTo>
                    <a:lnTo>
                      <a:pt x="308" y="552"/>
                    </a:lnTo>
                    <a:lnTo>
                      <a:pt x="309" y="552"/>
                    </a:lnTo>
                    <a:lnTo>
                      <a:pt x="309" y="552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09" y="550"/>
                    </a:lnTo>
                    <a:lnTo>
                      <a:pt x="312" y="543"/>
                    </a:lnTo>
                    <a:lnTo>
                      <a:pt x="312" y="543"/>
                    </a:lnTo>
                    <a:lnTo>
                      <a:pt x="314" y="532"/>
                    </a:lnTo>
                    <a:lnTo>
                      <a:pt x="315" y="524"/>
                    </a:lnTo>
                    <a:lnTo>
                      <a:pt x="315" y="524"/>
                    </a:lnTo>
                    <a:lnTo>
                      <a:pt x="327" y="521"/>
                    </a:lnTo>
                    <a:lnTo>
                      <a:pt x="327" y="521"/>
                    </a:lnTo>
                    <a:lnTo>
                      <a:pt x="329" y="529"/>
                    </a:lnTo>
                    <a:lnTo>
                      <a:pt x="335" y="538"/>
                    </a:lnTo>
                    <a:lnTo>
                      <a:pt x="335" y="538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4"/>
                    </a:lnTo>
                    <a:lnTo>
                      <a:pt x="342" y="545"/>
                    </a:lnTo>
                    <a:lnTo>
                      <a:pt x="342" y="545"/>
                    </a:lnTo>
                    <a:lnTo>
                      <a:pt x="343" y="545"/>
                    </a:lnTo>
                    <a:lnTo>
                      <a:pt x="343" y="545"/>
                    </a:lnTo>
                    <a:lnTo>
                      <a:pt x="343" y="547"/>
                    </a:lnTo>
                    <a:lnTo>
                      <a:pt x="343" y="547"/>
                    </a:lnTo>
                    <a:lnTo>
                      <a:pt x="343" y="547"/>
                    </a:lnTo>
                    <a:lnTo>
                      <a:pt x="343" y="547"/>
                    </a:lnTo>
                    <a:lnTo>
                      <a:pt x="344" y="547"/>
                    </a:lnTo>
                    <a:lnTo>
                      <a:pt x="344" y="547"/>
                    </a:lnTo>
                    <a:lnTo>
                      <a:pt x="344" y="547"/>
                    </a:lnTo>
                    <a:lnTo>
                      <a:pt x="344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7"/>
                    </a:lnTo>
                    <a:lnTo>
                      <a:pt x="347" y="547"/>
                    </a:lnTo>
                    <a:lnTo>
                      <a:pt x="347" y="547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8" y="547"/>
                    </a:lnTo>
                    <a:lnTo>
                      <a:pt x="349" y="545"/>
                    </a:lnTo>
                    <a:lnTo>
                      <a:pt x="349" y="545"/>
                    </a:lnTo>
                    <a:lnTo>
                      <a:pt x="351" y="545"/>
                    </a:lnTo>
                    <a:lnTo>
                      <a:pt x="351" y="545"/>
                    </a:lnTo>
                    <a:lnTo>
                      <a:pt x="351" y="545"/>
                    </a:lnTo>
                    <a:lnTo>
                      <a:pt x="351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2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5"/>
                    </a:lnTo>
                    <a:lnTo>
                      <a:pt x="353" y="544"/>
                    </a:lnTo>
                    <a:lnTo>
                      <a:pt x="353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4"/>
                    </a:lnTo>
                    <a:lnTo>
                      <a:pt x="354" y="543"/>
                    </a:lnTo>
                    <a:lnTo>
                      <a:pt x="354" y="543"/>
                    </a:lnTo>
                    <a:lnTo>
                      <a:pt x="356" y="543"/>
                    </a:lnTo>
                    <a:lnTo>
                      <a:pt x="356" y="543"/>
                    </a:lnTo>
                    <a:lnTo>
                      <a:pt x="356" y="542"/>
                    </a:lnTo>
                    <a:lnTo>
                      <a:pt x="356" y="542"/>
                    </a:lnTo>
                    <a:lnTo>
                      <a:pt x="356" y="542"/>
                    </a:lnTo>
                    <a:lnTo>
                      <a:pt x="356" y="542"/>
                    </a:lnTo>
                    <a:lnTo>
                      <a:pt x="356" y="540"/>
                    </a:lnTo>
                    <a:lnTo>
                      <a:pt x="356" y="540"/>
                    </a:lnTo>
                    <a:lnTo>
                      <a:pt x="356" y="540"/>
                    </a:lnTo>
                    <a:lnTo>
                      <a:pt x="356" y="540"/>
                    </a:lnTo>
                    <a:lnTo>
                      <a:pt x="357" y="533"/>
                    </a:lnTo>
                    <a:lnTo>
                      <a:pt x="357" y="533"/>
                    </a:lnTo>
                    <a:lnTo>
                      <a:pt x="358" y="521"/>
                    </a:lnTo>
                    <a:lnTo>
                      <a:pt x="358" y="514"/>
                    </a:lnTo>
                    <a:lnTo>
                      <a:pt x="358" y="514"/>
                    </a:lnTo>
                    <a:lnTo>
                      <a:pt x="368" y="510"/>
                    </a:lnTo>
                    <a:lnTo>
                      <a:pt x="368" y="510"/>
                    </a:lnTo>
                    <a:lnTo>
                      <a:pt x="372" y="515"/>
                    </a:lnTo>
                    <a:lnTo>
                      <a:pt x="381" y="524"/>
                    </a:lnTo>
                    <a:lnTo>
                      <a:pt x="381" y="524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88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0" y="530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1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2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3" y="530"/>
                    </a:lnTo>
                    <a:lnTo>
                      <a:pt x="395" y="529"/>
                    </a:lnTo>
                    <a:lnTo>
                      <a:pt x="395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6" y="529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7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8"/>
                    </a:lnTo>
                    <a:lnTo>
                      <a:pt x="398" y="526"/>
                    </a:lnTo>
                    <a:lnTo>
                      <a:pt x="398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6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5"/>
                    </a:lnTo>
                    <a:lnTo>
                      <a:pt x="400" y="524"/>
                    </a:lnTo>
                    <a:lnTo>
                      <a:pt x="400" y="524"/>
                    </a:lnTo>
                    <a:lnTo>
                      <a:pt x="401" y="524"/>
                    </a:lnTo>
                    <a:lnTo>
                      <a:pt x="401" y="524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15"/>
                    </a:lnTo>
                    <a:lnTo>
                      <a:pt x="401" y="515"/>
                    </a:lnTo>
                    <a:lnTo>
                      <a:pt x="400" y="504"/>
                    </a:lnTo>
                    <a:lnTo>
                      <a:pt x="397" y="496"/>
                    </a:lnTo>
                    <a:lnTo>
                      <a:pt x="397" y="496"/>
                    </a:lnTo>
                    <a:lnTo>
                      <a:pt x="407" y="490"/>
                    </a:lnTo>
                    <a:lnTo>
                      <a:pt x="407" y="490"/>
                    </a:lnTo>
                    <a:lnTo>
                      <a:pt x="412" y="496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29" y="506"/>
                    </a:lnTo>
                    <a:lnTo>
                      <a:pt x="429" y="506"/>
                    </a:lnTo>
                    <a:lnTo>
                      <a:pt x="430" y="508"/>
                    </a:lnTo>
                    <a:lnTo>
                      <a:pt x="430" y="508"/>
                    </a:lnTo>
                    <a:lnTo>
                      <a:pt x="430" y="508"/>
                    </a:lnTo>
                    <a:lnTo>
                      <a:pt x="430" y="508"/>
                    </a:lnTo>
                    <a:lnTo>
                      <a:pt x="431" y="508"/>
                    </a:lnTo>
                    <a:lnTo>
                      <a:pt x="431" y="508"/>
                    </a:lnTo>
                    <a:lnTo>
                      <a:pt x="431" y="508"/>
                    </a:lnTo>
                    <a:lnTo>
                      <a:pt x="431" y="508"/>
                    </a:lnTo>
                    <a:lnTo>
                      <a:pt x="433" y="508"/>
                    </a:lnTo>
                    <a:lnTo>
                      <a:pt x="433" y="508"/>
                    </a:lnTo>
                    <a:lnTo>
                      <a:pt x="433" y="508"/>
                    </a:lnTo>
                    <a:lnTo>
                      <a:pt x="433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4" y="508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5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6" y="506"/>
                    </a:lnTo>
                    <a:lnTo>
                      <a:pt x="438" y="505"/>
                    </a:lnTo>
                    <a:lnTo>
                      <a:pt x="438" y="505"/>
                    </a:lnTo>
                    <a:lnTo>
                      <a:pt x="438" y="505"/>
                    </a:lnTo>
                    <a:lnTo>
                      <a:pt x="438" y="505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39" y="504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0" y="503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1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500"/>
                    </a:lnTo>
                    <a:lnTo>
                      <a:pt x="441" y="499"/>
                    </a:lnTo>
                    <a:lnTo>
                      <a:pt x="441" y="499"/>
                    </a:lnTo>
                    <a:lnTo>
                      <a:pt x="441" y="498"/>
                    </a:lnTo>
                    <a:lnTo>
                      <a:pt x="441" y="498"/>
                    </a:lnTo>
                    <a:lnTo>
                      <a:pt x="441" y="498"/>
                    </a:lnTo>
                    <a:lnTo>
                      <a:pt x="441" y="498"/>
                    </a:lnTo>
                    <a:lnTo>
                      <a:pt x="440" y="490"/>
                    </a:lnTo>
                    <a:lnTo>
                      <a:pt x="440" y="490"/>
                    </a:lnTo>
                    <a:lnTo>
                      <a:pt x="436" y="479"/>
                    </a:lnTo>
                    <a:lnTo>
                      <a:pt x="434" y="472"/>
                    </a:lnTo>
                    <a:lnTo>
                      <a:pt x="434" y="472"/>
                    </a:lnTo>
                    <a:lnTo>
                      <a:pt x="443" y="465"/>
                    </a:lnTo>
                    <a:lnTo>
                      <a:pt x="443" y="465"/>
                    </a:lnTo>
                    <a:lnTo>
                      <a:pt x="449" y="469"/>
                    </a:lnTo>
                    <a:lnTo>
                      <a:pt x="459" y="474"/>
                    </a:lnTo>
                    <a:lnTo>
                      <a:pt x="459" y="474"/>
                    </a:lnTo>
                    <a:lnTo>
                      <a:pt x="467" y="477"/>
                    </a:lnTo>
                    <a:lnTo>
                      <a:pt x="467" y="477"/>
                    </a:lnTo>
                    <a:lnTo>
                      <a:pt x="467" y="477"/>
                    </a:lnTo>
                    <a:lnTo>
                      <a:pt x="467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8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69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0" y="477"/>
                    </a:lnTo>
                    <a:lnTo>
                      <a:pt x="472" y="476"/>
                    </a:lnTo>
                    <a:lnTo>
                      <a:pt x="472" y="476"/>
                    </a:lnTo>
                    <a:lnTo>
                      <a:pt x="472" y="476"/>
                    </a:lnTo>
                    <a:lnTo>
                      <a:pt x="472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6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3" y="475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75" y="474"/>
                    </a:lnTo>
                    <a:lnTo>
                      <a:pt x="475" y="474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5" y="472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7" y="471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70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8" y="467"/>
                    </a:lnTo>
                    <a:lnTo>
                      <a:pt x="477" y="466"/>
                    </a:lnTo>
                    <a:lnTo>
                      <a:pt x="477" y="466"/>
                    </a:lnTo>
                    <a:lnTo>
                      <a:pt x="477" y="466"/>
                    </a:lnTo>
                    <a:lnTo>
                      <a:pt x="474" y="458"/>
                    </a:lnTo>
                    <a:lnTo>
                      <a:pt x="474" y="458"/>
                    </a:lnTo>
                    <a:lnTo>
                      <a:pt x="469" y="448"/>
                    </a:lnTo>
                    <a:lnTo>
                      <a:pt x="465" y="442"/>
                    </a:lnTo>
                    <a:lnTo>
                      <a:pt x="465" y="442"/>
                    </a:lnTo>
                    <a:lnTo>
                      <a:pt x="472" y="433"/>
                    </a:lnTo>
                    <a:lnTo>
                      <a:pt x="472" y="433"/>
                    </a:lnTo>
                    <a:lnTo>
                      <a:pt x="479" y="436"/>
                    </a:lnTo>
                    <a:lnTo>
                      <a:pt x="490" y="440"/>
                    </a:lnTo>
                    <a:lnTo>
                      <a:pt x="490" y="440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8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499" y="441"/>
                    </a:lnTo>
                    <a:lnTo>
                      <a:pt x="501" y="441"/>
                    </a:lnTo>
                    <a:lnTo>
                      <a:pt x="501" y="441"/>
                    </a:lnTo>
                    <a:lnTo>
                      <a:pt x="501" y="441"/>
                    </a:lnTo>
                    <a:lnTo>
                      <a:pt x="501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2" y="441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3" y="440"/>
                    </a:lnTo>
                    <a:lnTo>
                      <a:pt x="504" y="440"/>
                    </a:lnTo>
                    <a:lnTo>
                      <a:pt x="504" y="440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4" y="438"/>
                    </a:lnTo>
                    <a:lnTo>
                      <a:pt x="506" y="437"/>
                    </a:lnTo>
                    <a:lnTo>
                      <a:pt x="506" y="437"/>
                    </a:lnTo>
                    <a:lnTo>
                      <a:pt x="506" y="436"/>
                    </a:lnTo>
                    <a:lnTo>
                      <a:pt x="506" y="436"/>
                    </a:lnTo>
                    <a:lnTo>
                      <a:pt x="506" y="436"/>
                    </a:lnTo>
                    <a:lnTo>
                      <a:pt x="506" y="436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5"/>
                    </a:lnTo>
                    <a:lnTo>
                      <a:pt x="507" y="433"/>
                    </a:lnTo>
                    <a:lnTo>
                      <a:pt x="507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3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2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8" y="431"/>
                    </a:lnTo>
                    <a:lnTo>
                      <a:pt x="507" y="431"/>
                    </a:lnTo>
                    <a:lnTo>
                      <a:pt x="507" y="431"/>
                    </a:lnTo>
                    <a:lnTo>
                      <a:pt x="507" y="429"/>
                    </a:lnTo>
                    <a:lnTo>
                      <a:pt x="507" y="429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7" y="428"/>
                    </a:lnTo>
                    <a:lnTo>
                      <a:pt x="503" y="422"/>
                    </a:lnTo>
                    <a:lnTo>
                      <a:pt x="503" y="422"/>
                    </a:lnTo>
                    <a:lnTo>
                      <a:pt x="496" y="412"/>
                    </a:lnTo>
                    <a:lnTo>
                      <a:pt x="490" y="407"/>
                    </a:lnTo>
                    <a:lnTo>
                      <a:pt x="490" y="407"/>
                    </a:lnTo>
                    <a:lnTo>
                      <a:pt x="497" y="397"/>
                    </a:lnTo>
                    <a:lnTo>
                      <a:pt x="497" y="397"/>
                    </a:lnTo>
                    <a:lnTo>
                      <a:pt x="503" y="399"/>
                    </a:lnTo>
                    <a:lnTo>
                      <a:pt x="514" y="401"/>
                    </a:lnTo>
                    <a:lnTo>
                      <a:pt x="514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4" y="401"/>
                    </a:lnTo>
                    <a:lnTo>
                      <a:pt x="524" y="401"/>
                    </a:lnTo>
                    <a:lnTo>
                      <a:pt x="524" y="401"/>
                    </a:lnTo>
                    <a:lnTo>
                      <a:pt x="524" y="401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6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7" y="399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30" y="397"/>
                    </a:lnTo>
                    <a:lnTo>
                      <a:pt x="530" y="397"/>
                    </a:lnTo>
                    <a:lnTo>
                      <a:pt x="530" y="395"/>
                    </a:lnTo>
                    <a:lnTo>
                      <a:pt x="530" y="395"/>
                    </a:lnTo>
                    <a:lnTo>
                      <a:pt x="530" y="395"/>
                    </a:lnTo>
                    <a:lnTo>
                      <a:pt x="530" y="395"/>
                    </a:lnTo>
                    <a:lnTo>
                      <a:pt x="530" y="394"/>
                    </a:lnTo>
                    <a:lnTo>
                      <a:pt x="530" y="394"/>
                    </a:lnTo>
                    <a:lnTo>
                      <a:pt x="530" y="394"/>
                    </a:lnTo>
                    <a:lnTo>
                      <a:pt x="530" y="394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3"/>
                    </a:lnTo>
                    <a:lnTo>
                      <a:pt x="531" y="392"/>
                    </a:lnTo>
                    <a:lnTo>
                      <a:pt x="531" y="392"/>
                    </a:lnTo>
                    <a:lnTo>
                      <a:pt x="531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90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9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31" y="388"/>
                    </a:lnTo>
                    <a:lnTo>
                      <a:pt x="524" y="380"/>
                    </a:lnTo>
                    <a:lnTo>
                      <a:pt x="524" y="380"/>
                    </a:lnTo>
                    <a:lnTo>
                      <a:pt x="516" y="373"/>
                    </a:lnTo>
                    <a:lnTo>
                      <a:pt x="509" y="368"/>
                    </a:lnTo>
                    <a:lnTo>
                      <a:pt x="509" y="368"/>
                    </a:lnTo>
                    <a:lnTo>
                      <a:pt x="513" y="358"/>
                    </a:lnTo>
                    <a:lnTo>
                      <a:pt x="513" y="358"/>
                    </a:lnTo>
                    <a:lnTo>
                      <a:pt x="521" y="358"/>
                    </a:lnTo>
                    <a:lnTo>
                      <a:pt x="532" y="358"/>
                    </a:lnTo>
                    <a:lnTo>
                      <a:pt x="532" y="358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1" y="356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2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5"/>
                    </a:lnTo>
                    <a:lnTo>
                      <a:pt x="543" y="354"/>
                    </a:lnTo>
                    <a:lnTo>
                      <a:pt x="543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4"/>
                    </a:lnTo>
                    <a:lnTo>
                      <a:pt x="545" y="353"/>
                    </a:lnTo>
                    <a:lnTo>
                      <a:pt x="545" y="353"/>
                    </a:lnTo>
                    <a:lnTo>
                      <a:pt x="545" y="353"/>
                    </a:lnTo>
                    <a:lnTo>
                      <a:pt x="545" y="353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1"/>
                    </a:lnTo>
                    <a:lnTo>
                      <a:pt x="546" y="350"/>
                    </a:lnTo>
                    <a:lnTo>
                      <a:pt x="546" y="350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6" y="349"/>
                    </a:lnTo>
                    <a:lnTo>
                      <a:pt x="546" y="348"/>
                    </a:lnTo>
                    <a:lnTo>
                      <a:pt x="546" y="348"/>
                    </a:lnTo>
                    <a:lnTo>
                      <a:pt x="547" y="348"/>
                    </a:lnTo>
                    <a:lnTo>
                      <a:pt x="547" y="348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6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5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7" y="344"/>
                    </a:lnTo>
                    <a:lnTo>
                      <a:pt x="546" y="344"/>
                    </a:lnTo>
                    <a:lnTo>
                      <a:pt x="546" y="344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5" y="341"/>
                    </a:lnTo>
                    <a:lnTo>
                      <a:pt x="545" y="341"/>
                    </a:lnTo>
                    <a:lnTo>
                      <a:pt x="545" y="341"/>
                    </a:lnTo>
                    <a:lnTo>
                      <a:pt x="545" y="341"/>
                    </a:lnTo>
                    <a:lnTo>
                      <a:pt x="538" y="336"/>
                    </a:lnTo>
                    <a:lnTo>
                      <a:pt x="538" y="336"/>
                    </a:lnTo>
                    <a:lnTo>
                      <a:pt x="528" y="330"/>
                    </a:lnTo>
                    <a:lnTo>
                      <a:pt x="522" y="326"/>
                    </a:lnTo>
                    <a:lnTo>
                      <a:pt x="522" y="326"/>
                    </a:lnTo>
                    <a:lnTo>
                      <a:pt x="524" y="315"/>
                    </a:lnTo>
                    <a:lnTo>
                      <a:pt x="524" y="315"/>
                    </a:lnTo>
                    <a:lnTo>
                      <a:pt x="532" y="315"/>
                    </a:lnTo>
                    <a:lnTo>
                      <a:pt x="542" y="312"/>
                    </a:lnTo>
                    <a:lnTo>
                      <a:pt x="542" y="312"/>
                    </a:lnTo>
                    <a:lnTo>
                      <a:pt x="551" y="309"/>
                    </a:lnTo>
                    <a:lnTo>
                      <a:pt x="551" y="309"/>
                    </a:lnTo>
                    <a:lnTo>
                      <a:pt x="551" y="309"/>
                    </a:lnTo>
                    <a:lnTo>
                      <a:pt x="551" y="309"/>
                    </a:lnTo>
                    <a:lnTo>
                      <a:pt x="552" y="309"/>
                    </a:lnTo>
                    <a:lnTo>
                      <a:pt x="552" y="309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2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7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3" y="306"/>
                    </a:lnTo>
                    <a:lnTo>
                      <a:pt x="553" y="305"/>
                    </a:lnTo>
                    <a:lnTo>
                      <a:pt x="553" y="305"/>
                    </a:lnTo>
                    <a:lnTo>
                      <a:pt x="553" y="305"/>
                    </a:lnTo>
                    <a:lnTo>
                      <a:pt x="553" y="305"/>
                    </a:lnTo>
                    <a:lnTo>
                      <a:pt x="555" y="305"/>
                    </a:lnTo>
                    <a:lnTo>
                      <a:pt x="555" y="305"/>
                    </a:lnTo>
                    <a:lnTo>
                      <a:pt x="555" y="304"/>
                    </a:lnTo>
                    <a:lnTo>
                      <a:pt x="555" y="304"/>
                    </a:lnTo>
                    <a:lnTo>
                      <a:pt x="555" y="304"/>
                    </a:lnTo>
                    <a:lnTo>
                      <a:pt x="555" y="304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2"/>
                    </a:lnTo>
                    <a:lnTo>
                      <a:pt x="555" y="301"/>
                    </a:lnTo>
                    <a:lnTo>
                      <a:pt x="555" y="301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300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8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7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5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6"/>
                    </a:lnTo>
                    <a:lnTo>
                      <a:pt x="553" y="295"/>
                    </a:lnTo>
                    <a:lnTo>
                      <a:pt x="553" y="295"/>
                    </a:lnTo>
                    <a:lnTo>
                      <a:pt x="552" y="295"/>
                    </a:lnTo>
                    <a:lnTo>
                      <a:pt x="552" y="295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52" y="293"/>
                    </a:lnTo>
                    <a:lnTo>
                      <a:pt x="545" y="290"/>
                    </a:lnTo>
                    <a:lnTo>
                      <a:pt x="545" y="290"/>
                    </a:lnTo>
                    <a:lnTo>
                      <a:pt x="535" y="285"/>
                    </a:lnTo>
                    <a:lnTo>
                      <a:pt x="527" y="283"/>
                    </a:lnTo>
                    <a:lnTo>
                      <a:pt x="527" y="283"/>
                    </a:lnTo>
                    <a:lnTo>
                      <a:pt x="527" y="272"/>
                    </a:lnTo>
                    <a:lnTo>
                      <a:pt x="527" y="272"/>
                    </a:lnTo>
                    <a:lnTo>
                      <a:pt x="535" y="270"/>
                    </a:lnTo>
                    <a:lnTo>
                      <a:pt x="545" y="266"/>
                    </a:lnTo>
                    <a:lnTo>
                      <a:pt x="545" y="266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2" y="261"/>
                    </a:lnTo>
                    <a:lnTo>
                      <a:pt x="553" y="261"/>
                    </a:lnTo>
                    <a:lnTo>
                      <a:pt x="553" y="261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3" y="259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8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7"/>
                    </a:lnTo>
                    <a:lnTo>
                      <a:pt x="555" y="256"/>
                    </a:lnTo>
                    <a:lnTo>
                      <a:pt x="555" y="256"/>
                    </a:lnTo>
                    <a:lnTo>
                      <a:pt x="555" y="256"/>
                    </a:lnTo>
                    <a:lnTo>
                      <a:pt x="555" y="256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4"/>
                    </a:lnTo>
                    <a:lnTo>
                      <a:pt x="555" y="253"/>
                    </a:lnTo>
                    <a:lnTo>
                      <a:pt x="555" y="253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2"/>
                    </a:lnTo>
                    <a:lnTo>
                      <a:pt x="555" y="251"/>
                    </a:lnTo>
                    <a:lnTo>
                      <a:pt x="555" y="251"/>
                    </a:lnTo>
                    <a:lnTo>
                      <a:pt x="555" y="251"/>
                    </a:lnTo>
                    <a:lnTo>
                      <a:pt x="555" y="251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9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3" y="248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2" y="247"/>
                    </a:lnTo>
                    <a:lnTo>
                      <a:pt x="551" y="247"/>
                    </a:lnTo>
                    <a:lnTo>
                      <a:pt x="551" y="247"/>
                    </a:lnTo>
                    <a:lnTo>
                      <a:pt x="551" y="246"/>
                    </a:lnTo>
                    <a:lnTo>
                      <a:pt x="551" y="246"/>
                    </a:lnTo>
                    <a:lnTo>
                      <a:pt x="542" y="243"/>
                    </a:lnTo>
                    <a:lnTo>
                      <a:pt x="542" y="243"/>
                    </a:lnTo>
                    <a:lnTo>
                      <a:pt x="531" y="241"/>
                    </a:lnTo>
                    <a:lnTo>
                      <a:pt x="523" y="239"/>
                    </a:lnTo>
                    <a:lnTo>
                      <a:pt x="523" y="239"/>
                    </a:lnTo>
                    <a:lnTo>
                      <a:pt x="522" y="229"/>
                    </a:lnTo>
                    <a:lnTo>
                      <a:pt x="522" y="229"/>
                    </a:lnTo>
                    <a:lnTo>
                      <a:pt x="528" y="225"/>
                    </a:lnTo>
                    <a:lnTo>
                      <a:pt x="538" y="219"/>
                    </a:lnTo>
                    <a:lnTo>
                      <a:pt x="538" y="219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5" y="214"/>
                    </a:lnTo>
                    <a:lnTo>
                      <a:pt x="546" y="213"/>
                    </a:lnTo>
                    <a:lnTo>
                      <a:pt x="546" y="213"/>
                    </a:lnTo>
                    <a:lnTo>
                      <a:pt x="546" y="213"/>
                    </a:lnTo>
                    <a:lnTo>
                      <a:pt x="546" y="213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46" y="212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09"/>
                    </a:lnTo>
                    <a:lnTo>
                      <a:pt x="547" y="209"/>
                    </a:lnTo>
                    <a:lnTo>
                      <a:pt x="547" y="209"/>
                    </a:lnTo>
                    <a:lnTo>
                      <a:pt x="547" y="209"/>
                    </a:lnTo>
                    <a:lnTo>
                      <a:pt x="547" y="208"/>
                    </a:lnTo>
                    <a:lnTo>
                      <a:pt x="547" y="208"/>
                    </a:lnTo>
                    <a:lnTo>
                      <a:pt x="547" y="208"/>
                    </a:lnTo>
                    <a:lnTo>
                      <a:pt x="547" y="208"/>
                    </a:lnTo>
                    <a:lnTo>
                      <a:pt x="546" y="207"/>
                    </a:lnTo>
                    <a:lnTo>
                      <a:pt x="546" y="207"/>
                    </a:lnTo>
                    <a:lnTo>
                      <a:pt x="546" y="207"/>
                    </a:lnTo>
                    <a:lnTo>
                      <a:pt x="546" y="207"/>
                    </a:lnTo>
                    <a:lnTo>
                      <a:pt x="546" y="205"/>
                    </a:lnTo>
                    <a:lnTo>
                      <a:pt x="546" y="205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5" y="203"/>
                    </a:lnTo>
                    <a:lnTo>
                      <a:pt x="545" y="203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5" y="201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3" y="200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2" y="199"/>
                    </a:lnTo>
                    <a:lnTo>
                      <a:pt x="541" y="199"/>
                    </a:lnTo>
                    <a:lnTo>
                      <a:pt x="541" y="199"/>
                    </a:lnTo>
                    <a:lnTo>
                      <a:pt x="541" y="199"/>
                    </a:lnTo>
                    <a:lnTo>
                      <a:pt x="541" y="199"/>
                    </a:lnTo>
                    <a:lnTo>
                      <a:pt x="532" y="198"/>
                    </a:lnTo>
                    <a:lnTo>
                      <a:pt x="532" y="198"/>
                    </a:lnTo>
                    <a:lnTo>
                      <a:pt x="521" y="196"/>
                    </a:lnTo>
                    <a:lnTo>
                      <a:pt x="513" y="198"/>
                    </a:lnTo>
                    <a:lnTo>
                      <a:pt x="513" y="198"/>
                    </a:lnTo>
                    <a:lnTo>
                      <a:pt x="509" y="188"/>
                    </a:lnTo>
                    <a:lnTo>
                      <a:pt x="509" y="188"/>
                    </a:lnTo>
                    <a:lnTo>
                      <a:pt x="516" y="183"/>
                    </a:lnTo>
                    <a:lnTo>
                      <a:pt x="524" y="175"/>
                    </a:lnTo>
                    <a:lnTo>
                      <a:pt x="524" y="175"/>
                    </a:lnTo>
                    <a:lnTo>
                      <a:pt x="530" y="169"/>
                    </a:lnTo>
                    <a:lnTo>
                      <a:pt x="530" y="169"/>
                    </a:lnTo>
                    <a:lnTo>
                      <a:pt x="530" y="169"/>
                    </a:lnTo>
                    <a:lnTo>
                      <a:pt x="530" y="169"/>
                    </a:lnTo>
                    <a:lnTo>
                      <a:pt x="531" y="167"/>
                    </a:lnTo>
                    <a:lnTo>
                      <a:pt x="531" y="167"/>
                    </a:lnTo>
                    <a:lnTo>
                      <a:pt x="531" y="167"/>
                    </a:lnTo>
                    <a:lnTo>
                      <a:pt x="531" y="167"/>
                    </a:lnTo>
                    <a:lnTo>
                      <a:pt x="531" y="166"/>
                    </a:lnTo>
                    <a:lnTo>
                      <a:pt x="531" y="166"/>
                    </a:lnTo>
                    <a:lnTo>
                      <a:pt x="531" y="166"/>
                    </a:lnTo>
                    <a:lnTo>
                      <a:pt x="531" y="166"/>
                    </a:lnTo>
                    <a:lnTo>
                      <a:pt x="531" y="165"/>
                    </a:lnTo>
                    <a:lnTo>
                      <a:pt x="531" y="165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4"/>
                    </a:lnTo>
                    <a:lnTo>
                      <a:pt x="531" y="162"/>
                    </a:lnTo>
                    <a:lnTo>
                      <a:pt x="531" y="162"/>
                    </a:lnTo>
                    <a:lnTo>
                      <a:pt x="531" y="162"/>
                    </a:lnTo>
                    <a:lnTo>
                      <a:pt x="531" y="162"/>
                    </a:lnTo>
                    <a:lnTo>
                      <a:pt x="530" y="161"/>
                    </a:lnTo>
                    <a:lnTo>
                      <a:pt x="530" y="161"/>
                    </a:lnTo>
                    <a:lnTo>
                      <a:pt x="530" y="161"/>
                    </a:lnTo>
                    <a:lnTo>
                      <a:pt x="530" y="161"/>
                    </a:lnTo>
                    <a:lnTo>
                      <a:pt x="530" y="160"/>
                    </a:lnTo>
                    <a:lnTo>
                      <a:pt x="530" y="160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8" y="157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6" y="155"/>
                    </a:lnTo>
                    <a:lnTo>
                      <a:pt x="526" y="155"/>
                    </a:lnTo>
                    <a:lnTo>
                      <a:pt x="526" y="155"/>
                    </a:lnTo>
                    <a:lnTo>
                      <a:pt x="526" y="155"/>
                    </a:lnTo>
                    <a:lnTo>
                      <a:pt x="524" y="155"/>
                    </a:lnTo>
                    <a:lnTo>
                      <a:pt x="524" y="155"/>
                    </a:lnTo>
                    <a:lnTo>
                      <a:pt x="524" y="155"/>
                    </a:lnTo>
                    <a:lnTo>
                      <a:pt x="524" y="155"/>
                    </a:lnTo>
                    <a:lnTo>
                      <a:pt x="523" y="155"/>
                    </a:lnTo>
                    <a:lnTo>
                      <a:pt x="523" y="155"/>
                    </a:lnTo>
                    <a:lnTo>
                      <a:pt x="523" y="155"/>
                    </a:lnTo>
                    <a:lnTo>
                      <a:pt x="523" y="155"/>
                    </a:lnTo>
                    <a:lnTo>
                      <a:pt x="514" y="155"/>
                    </a:lnTo>
                    <a:lnTo>
                      <a:pt x="514" y="155"/>
                    </a:lnTo>
                    <a:lnTo>
                      <a:pt x="503" y="156"/>
                    </a:lnTo>
                    <a:lnTo>
                      <a:pt x="496" y="157"/>
                    </a:lnTo>
                    <a:lnTo>
                      <a:pt x="496" y="157"/>
                    </a:lnTo>
                    <a:lnTo>
                      <a:pt x="490" y="149"/>
                    </a:lnTo>
                    <a:lnTo>
                      <a:pt x="490" y="149"/>
                    </a:lnTo>
                    <a:lnTo>
                      <a:pt x="496" y="142"/>
                    </a:lnTo>
                    <a:lnTo>
                      <a:pt x="503" y="133"/>
                    </a:lnTo>
                    <a:lnTo>
                      <a:pt x="503" y="133"/>
                    </a:lnTo>
                    <a:lnTo>
                      <a:pt x="507" y="126"/>
                    </a:lnTo>
                    <a:lnTo>
                      <a:pt x="507" y="126"/>
                    </a:lnTo>
                    <a:lnTo>
                      <a:pt x="507" y="126"/>
                    </a:lnTo>
                    <a:lnTo>
                      <a:pt x="507" y="126"/>
                    </a:lnTo>
                    <a:lnTo>
                      <a:pt x="507" y="125"/>
                    </a:lnTo>
                    <a:lnTo>
                      <a:pt x="507" y="125"/>
                    </a:lnTo>
                    <a:lnTo>
                      <a:pt x="507" y="125"/>
                    </a:lnTo>
                    <a:lnTo>
                      <a:pt x="507" y="125"/>
                    </a:lnTo>
                    <a:lnTo>
                      <a:pt x="508" y="125"/>
                    </a:lnTo>
                    <a:lnTo>
                      <a:pt x="508" y="125"/>
                    </a:lnTo>
                    <a:lnTo>
                      <a:pt x="508" y="123"/>
                    </a:lnTo>
                    <a:lnTo>
                      <a:pt x="508" y="123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7" y="121"/>
                    </a:lnTo>
                    <a:lnTo>
                      <a:pt x="507" y="121"/>
                    </a:lnTo>
                    <a:lnTo>
                      <a:pt x="507" y="121"/>
                    </a:lnTo>
                    <a:lnTo>
                      <a:pt x="507" y="121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506" y="120"/>
                    </a:lnTo>
                    <a:lnTo>
                      <a:pt x="506" y="120"/>
                    </a:lnTo>
                    <a:lnTo>
                      <a:pt x="506" y="120"/>
                    </a:lnTo>
                    <a:lnTo>
                      <a:pt x="506" y="120"/>
                    </a:lnTo>
                    <a:lnTo>
                      <a:pt x="506" y="118"/>
                    </a:lnTo>
                    <a:lnTo>
                      <a:pt x="506" y="118"/>
                    </a:lnTo>
                    <a:lnTo>
                      <a:pt x="504" y="117"/>
                    </a:lnTo>
                    <a:lnTo>
                      <a:pt x="504" y="117"/>
                    </a:lnTo>
                    <a:lnTo>
                      <a:pt x="504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4" y="116"/>
                    </a:lnTo>
                    <a:lnTo>
                      <a:pt x="504" y="116"/>
                    </a:lnTo>
                    <a:lnTo>
                      <a:pt x="504" y="116"/>
                    </a:lnTo>
                    <a:lnTo>
                      <a:pt x="503" y="116"/>
                    </a:lnTo>
                    <a:lnTo>
                      <a:pt x="503" y="116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2" y="115"/>
                    </a:lnTo>
                    <a:lnTo>
                      <a:pt x="502" y="115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501" y="113"/>
                    </a:lnTo>
                    <a:lnTo>
                      <a:pt x="499" y="113"/>
                    </a:lnTo>
                    <a:lnTo>
                      <a:pt x="499" y="113"/>
                    </a:lnTo>
                    <a:lnTo>
                      <a:pt x="499" y="113"/>
                    </a:lnTo>
                    <a:lnTo>
                      <a:pt x="499" y="113"/>
                    </a:lnTo>
                    <a:lnTo>
                      <a:pt x="498" y="113"/>
                    </a:lnTo>
                    <a:lnTo>
                      <a:pt x="498" y="113"/>
                    </a:lnTo>
                    <a:lnTo>
                      <a:pt x="498" y="113"/>
                    </a:lnTo>
                    <a:lnTo>
                      <a:pt x="498" y="113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79" y="118"/>
                    </a:lnTo>
                    <a:lnTo>
                      <a:pt x="472" y="122"/>
                    </a:lnTo>
                    <a:lnTo>
                      <a:pt x="472" y="122"/>
                    </a:lnTo>
                    <a:lnTo>
                      <a:pt x="465" y="113"/>
                    </a:lnTo>
                    <a:lnTo>
                      <a:pt x="465" y="113"/>
                    </a:lnTo>
                    <a:lnTo>
                      <a:pt x="469" y="107"/>
                    </a:lnTo>
                    <a:lnTo>
                      <a:pt x="474" y="97"/>
                    </a:lnTo>
                    <a:lnTo>
                      <a:pt x="474" y="97"/>
                    </a:lnTo>
                    <a:lnTo>
                      <a:pt x="477" y="89"/>
                    </a:lnTo>
                    <a:lnTo>
                      <a:pt x="477" y="89"/>
                    </a:lnTo>
                    <a:lnTo>
                      <a:pt x="477" y="89"/>
                    </a:lnTo>
                    <a:lnTo>
                      <a:pt x="477" y="89"/>
                    </a:lnTo>
                    <a:lnTo>
                      <a:pt x="478" y="88"/>
                    </a:lnTo>
                    <a:lnTo>
                      <a:pt x="478" y="88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7"/>
                    </a:lnTo>
                    <a:lnTo>
                      <a:pt x="478" y="86"/>
                    </a:lnTo>
                    <a:lnTo>
                      <a:pt x="478" y="86"/>
                    </a:lnTo>
                    <a:lnTo>
                      <a:pt x="478" y="86"/>
                    </a:lnTo>
                    <a:lnTo>
                      <a:pt x="478" y="86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4"/>
                    </a:lnTo>
                    <a:lnTo>
                      <a:pt x="477" y="83"/>
                    </a:lnTo>
                    <a:lnTo>
                      <a:pt x="477" y="83"/>
                    </a:lnTo>
                    <a:lnTo>
                      <a:pt x="477" y="83"/>
                    </a:lnTo>
                    <a:lnTo>
                      <a:pt x="477" y="83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4" y="81"/>
                    </a:lnTo>
                    <a:lnTo>
                      <a:pt x="474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3" y="79"/>
                    </a:lnTo>
                    <a:lnTo>
                      <a:pt x="472" y="78"/>
                    </a:lnTo>
                    <a:lnTo>
                      <a:pt x="472" y="78"/>
                    </a:lnTo>
                    <a:lnTo>
                      <a:pt x="472" y="78"/>
                    </a:lnTo>
                    <a:lnTo>
                      <a:pt x="472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70" y="78"/>
                    </a:lnTo>
                    <a:lnTo>
                      <a:pt x="469" y="78"/>
                    </a:lnTo>
                    <a:lnTo>
                      <a:pt x="469" y="78"/>
                    </a:lnTo>
                    <a:lnTo>
                      <a:pt x="469" y="78"/>
                    </a:lnTo>
                    <a:lnTo>
                      <a:pt x="469" y="78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67" y="78"/>
                    </a:lnTo>
                    <a:lnTo>
                      <a:pt x="459" y="81"/>
                    </a:lnTo>
                    <a:lnTo>
                      <a:pt x="459" y="81"/>
                    </a:lnTo>
                    <a:lnTo>
                      <a:pt x="448" y="86"/>
                    </a:lnTo>
                    <a:lnTo>
                      <a:pt x="441" y="91"/>
                    </a:lnTo>
                    <a:lnTo>
                      <a:pt x="441" y="91"/>
                    </a:lnTo>
                    <a:lnTo>
                      <a:pt x="434" y="83"/>
                    </a:lnTo>
                    <a:lnTo>
                      <a:pt x="434" y="83"/>
                    </a:lnTo>
                    <a:close/>
                    <a:moveTo>
                      <a:pt x="324" y="290"/>
                    </a:moveTo>
                    <a:lnTo>
                      <a:pt x="324" y="290"/>
                    </a:lnTo>
                    <a:lnTo>
                      <a:pt x="320" y="298"/>
                    </a:lnTo>
                    <a:lnTo>
                      <a:pt x="315" y="307"/>
                    </a:lnTo>
                    <a:lnTo>
                      <a:pt x="309" y="314"/>
                    </a:lnTo>
                    <a:lnTo>
                      <a:pt x="301" y="319"/>
                    </a:lnTo>
                    <a:lnTo>
                      <a:pt x="294" y="322"/>
                    </a:lnTo>
                    <a:lnTo>
                      <a:pt x="285" y="325"/>
                    </a:lnTo>
                    <a:lnTo>
                      <a:pt x="275" y="326"/>
                    </a:lnTo>
                    <a:lnTo>
                      <a:pt x="265" y="324"/>
                    </a:lnTo>
                    <a:lnTo>
                      <a:pt x="265" y="324"/>
                    </a:lnTo>
                    <a:lnTo>
                      <a:pt x="256" y="321"/>
                    </a:lnTo>
                    <a:lnTo>
                      <a:pt x="249" y="315"/>
                    </a:lnTo>
                    <a:lnTo>
                      <a:pt x="241" y="309"/>
                    </a:lnTo>
                    <a:lnTo>
                      <a:pt x="236" y="301"/>
                    </a:lnTo>
                    <a:lnTo>
                      <a:pt x="232" y="293"/>
                    </a:lnTo>
                    <a:lnTo>
                      <a:pt x="230" y="285"/>
                    </a:lnTo>
                    <a:lnTo>
                      <a:pt x="230" y="275"/>
                    </a:lnTo>
                    <a:lnTo>
                      <a:pt x="231" y="264"/>
                    </a:lnTo>
                    <a:lnTo>
                      <a:pt x="231" y="264"/>
                    </a:lnTo>
                    <a:lnTo>
                      <a:pt x="235" y="257"/>
                    </a:lnTo>
                    <a:lnTo>
                      <a:pt x="240" y="249"/>
                    </a:lnTo>
                    <a:lnTo>
                      <a:pt x="245" y="243"/>
                    </a:lnTo>
                    <a:lnTo>
                      <a:pt x="251" y="238"/>
                    </a:lnTo>
                    <a:lnTo>
                      <a:pt x="259" y="234"/>
                    </a:lnTo>
                    <a:lnTo>
                      <a:pt x="266" y="232"/>
                    </a:lnTo>
                    <a:lnTo>
                      <a:pt x="275" y="230"/>
                    </a:lnTo>
                    <a:lnTo>
                      <a:pt x="283" y="230"/>
                    </a:lnTo>
                    <a:lnTo>
                      <a:pt x="286" y="214"/>
                    </a:lnTo>
                    <a:lnTo>
                      <a:pt x="301" y="218"/>
                    </a:lnTo>
                    <a:lnTo>
                      <a:pt x="298" y="234"/>
                    </a:lnTo>
                    <a:lnTo>
                      <a:pt x="298" y="234"/>
                    </a:lnTo>
                    <a:lnTo>
                      <a:pt x="304" y="238"/>
                    </a:lnTo>
                    <a:lnTo>
                      <a:pt x="310" y="243"/>
                    </a:lnTo>
                    <a:lnTo>
                      <a:pt x="315" y="249"/>
                    </a:lnTo>
                    <a:lnTo>
                      <a:pt x="320" y="257"/>
                    </a:lnTo>
                    <a:lnTo>
                      <a:pt x="323" y="264"/>
                    </a:lnTo>
                    <a:lnTo>
                      <a:pt x="325" y="273"/>
                    </a:lnTo>
                    <a:lnTo>
                      <a:pt x="325" y="281"/>
                    </a:lnTo>
                    <a:lnTo>
                      <a:pt x="324" y="290"/>
                    </a:lnTo>
                    <a:lnTo>
                      <a:pt x="324" y="2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6019929" y="6172282"/>
                <a:ext cx="345369" cy="673924"/>
              </a:xfrm>
              <a:custGeom>
                <a:avLst/>
                <a:gdLst>
                  <a:gd name="T0" fmla="*/ 446 w 534"/>
                  <a:gd name="T1" fmla="*/ 0 h 1043"/>
                  <a:gd name="T2" fmla="*/ 434 w 534"/>
                  <a:gd name="T3" fmla="*/ 3 h 1043"/>
                  <a:gd name="T4" fmla="*/ 426 w 534"/>
                  <a:gd name="T5" fmla="*/ 8 h 1043"/>
                  <a:gd name="T6" fmla="*/ 419 w 534"/>
                  <a:gd name="T7" fmla="*/ 73 h 1043"/>
                  <a:gd name="T8" fmla="*/ 353 w 534"/>
                  <a:gd name="T9" fmla="*/ 35 h 1043"/>
                  <a:gd name="T10" fmla="*/ 344 w 534"/>
                  <a:gd name="T11" fmla="*/ 35 h 1043"/>
                  <a:gd name="T12" fmla="*/ 332 w 534"/>
                  <a:gd name="T13" fmla="*/ 42 h 1043"/>
                  <a:gd name="T14" fmla="*/ 327 w 534"/>
                  <a:gd name="T15" fmla="*/ 49 h 1043"/>
                  <a:gd name="T16" fmla="*/ 283 w 534"/>
                  <a:gd name="T17" fmla="*/ 94 h 1043"/>
                  <a:gd name="T18" fmla="*/ 258 w 534"/>
                  <a:gd name="T19" fmla="*/ 84 h 1043"/>
                  <a:gd name="T20" fmla="*/ 249 w 534"/>
                  <a:gd name="T21" fmla="*/ 89 h 1043"/>
                  <a:gd name="T22" fmla="*/ 242 w 534"/>
                  <a:gd name="T23" fmla="*/ 97 h 1043"/>
                  <a:gd name="T24" fmla="*/ 244 w 534"/>
                  <a:gd name="T25" fmla="*/ 122 h 1043"/>
                  <a:gd name="T26" fmla="*/ 182 w 534"/>
                  <a:gd name="T27" fmla="*/ 149 h 1043"/>
                  <a:gd name="T28" fmla="*/ 175 w 534"/>
                  <a:gd name="T29" fmla="*/ 152 h 1043"/>
                  <a:gd name="T30" fmla="*/ 166 w 534"/>
                  <a:gd name="T31" fmla="*/ 161 h 1043"/>
                  <a:gd name="T32" fmla="*/ 165 w 534"/>
                  <a:gd name="T33" fmla="*/ 174 h 1043"/>
                  <a:gd name="T34" fmla="*/ 117 w 534"/>
                  <a:gd name="T35" fmla="*/ 225 h 1043"/>
                  <a:gd name="T36" fmla="*/ 109 w 534"/>
                  <a:gd name="T37" fmla="*/ 228 h 1043"/>
                  <a:gd name="T38" fmla="*/ 102 w 534"/>
                  <a:gd name="T39" fmla="*/ 239 h 1043"/>
                  <a:gd name="T40" fmla="*/ 99 w 534"/>
                  <a:gd name="T41" fmla="*/ 247 h 1043"/>
                  <a:gd name="T42" fmla="*/ 84 w 534"/>
                  <a:gd name="T43" fmla="*/ 312 h 1043"/>
                  <a:gd name="T44" fmla="*/ 58 w 534"/>
                  <a:gd name="T45" fmla="*/ 315 h 1043"/>
                  <a:gd name="T46" fmla="*/ 53 w 534"/>
                  <a:gd name="T47" fmla="*/ 324 h 1043"/>
                  <a:gd name="T48" fmla="*/ 50 w 534"/>
                  <a:gd name="T49" fmla="*/ 335 h 1043"/>
                  <a:gd name="T50" fmla="*/ 64 w 534"/>
                  <a:gd name="T51" fmla="*/ 355 h 1043"/>
                  <a:gd name="T52" fmla="*/ 25 w 534"/>
                  <a:gd name="T53" fmla="*/ 409 h 1043"/>
                  <a:gd name="T54" fmla="*/ 19 w 534"/>
                  <a:gd name="T55" fmla="*/ 416 h 1043"/>
                  <a:gd name="T56" fmla="*/ 16 w 534"/>
                  <a:gd name="T57" fmla="*/ 428 h 1043"/>
                  <a:gd name="T58" fmla="*/ 21 w 534"/>
                  <a:gd name="T59" fmla="*/ 440 h 1043"/>
                  <a:gd name="T60" fmla="*/ 9 w 534"/>
                  <a:gd name="T61" fmla="*/ 506 h 1043"/>
                  <a:gd name="T62" fmla="*/ 1 w 534"/>
                  <a:gd name="T63" fmla="*/ 513 h 1043"/>
                  <a:gd name="T64" fmla="*/ 0 w 534"/>
                  <a:gd name="T65" fmla="*/ 525 h 1043"/>
                  <a:gd name="T66" fmla="*/ 1 w 534"/>
                  <a:gd name="T67" fmla="*/ 534 h 1043"/>
                  <a:gd name="T68" fmla="*/ 59 w 534"/>
                  <a:gd name="T69" fmla="*/ 563 h 1043"/>
                  <a:gd name="T70" fmla="*/ 2 w 534"/>
                  <a:gd name="T71" fmla="*/ 612 h 1043"/>
                  <a:gd name="T72" fmla="*/ 0 w 534"/>
                  <a:gd name="T73" fmla="*/ 622 h 1043"/>
                  <a:gd name="T74" fmla="*/ 1 w 534"/>
                  <a:gd name="T75" fmla="*/ 635 h 1043"/>
                  <a:gd name="T76" fmla="*/ 9 w 534"/>
                  <a:gd name="T77" fmla="*/ 641 h 1043"/>
                  <a:gd name="T78" fmla="*/ 21 w 534"/>
                  <a:gd name="T79" fmla="*/ 709 h 1043"/>
                  <a:gd name="T80" fmla="*/ 16 w 534"/>
                  <a:gd name="T81" fmla="*/ 719 h 1043"/>
                  <a:gd name="T82" fmla="*/ 19 w 534"/>
                  <a:gd name="T83" fmla="*/ 732 h 1043"/>
                  <a:gd name="T84" fmla="*/ 24 w 534"/>
                  <a:gd name="T85" fmla="*/ 739 h 1043"/>
                  <a:gd name="T86" fmla="*/ 96 w 534"/>
                  <a:gd name="T87" fmla="*/ 766 h 1043"/>
                  <a:gd name="T88" fmla="*/ 50 w 534"/>
                  <a:gd name="T89" fmla="*/ 811 h 1043"/>
                  <a:gd name="T90" fmla="*/ 51 w 534"/>
                  <a:gd name="T91" fmla="*/ 821 h 1043"/>
                  <a:gd name="T92" fmla="*/ 58 w 534"/>
                  <a:gd name="T93" fmla="*/ 833 h 1043"/>
                  <a:gd name="T94" fmla="*/ 98 w 534"/>
                  <a:gd name="T95" fmla="*/ 834 h 1043"/>
                  <a:gd name="T96" fmla="*/ 101 w 534"/>
                  <a:gd name="T97" fmla="*/ 898 h 1043"/>
                  <a:gd name="T98" fmla="*/ 103 w 534"/>
                  <a:gd name="T99" fmla="*/ 911 h 1043"/>
                  <a:gd name="T100" fmla="*/ 109 w 534"/>
                  <a:gd name="T101" fmla="*/ 920 h 1043"/>
                  <a:gd name="T102" fmla="*/ 137 w 534"/>
                  <a:gd name="T103" fmla="*/ 920 h 1043"/>
                  <a:gd name="T104" fmla="*/ 165 w 534"/>
                  <a:gd name="T105" fmla="*/ 976 h 1043"/>
                  <a:gd name="T106" fmla="*/ 166 w 534"/>
                  <a:gd name="T107" fmla="*/ 986 h 1043"/>
                  <a:gd name="T108" fmla="*/ 172 w 534"/>
                  <a:gd name="T109" fmla="*/ 995 h 1043"/>
                  <a:gd name="T110" fmla="*/ 182 w 534"/>
                  <a:gd name="T111" fmla="*/ 999 h 1043"/>
                  <a:gd name="T112" fmla="*/ 239 w 534"/>
                  <a:gd name="T113" fmla="*/ 972 h 1043"/>
                  <a:gd name="T114" fmla="*/ 487 w 534"/>
                  <a:gd name="T115" fmla="*/ 1043 h 1043"/>
                  <a:gd name="T116" fmla="*/ 487 w 534"/>
                  <a:gd name="T117" fmla="*/ 583 h 1043"/>
                  <a:gd name="T118" fmla="*/ 530 w 534"/>
                  <a:gd name="T119" fmla="*/ 397 h 1043"/>
                  <a:gd name="T120" fmla="*/ 465 w 534"/>
                  <a:gd name="T121" fmla="*/ 19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4" h="1043">
                    <a:moveTo>
                      <a:pt x="465" y="19"/>
                    </a:moveTo>
                    <a:lnTo>
                      <a:pt x="465" y="19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48" y="1"/>
                    </a:lnTo>
                    <a:lnTo>
                      <a:pt x="448" y="1"/>
                    </a:lnTo>
                    <a:lnTo>
                      <a:pt x="448" y="1"/>
                    </a:lnTo>
                    <a:lnTo>
                      <a:pt x="448" y="1"/>
                    </a:lnTo>
                    <a:lnTo>
                      <a:pt x="446" y="1"/>
                    </a:lnTo>
                    <a:lnTo>
                      <a:pt x="446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43" y="1"/>
                    </a:lnTo>
                    <a:lnTo>
                      <a:pt x="443" y="1"/>
                    </a:lnTo>
                    <a:lnTo>
                      <a:pt x="442" y="1"/>
                    </a:lnTo>
                    <a:lnTo>
                      <a:pt x="442" y="1"/>
                    </a:lnTo>
                    <a:lnTo>
                      <a:pt x="441" y="1"/>
                    </a:lnTo>
                    <a:lnTo>
                      <a:pt x="441" y="1"/>
                    </a:lnTo>
                    <a:lnTo>
                      <a:pt x="439" y="1"/>
                    </a:lnTo>
                    <a:lnTo>
                      <a:pt x="439" y="1"/>
                    </a:lnTo>
                    <a:lnTo>
                      <a:pt x="438" y="1"/>
                    </a:lnTo>
                    <a:lnTo>
                      <a:pt x="438" y="1"/>
                    </a:lnTo>
                    <a:lnTo>
                      <a:pt x="436" y="3"/>
                    </a:lnTo>
                    <a:lnTo>
                      <a:pt x="436" y="3"/>
                    </a:lnTo>
                    <a:lnTo>
                      <a:pt x="434" y="3"/>
                    </a:lnTo>
                    <a:lnTo>
                      <a:pt x="434" y="3"/>
                    </a:lnTo>
                    <a:lnTo>
                      <a:pt x="433" y="4"/>
                    </a:lnTo>
                    <a:lnTo>
                      <a:pt x="433" y="4"/>
                    </a:lnTo>
                    <a:lnTo>
                      <a:pt x="431" y="4"/>
                    </a:lnTo>
                    <a:lnTo>
                      <a:pt x="431" y="4"/>
                    </a:lnTo>
                    <a:lnTo>
                      <a:pt x="431" y="4"/>
                    </a:lnTo>
                    <a:lnTo>
                      <a:pt x="431" y="4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8" y="5"/>
                    </a:lnTo>
                    <a:lnTo>
                      <a:pt x="428" y="5"/>
                    </a:lnTo>
                    <a:lnTo>
                      <a:pt x="427" y="5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6"/>
                    </a:lnTo>
                    <a:lnTo>
                      <a:pt x="426" y="8"/>
                    </a:lnTo>
                    <a:lnTo>
                      <a:pt x="426" y="8"/>
                    </a:lnTo>
                    <a:lnTo>
                      <a:pt x="426" y="8"/>
                    </a:lnTo>
                    <a:lnTo>
                      <a:pt x="426" y="8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3" y="11"/>
                    </a:lnTo>
                    <a:lnTo>
                      <a:pt x="423" y="11"/>
                    </a:lnTo>
                    <a:lnTo>
                      <a:pt x="422" y="14"/>
                    </a:lnTo>
                    <a:lnTo>
                      <a:pt x="422" y="14"/>
                    </a:lnTo>
                    <a:lnTo>
                      <a:pt x="422" y="15"/>
                    </a:lnTo>
                    <a:lnTo>
                      <a:pt x="422" y="15"/>
                    </a:lnTo>
                    <a:lnTo>
                      <a:pt x="419" y="31"/>
                    </a:lnTo>
                    <a:lnTo>
                      <a:pt x="419" y="31"/>
                    </a:lnTo>
                    <a:lnTo>
                      <a:pt x="418" y="45"/>
                    </a:lnTo>
                    <a:lnTo>
                      <a:pt x="418" y="57"/>
                    </a:lnTo>
                    <a:lnTo>
                      <a:pt x="419" y="73"/>
                    </a:lnTo>
                    <a:lnTo>
                      <a:pt x="419" y="73"/>
                    </a:lnTo>
                    <a:lnTo>
                      <a:pt x="398" y="81"/>
                    </a:lnTo>
                    <a:lnTo>
                      <a:pt x="398" y="81"/>
                    </a:lnTo>
                    <a:lnTo>
                      <a:pt x="388" y="67"/>
                    </a:lnTo>
                    <a:lnTo>
                      <a:pt x="380" y="59"/>
                    </a:lnTo>
                    <a:lnTo>
                      <a:pt x="370" y="49"/>
                    </a:lnTo>
                    <a:lnTo>
                      <a:pt x="370" y="49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8" y="38"/>
                    </a:lnTo>
                    <a:lnTo>
                      <a:pt x="355" y="37"/>
                    </a:lnTo>
                    <a:lnTo>
                      <a:pt x="355" y="37"/>
                    </a:lnTo>
                    <a:lnTo>
                      <a:pt x="355" y="37"/>
                    </a:lnTo>
                    <a:lnTo>
                      <a:pt x="355" y="37"/>
                    </a:lnTo>
                    <a:lnTo>
                      <a:pt x="353" y="35"/>
                    </a:lnTo>
                    <a:lnTo>
                      <a:pt x="353" y="35"/>
                    </a:lnTo>
                    <a:lnTo>
                      <a:pt x="353" y="35"/>
                    </a:lnTo>
                    <a:lnTo>
                      <a:pt x="353" y="35"/>
                    </a:lnTo>
                    <a:lnTo>
                      <a:pt x="351" y="34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4"/>
                    </a:lnTo>
                    <a:lnTo>
                      <a:pt x="349" y="34"/>
                    </a:lnTo>
                    <a:lnTo>
                      <a:pt x="349" y="34"/>
                    </a:lnTo>
                    <a:lnTo>
                      <a:pt x="349" y="34"/>
                    </a:lnTo>
                    <a:lnTo>
                      <a:pt x="349" y="34"/>
                    </a:lnTo>
                    <a:lnTo>
                      <a:pt x="346" y="34"/>
                    </a:lnTo>
                    <a:lnTo>
                      <a:pt x="346" y="34"/>
                    </a:lnTo>
                    <a:lnTo>
                      <a:pt x="346" y="35"/>
                    </a:lnTo>
                    <a:lnTo>
                      <a:pt x="346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4" y="35"/>
                    </a:lnTo>
                    <a:lnTo>
                      <a:pt x="342" y="37"/>
                    </a:lnTo>
                    <a:lnTo>
                      <a:pt x="342" y="37"/>
                    </a:lnTo>
                    <a:lnTo>
                      <a:pt x="341" y="37"/>
                    </a:lnTo>
                    <a:lnTo>
                      <a:pt x="341" y="37"/>
                    </a:lnTo>
                    <a:lnTo>
                      <a:pt x="339" y="38"/>
                    </a:lnTo>
                    <a:lnTo>
                      <a:pt x="339" y="38"/>
                    </a:lnTo>
                    <a:lnTo>
                      <a:pt x="337" y="39"/>
                    </a:lnTo>
                    <a:lnTo>
                      <a:pt x="337" y="39"/>
                    </a:lnTo>
                    <a:lnTo>
                      <a:pt x="336" y="39"/>
                    </a:lnTo>
                    <a:lnTo>
                      <a:pt x="336" y="39"/>
                    </a:lnTo>
                    <a:lnTo>
                      <a:pt x="335" y="40"/>
                    </a:lnTo>
                    <a:lnTo>
                      <a:pt x="335" y="40"/>
                    </a:lnTo>
                    <a:lnTo>
                      <a:pt x="334" y="40"/>
                    </a:lnTo>
                    <a:lnTo>
                      <a:pt x="334" y="40"/>
                    </a:lnTo>
                    <a:lnTo>
                      <a:pt x="332" y="42"/>
                    </a:lnTo>
                    <a:lnTo>
                      <a:pt x="332" y="42"/>
                    </a:lnTo>
                    <a:lnTo>
                      <a:pt x="332" y="42"/>
                    </a:lnTo>
                    <a:lnTo>
                      <a:pt x="332" y="42"/>
                    </a:lnTo>
                    <a:lnTo>
                      <a:pt x="331" y="43"/>
                    </a:lnTo>
                    <a:lnTo>
                      <a:pt x="331" y="43"/>
                    </a:lnTo>
                    <a:lnTo>
                      <a:pt x="331" y="43"/>
                    </a:lnTo>
                    <a:lnTo>
                      <a:pt x="331" y="43"/>
                    </a:lnTo>
                    <a:lnTo>
                      <a:pt x="330" y="44"/>
                    </a:lnTo>
                    <a:lnTo>
                      <a:pt x="330" y="44"/>
                    </a:lnTo>
                    <a:lnTo>
                      <a:pt x="330" y="44"/>
                    </a:lnTo>
                    <a:lnTo>
                      <a:pt x="330" y="44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9" y="47"/>
                    </a:lnTo>
                    <a:lnTo>
                      <a:pt x="327" y="49"/>
                    </a:lnTo>
                    <a:lnTo>
                      <a:pt x="327" y="49"/>
                    </a:lnTo>
                    <a:lnTo>
                      <a:pt x="327" y="49"/>
                    </a:lnTo>
                    <a:lnTo>
                      <a:pt x="327" y="49"/>
                    </a:lnTo>
                    <a:lnTo>
                      <a:pt x="327" y="52"/>
                    </a:lnTo>
                    <a:lnTo>
                      <a:pt x="327" y="52"/>
                    </a:lnTo>
                    <a:lnTo>
                      <a:pt x="327" y="53"/>
                    </a:lnTo>
                    <a:lnTo>
                      <a:pt x="327" y="53"/>
                    </a:lnTo>
                    <a:lnTo>
                      <a:pt x="327" y="69"/>
                    </a:lnTo>
                    <a:lnTo>
                      <a:pt x="327" y="69"/>
                    </a:lnTo>
                    <a:lnTo>
                      <a:pt x="329" y="83"/>
                    </a:lnTo>
                    <a:lnTo>
                      <a:pt x="331" y="94"/>
                    </a:lnTo>
                    <a:lnTo>
                      <a:pt x="335" y="110"/>
                    </a:lnTo>
                    <a:lnTo>
                      <a:pt x="335" y="110"/>
                    </a:lnTo>
                    <a:lnTo>
                      <a:pt x="315" y="121"/>
                    </a:lnTo>
                    <a:lnTo>
                      <a:pt x="315" y="121"/>
                    </a:lnTo>
                    <a:lnTo>
                      <a:pt x="303" y="110"/>
                    </a:lnTo>
                    <a:lnTo>
                      <a:pt x="295" y="103"/>
                    </a:lnTo>
                    <a:lnTo>
                      <a:pt x="283" y="94"/>
                    </a:lnTo>
                    <a:lnTo>
                      <a:pt x="283" y="94"/>
                    </a:lnTo>
                    <a:lnTo>
                      <a:pt x="268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68" y="86"/>
                    </a:lnTo>
                    <a:lnTo>
                      <a:pt x="266" y="86"/>
                    </a:lnTo>
                    <a:lnTo>
                      <a:pt x="266" y="86"/>
                    </a:lnTo>
                    <a:lnTo>
                      <a:pt x="266" y="84"/>
                    </a:lnTo>
                    <a:lnTo>
                      <a:pt x="266" y="84"/>
                    </a:lnTo>
                    <a:lnTo>
                      <a:pt x="263" y="84"/>
                    </a:lnTo>
                    <a:lnTo>
                      <a:pt x="263" y="84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7" y="86"/>
                    </a:lnTo>
                    <a:lnTo>
                      <a:pt x="257" y="86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3" y="87"/>
                    </a:lnTo>
                    <a:lnTo>
                      <a:pt x="253" y="87"/>
                    </a:lnTo>
                    <a:lnTo>
                      <a:pt x="252" y="88"/>
                    </a:lnTo>
                    <a:lnTo>
                      <a:pt x="252" y="88"/>
                    </a:lnTo>
                    <a:lnTo>
                      <a:pt x="249" y="89"/>
                    </a:lnTo>
                    <a:lnTo>
                      <a:pt x="249" y="89"/>
                    </a:lnTo>
                    <a:lnTo>
                      <a:pt x="248" y="91"/>
                    </a:lnTo>
                    <a:lnTo>
                      <a:pt x="248" y="91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4" y="94"/>
                    </a:lnTo>
                    <a:lnTo>
                      <a:pt x="244" y="94"/>
                    </a:lnTo>
                    <a:lnTo>
                      <a:pt x="243" y="94"/>
                    </a:lnTo>
                    <a:lnTo>
                      <a:pt x="243" y="94"/>
                    </a:lnTo>
                    <a:lnTo>
                      <a:pt x="243" y="96"/>
                    </a:lnTo>
                    <a:lnTo>
                      <a:pt x="243" y="96"/>
                    </a:lnTo>
                    <a:lnTo>
                      <a:pt x="242" y="96"/>
                    </a:lnTo>
                    <a:lnTo>
                      <a:pt x="242" y="96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2" y="97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40" y="102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8" y="135"/>
                    </a:lnTo>
                    <a:lnTo>
                      <a:pt x="252" y="146"/>
                    </a:lnTo>
                    <a:lnTo>
                      <a:pt x="258" y="161"/>
                    </a:lnTo>
                    <a:lnTo>
                      <a:pt x="258" y="161"/>
                    </a:lnTo>
                    <a:lnTo>
                      <a:pt x="240" y="175"/>
                    </a:lnTo>
                    <a:lnTo>
                      <a:pt x="240" y="175"/>
                    </a:lnTo>
                    <a:lnTo>
                      <a:pt x="227" y="166"/>
                    </a:lnTo>
                    <a:lnTo>
                      <a:pt x="216" y="161"/>
                    </a:lnTo>
                    <a:lnTo>
                      <a:pt x="204" y="155"/>
                    </a:lnTo>
                    <a:lnTo>
                      <a:pt x="204" y="155"/>
                    </a:lnTo>
                    <a:lnTo>
                      <a:pt x="189" y="150"/>
                    </a:lnTo>
                    <a:lnTo>
                      <a:pt x="189" y="150"/>
                    </a:lnTo>
                    <a:lnTo>
                      <a:pt x="189" y="150"/>
                    </a:lnTo>
                    <a:lnTo>
                      <a:pt x="189" y="150"/>
                    </a:lnTo>
                    <a:lnTo>
                      <a:pt x="182" y="149"/>
                    </a:lnTo>
                    <a:lnTo>
                      <a:pt x="182" y="149"/>
                    </a:lnTo>
                    <a:lnTo>
                      <a:pt x="182" y="149"/>
                    </a:lnTo>
                    <a:lnTo>
                      <a:pt x="182" y="149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79" y="149"/>
                    </a:lnTo>
                    <a:lnTo>
                      <a:pt x="179" y="149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7" y="150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5" y="151"/>
                    </a:lnTo>
                    <a:lnTo>
                      <a:pt x="175" y="151"/>
                    </a:lnTo>
                    <a:lnTo>
                      <a:pt x="175" y="152"/>
                    </a:lnTo>
                    <a:lnTo>
                      <a:pt x="175" y="152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1" y="155"/>
                    </a:lnTo>
                    <a:lnTo>
                      <a:pt x="171" y="155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67" y="159"/>
                    </a:lnTo>
                    <a:lnTo>
                      <a:pt x="167" y="159"/>
                    </a:lnTo>
                    <a:lnTo>
                      <a:pt x="167" y="160"/>
                    </a:lnTo>
                    <a:lnTo>
                      <a:pt x="167" y="160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5" y="162"/>
                    </a:lnTo>
                    <a:lnTo>
                      <a:pt x="165" y="162"/>
                    </a:lnTo>
                    <a:lnTo>
                      <a:pt x="165" y="162"/>
                    </a:lnTo>
                    <a:lnTo>
                      <a:pt x="165" y="162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5" y="173"/>
                    </a:lnTo>
                    <a:lnTo>
                      <a:pt x="165" y="173"/>
                    </a:lnTo>
                    <a:lnTo>
                      <a:pt x="165" y="174"/>
                    </a:lnTo>
                    <a:lnTo>
                      <a:pt x="165" y="174"/>
                    </a:lnTo>
                    <a:lnTo>
                      <a:pt x="171" y="189"/>
                    </a:lnTo>
                    <a:lnTo>
                      <a:pt x="171" y="189"/>
                    </a:lnTo>
                    <a:lnTo>
                      <a:pt x="176" y="202"/>
                    </a:lnTo>
                    <a:lnTo>
                      <a:pt x="182" y="212"/>
                    </a:lnTo>
                    <a:lnTo>
                      <a:pt x="191" y="224"/>
                    </a:lnTo>
                    <a:lnTo>
                      <a:pt x="191" y="224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1" y="236"/>
                    </a:lnTo>
                    <a:lnTo>
                      <a:pt x="151" y="232"/>
                    </a:lnTo>
                    <a:lnTo>
                      <a:pt x="137" y="229"/>
                    </a:lnTo>
                    <a:lnTo>
                      <a:pt x="137" y="229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21" y="225"/>
                    </a:lnTo>
                    <a:lnTo>
                      <a:pt x="117" y="225"/>
                    </a:lnTo>
                    <a:lnTo>
                      <a:pt x="117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3" y="225"/>
                    </a:lnTo>
                    <a:lnTo>
                      <a:pt x="113" y="225"/>
                    </a:lnTo>
                    <a:lnTo>
                      <a:pt x="112" y="227"/>
                    </a:lnTo>
                    <a:lnTo>
                      <a:pt x="112" y="227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11" y="227"/>
                    </a:lnTo>
                    <a:lnTo>
                      <a:pt x="109" y="228"/>
                    </a:lnTo>
                    <a:lnTo>
                      <a:pt x="109" y="228"/>
                    </a:lnTo>
                    <a:lnTo>
                      <a:pt x="109" y="228"/>
                    </a:lnTo>
                    <a:lnTo>
                      <a:pt x="109" y="228"/>
                    </a:lnTo>
                    <a:lnTo>
                      <a:pt x="108" y="231"/>
                    </a:lnTo>
                    <a:lnTo>
                      <a:pt x="108" y="231"/>
                    </a:lnTo>
                    <a:lnTo>
                      <a:pt x="107" y="231"/>
                    </a:lnTo>
                    <a:lnTo>
                      <a:pt x="107" y="231"/>
                    </a:lnTo>
                    <a:lnTo>
                      <a:pt x="107" y="232"/>
                    </a:lnTo>
                    <a:lnTo>
                      <a:pt x="107" y="232"/>
                    </a:lnTo>
                    <a:lnTo>
                      <a:pt x="106" y="233"/>
                    </a:lnTo>
                    <a:lnTo>
                      <a:pt x="106" y="233"/>
                    </a:lnTo>
                    <a:lnTo>
                      <a:pt x="104" y="234"/>
                    </a:lnTo>
                    <a:lnTo>
                      <a:pt x="104" y="234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3" y="237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1" y="241"/>
                    </a:lnTo>
                    <a:lnTo>
                      <a:pt x="101" y="241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99" y="243"/>
                    </a:lnTo>
                    <a:lnTo>
                      <a:pt x="99" y="243"/>
                    </a:lnTo>
                    <a:lnTo>
                      <a:pt x="99" y="243"/>
                    </a:lnTo>
                    <a:lnTo>
                      <a:pt x="99" y="243"/>
                    </a:lnTo>
                    <a:lnTo>
                      <a:pt x="99" y="246"/>
                    </a:lnTo>
                    <a:lnTo>
                      <a:pt x="99" y="246"/>
                    </a:lnTo>
                    <a:lnTo>
                      <a:pt x="99" y="246"/>
                    </a:lnTo>
                    <a:lnTo>
                      <a:pt x="99" y="246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101" y="249"/>
                    </a:lnTo>
                    <a:lnTo>
                      <a:pt x="101" y="249"/>
                    </a:lnTo>
                    <a:lnTo>
                      <a:pt x="102" y="253"/>
                    </a:lnTo>
                    <a:lnTo>
                      <a:pt x="102" y="253"/>
                    </a:lnTo>
                    <a:lnTo>
                      <a:pt x="102" y="253"/>
                    </a:lnTo>
                    <a:lnTo>
                      <a:pt x="102" y="253"/>
                    </a:lnTo>
                    <a:lnTo>
                      <a:pt x="111" y="267"/>
                    </a:lnTo>
                    <a:lnTo>
                      <a:pt x="111" y="267"/>
                    </a:lnTo>
                    <a:lnTo>
                      <a:pt x="118" y="278"/>
                    </a:lnTo>
                    <a:lnTo>
                      <a:pt x="124" y="287"/>
                    </a:lnTo>
                    <a:lnTo>
                      <a:pt x="136" y="300"/>
                    </a:lnTo>
                    <a:lnTo>
                      <a:pt x="136" y="300"/>
                    </a:lnTo>
                    <a:lnTo>
                      <a:pt x="124" y="319"/>
                    </a:lnTo>
                    <a:lnTo>
                      <a:pt x="124" y="319"/>
                    </a:lnTo>
                    <a:lnTo>
                      <a:pt x="109" y="315"/>
                    </a:lnTo>
                    <a:lnTo>
                      <a:pt x="98" y="314"/>
                    </a:lnTo>
                    <a:lnTo>
                      <a:pt x="84" y="312"/>
                    </a:lnTo>
                    <a:lnTo>
                      <a:pt x="84" y="312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2" y="314"/>
                    </a:lnTo>
                    <a:lnTo>
                      <a:pt x="62" y="314"/>
                    </a:lnTo>
                    <a:lnTo>
                      <a:pt x="62" y="314"/>
                    </a:lnTo>
                    <a:lnTo>
                      <a:pt x="62" y="314"/>
                    </a:lnTo>
                    <a:lnTo>
                      <a:pt x="59" y="314"/>
                    </a:lnTo>
                    <a:lnTo>
                      <a:pt x="59" y="314"/>
                    </a:lnTo>
                    <a:lnTo>
                      <a:pt x="59" y="315"/>
                    </a:lnTo>
                    <a:lnTo>
                      <a:pt x="59" y="315"/>
                    </a:lnTo>
                    <a:lnTo>
                      <a:pt x="58" y="315"/>
                    </a:lnTo>
                    <a:lnTo>
                      <a:pt x="58" y="315"/>
                    </a:lnTo>
                    <a:lnTo>
                      <a:pt x="58" y="316"/>
                    </a:lnTo>
                    <a:lnTo>
                      <a:pt x="58" y="316"/>
                    </a:lnTo>
                    <a:lnTo>
                      <a:pt x="56" y="317"/>
                    </a:lnTo>
                    <a:lnTo>
                      <a:pt x="56" y="317"/>
                    </a:lnTo>
                    <a:lnTo>
                      <a:pt x="56" y="317"/>
                    </a:lnTo>
                    <a:lnTo>
                      <a:pt x="56" y="317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4" y="321"/>
                    </a:lnTo>
                    <a:lnTo>
                      <a:pt x="54" y="321"/>
                    </a:lnTo>
                    <a:lnTo>
                      <a:pt x="54" y="321"/>
                    </a:lnTo>
                    <a:lnTo>
                      <a:pt x="54" y="321"/>
                    </a:lnTo>
                    <a:lnTo>
                      <a:pt x="53" y="324"/>
                    </a:lnTo>
                    <a:lnTo>
                      <a:pt x="53" y="324"/>
                    </a:lnTo>
                    <a:lnTo>
                      <a:pt x="51" y="326"/>
                    </a:lnTo>
                    <a:lnTo>
                      <a:pt x="51" y="326"/>
                    </a:lnTo>
                    <a:lnTo>
                      <a:pt x="51" y="326"/>
                    </a:lnTo>
                    <a:lnTo>
                      <a:pt x="51" y="326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29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0" y="333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0" y="335"/>
                    </a:lnTo>
                    <a:lnTo>
                      <a:pt x="50" y="335"/>
                    </a:lnTo>
                    <a:lnTo>
                      <a:pt x="50" y="335"/>
                    </a:lnTo>
                    <a:lnTo>
                      <a:pt x="50" y="335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51" y="340"/>
                    </a:lnTo>
                    <a:lnTo>
                      <a:pt x="51" y="340"/>
                    </a:lnTo>
                    <a:lnTo>
                      <a:pt x="51" y="340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74" y="365"/>
                    </a:lnTo>
                    <a:lnTo>
                      <a:pt x="83" y="373"/>
                    </a:lnTo>
                    <a:lnTo>
                      <a:pt x="96" y="382"/>
                    </a:lnTo>
                    <a:lnTo>
                      <a:pt x="96" y="382"/>
                    </a:lnTo>
                    <a:lnTo>
                      <a:pt x="88" y="403"/>
                    </a:lnTo>
                    <a:lnTo>
                      <a:pt x="88" y="403"/>
                    </a:lnTo>
                    <a:lnTo>
                      <a:pt x="72" y="403"/>
                    </a:lnTo>
                    <a:lnTo>
                      <a:pt x="60" y="403"/>
                    </a:lnTo>
                    <a:lnTo>
                      <a:pt x="46" y="404"/>
                    </a:lnTo>
                    <a:lnTo>
                      <a:pt x="46" y="404"/>
                    </a:lnTo>
                    <a:lnTo>
                      <a:pt x="30" y="407"/>
                    </a:lnTo>
                    <a:lnTo>
                      <a:pt x="30" y="407"/>
                    </a:lnTo>
                    <a:lnTo>
                      <a:pt x="30" y="407"/>
                    </a:lnTo>
                    <a:lnTo>
                      <a:pt x="30" y="407"/>
                    </a:lnTo>
                    <a:lnTo>
                      <a:pt x="25" y="409"/>
                    </a:lnTo>
                    <a:lnTo>
                      <a:pt x="25" y="409"/>
                    </a:lnTo>
                    <a:lnTo>
                      <a:pt x="24" y="409"/>
                    </a:lnTo>
                    <a:lnTo>
                      <a:pt x="24" y="409"/>
                    </a:lnTo>
                    <a:lnTo>
                      <a:pt x="22" y="409"/>
                    </a:lnTo>
                    <a:lnTo>
                      <a:pt x="22" y="409"/>
                    </a:lnTo>
                    <a:lnTo>
                      <a:pt x="22" y="411"/>
                    </a:lnTo>
                    <a:lnTo>
                      <a:pt x="22" y="411"/>
                    </a:lnTo>
                    <a:lnTo>
                      <a:pt x="21" y="412"/>
                    </a:lnTo>
                    <a:lnTo>
                      <a:pt x="21" y="412"/>
                    </a:lnTo>
                    <a:lnTo>
                      <a:pt x="21" y="412"/>
                    </a:lnTo>
                    <a:lnTo>
                      <a:pt x="21" y="412"/>
                    </a:lnTo>
                    <a:lnTo>
                      <a:pt x="20" y="413"/>
                    </a:lnTo>
                    <a:lnTo>
                      <a:pt x="20" y="413"/>
                    </a:lnTo>
                    <a:lnTo>
                      <a:pt x="20" y="413"/>
                    </a:lnTo>
                    <a:lnTo>
                      <a:pt x="20" y="413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6"/>
                    </a:lnTo>
                    <a:lnTo>
                      <a:pt x="19" y="418"/>
                    </a:lnTo>
                    <a:lnTo>
                      <a:pt x="19" y="418"/>
                    </a:lnTo>
                    <a:lnTo>
                      <a:pt x="19" y="418"/>
                    </a:lnTo>
                    <a:lnTo>
                      <a:pt x="19" y="418"/>
                    </a:lnTo>
                    <a:lnTo>
                      <a:pt x="17" y="421"/>
                    </a:lnTo>
                    <a:lnTo>
                      <a:pt x="17" y="421"/>
                    </a:lnTo>
                    <a:lnTo>
                      <a:pt x="17" y="423"/>
                    </a:lnTo>
                    <a:lnTo>
                      <a:pt x="17" y="423"/>
                    </a:lnTo>
                    <a:lnTo>
                      <a:pt x="17" y="423"/>
                    </a:lnTo>
                    <a:lnTo>
                      <a:pt x="17" y="423"/>
                    </a:lnTo>
                    <a:lnTo>
                      <a:pt x="16" y="426"/>
                    </a:lnTo>
                    <a:lnTo>
                      <a:pt x="16" y="426"/>
                    </a:lnTo>
                    <a:lnTo>
                      <a:pt x="16" y="426"/>
                    </a:lnTo>
                    <a:lnTo>
                      <a:pt x="16" y="42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431"/>
                    </a:lnTo>
                    <a:lnTo>
                      <a:pt x="16" y="431"/>
                    </a:lnTo>
                    <a:lnTo>
                      <a:pt x="16" y="431"/>
                    </a:lnTo>
                    <a:lnTo>
                      <a:pt x="16" y="431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6" y="432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34" y="450"/>
                    </a:lnTo>
                    <a:lnTo>
                      <a:pt x="34" y="450"/>
                    </a:lnTo>
                    <a:lnTo>
                      <a:pt x="45" y="457"/>
                    </a:lnTo>
                    <a:lnTo>
                      <a:pt x="55" y="464"/>
                    </a:lnTo>
                    <a:lnTo>
                      <a:pt x="69" y="471"/>
                    </a:lnTo>
                    <a:lnTo>
                      <a:pt x="69" y="471"/>
                    </a:lnTo>
                    <a:lnTo>
                      <a:pt x="65" y="494"/>
                    </a:lnTo>
                    <a:lnTo>
                      <a:pt x="65" y="494"/>
                    </a:lnTo>
                    <a:lnTo>
                      <a:pt x="49" y="495"/>
                    </a:lnTo>
                    <a:lnTo>
                      <a:pt x="39" y="498"/>
                    </a:lnTo>
                    <a:lnTo>
                      <a:pt x="25" y="501"/>
                    </a:lnTo>
                    <a:lnTo>
                      <a:pt x="25" y="501"/>
                    </a:lnTo>
                    <a:lnTo>
                      <a:pt x="9" y="506"/>
                    </a:lnTo>
                    <a:lnTo>
                      <a:pt x="9" y="506"/>
                    </a:lnTo>
                    <a:lnTo>
                      <a:pt x="9" y="506"/>
                    </a:lnTo>
                    <a:lnTo>
                      <a:pt x="9" y="506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5" y="509"/>
                    </a:lnTo>
                    <a:lnTo>
                      <a:pt x="5" y="509"/>
                    </a:lnTo>
                    <a:lnTo>
                      <a:pt x="4" y="510"/>
                    </a:lnTo>
                    <a:lnTo>
                      <a:pt x="4" y="510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2" y="511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0" y="516"/>
                    </a:lnTo>
                    <a:lnTo>
                      <a:pt x="0" y="516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1" y="534"/>
                    </a:lnTo>
                    <a:lnTo>
                      <a:pt x="1" y="534"/>
                    </a:lnTo>
                    <a:lnTo>
                      <a:pt x="1" y="534"/>
                    </a:lnTo>
                    <a:lnTo>
                      <a:pt x="1" y="534"/>
                    </a:lnTo>
                    <a:lnTo>
                      <a:pt x="1" y="535"/>
                    </a:lnTo>
                    <a:lnTo>
                      <a:pt x="1" y="535"/>
                    </a:lnTo>
                    <a:lnTo>
                      <a:pt x="2" y="537"/>
                    </a:lnTo>
                    <a:lnTo>
                      <a:pt x="2" y="537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4" y="538"/>
                    </a:lnTo>
                    <a:lnTo>
                      <a:pt x="6" y="539"/>
                    </a:lnTo>
                    <a:lnTo>
                      <a:pt x="6" y="539"/>
                    </a:lnTo>
                    <a:lnTo>
                      <a:pt x="6" y="539"/>
                    </a:lnTo>
                    <a:lnTo>
                      <a:pt x="6" y="539"/>
                    </a:lnTo>
                    <a:lnTo>
                      <a:pt x="21" y="548"/>
                    </a:lnTo>
                    <a:lnTo>
                      <a:pt x="21" y="548"/>
                    </a:lnTo>
                    <a:lnTo>
                      <a:pt x="34" y="554"/>
                    </a:lnTo>
                    <a:lnTo>
                      <a:pt x="44" y="558"/>
                    </a:lnTo>
                    <a:lnTo>
                      <a:pt x="59" y="563"/>
                    </a:lnTo>
                    <a:lnTo>
                      <a:pt x="59" y="563"/>
                    </a:lnTo>
                    <a:lnTo>
                      <a:pt x="59" y="586"/>
                    </a:lnTo>
                    <a:lnTo>
                      <a:pt x="59" y="586"/>
                    </a:lnTo>
                    <a:lnTo>
                      <a:pt x="44" y="591"/>
                    </a:lnTo>
                    <a:lnTo>
                      <a:pt x="34" y="595"/>
                    </a:lnTo>
                    <a:lnTo>
                      <a:pt x="21" y="600"/>
                    </a:lnTo>
                    <a:lnTo>
                      <a:pt x="21" y="600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6" y="608"/>
                    </a:lnTo>
                    <a:lnTo>
                      <a:pt x="4" y="611"/>
                    </a:lnTo>
                    <a:lnTo>
                      <a:pt x="4" y="611"/>
                    </a:lnTo>
                    <a:lnTo>
                      <a:pt x="4" y="611"/>
                    </a:lnTo>
                    <a:lnTo>
                      <a:pt x="4" y="611"/>
                    </a:lnTo>
                    <a:lnTo>
                      <a:pt x="2" y="612"/>
                    </a:lnTo>
                    <a:lnTo>
                      <a:pt x="2" y="612"/>
                    </a:lnTo>
                    <a:lnTo>
                      <a:pt x="1" y="612"/>
                    </a:lnTo>
                    <a:lnTo>
                      <a:pt x="1" y="612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7"/>
                    </a:lnTo>
                    <a:lnTo>
                      <a:pt x="0" y="617"/>
                    </a:lnTo>
                    <a:lnTo>
                      <a:pt x="0" y="618"/>
                    </a:lnTo>
                    <a:lnTo>
                      <a:pt x="0" y="61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1"/>
                    </a:lnTo>
                    <a:lnTo>
                      <a:pt x="0" y="621"/>
                    </a:lnTo>
                    <a:lnTo>
                      <a:pt x="0" y="622"/>
                    </a:lnTo>
                    <a:lnTo>
                      <a:pt x="0" y="622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9"/>
                    </a:lnTo>
                    <a:lnTo>
                      <a:pt x="0" y="629"/>
                    </a:lnTo>
                    <a:lnTo>
                      <a:pt x="0" y="631"/>
                    </a:lnTo>
                    <a:lnTo>
                      <a:pt x="0" y="631"/>
                    </a:lnTo>
                    <a:lnTo>
                      <a:pt x="0" y="631"/>
                    </a:lnTo>
                    <a:lnTo>
                      <a:pt x="0" y="631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35"/>
                    </a:lnTo>
                    <a:lnTo>
                      <a:pt x="1" y="635"/>
                    </a:lnTo>
                    <a:lnTo>
                      <a:pt x="1" y="635"/>
                    </a:lnTo>
                    <a:lnTo>
                      <a:pt x="1" y="635"/>
                    </a:lnTo>
                    <a:lnTo>
                      <a:pt x="2" y="637"/>
                    </a:lnTo>
                    <a:lnTo>
                      <a:pt x="2" y="637"/>
                    </a:lnTo>
                    <a:lnTo>
                      <a:pt x="2" y="637"/>
                    </a:lnTo>
                    <a:lnTo>
                      <a:pt x="2" y="637"/>
                    </a:lnTo>
                    <a:lnTo>
                      <a:pt x="4" y="639"/>
                    </a:lnTo>
                    <a:lnTo>
                      <a:pt x="4" y="639"/>
                    </a:lnTo>
                    <a:lnTo>
                      <a:pt x="5" y="639"/>
                    </a:lnTo>
                    <a:lnTo>
                      <a:pt x="5" y="639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9" y="641"/>
                    </a:lnTo>
                    <a:lnTo>
                      <a:pt x="9" y="641"/>
                    </a:lnTo>
                    <a:lnTo>
                      <a:pt x="9" y="641"/>
                    </a:lnTo>
                    <a:lnTo>
                      <a:pt x="9" y="641"/>
                    </a:lnTo>
                    <a:lnTo>
                      <a:pt x="25" y="647"/>
                    </a:lnTo>
                    <a:lnTo>
                      <a:pt x="25" y="647"/>
                    </a:lnTo>
                    <a:lnTo>
                      <a:pt x="39" y="650"/>
                    </a:lnTo>
                    <a:lnTo>
                      <a:pt x="49" y="653"/>
                    </a:lnTo>
                    <a:lnTo>
                      <a:pt x="65" y="655"/>
                    </a:lnTo>
                    <a:lnTo>
                      <a:pt x="65" y="655"/>
                    </a:lnTo>
                    <a:lnTo>
                      <a:pt x="69" y="678"/>
                    </a:lnTo>
                    <a:lnTo>
                      <a:pt x="69" y="678"/>
                    </a:lnTo>
                    <a:lnTo>
                      <a:pt x="55" y="685"/>
                    </a:lnTo>
                    <a:lnTo>
                      <a:pt x="45" y="690"/>
                    </a:lnTo>
                    <a:lnTo>
                      <a:pt x="34" y="698"/>
                    </a:lnTo>
                    <a:lnTo>
                      <a:pt x="34" y="698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21" y="709"/>
                    </a:lnTo>
                    <a:lnTo>
                      <a:pt x="19" y="712"/>
                    </a:lnTo>
                    <a:lnTo>
                      <a:pt x="19" y="712"/>
                    </a:lnTo>
                    <a:lnTo>
                      <a:pt x="19" y="712"/>
                    </a:lnTo>
                    <a:lnTo>
                      <a:pt x="19" y="712"/>
                    </a:lnTo>
                    <a:lnTo>
                      <a:pt x="17" y="713"/>
                    </a:lnTo>
                    <a:lnTo>
                      <a:pt x="17" y="713"/>
                    </a:lnTo>
                    <a:lnTo>
                      <a:pt x="17" y="714"/>
                    </a:lnTo>
                    <a:lnTo>
                      <a:pt x="17" y="714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19"/>
                    </a:lnTo>
                    <a:lnTo>
                      <a:pt x="16" y="719"/>
                    </a:lnTo>
                    <a:lnTo>
                      <a:pt x="16" y="721"/>
                    </a:lnTo>
                    <a:lnTo>
                      <a:pt x="16" y="721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2"/>
                    </a:lnTo>
                    <a:lnTo>
                      <a:pt x="16" y="724"/>
                    </a:lnTo>
                    <a:lnTo>
                      <a:pt x="16" y="724"/>
                    </a:lnTo>
                    <a:lnTo>
                      <a:pt x="17" y="726"/>
                    </a:lnTo>
                    <a:lnTo>
                      <a:pt x="17" y="726"/>
                    </a:lnTo>
                    <a:lnTo>
                      <a:pt x="17" y="727"/>
                    </a:lnTo>
                    <a:lnTo>
                      <a:pt x="17" y="727"/>
                    </a:lnTo>
                    <a:lnTo>
                      <a:pt x="19" y="729"/>
                    </a:lnTo>
                    <a:lnTo>
                      <a:pt x="19" y="729"/>
                    </a:lnTo>
                    <a:lnTo>
                      <a:pt x="19" y="731"/>
                    </a:lnTo>
                    <a:lnTo>
                      <a:pt x="19" y="731"/>
                    </a:lnTo>
                    <a:lnTo>
                      <a:pt x="19" y="732"/>
                    </a:lnTo>
                    <a:lnTo>
                      <a:pt x="19" y="732"/>
                    </a:lnTo>
                    <a:lnTo>
                      <a:pt x="19" y="733"/>
                    </a:lnTo>
                    <a:lnTo>
                      <a:pt x="19" y="733"/>
                    </a:lnTo>
                    <a:lnTo>
                      <a:pt x="20" y="734"/>
                    </a:lnTo>
                    <a:lnTo>
                      <a:pt x="20" y="734"/>
                    </a:lnTo>
                    <a:lnTo>
                      <a:pt x="20" y="734"/>
                    </a:lnTo>
                    <a:lnTo>
                      <a:pt x="20" y="734"/>
                    </a:lnTo>
                    <a:lnTo>
                      <a:pt x="21" y="736"/>
                    </a:lnTo>
                    <a:lnTo>
                      <a:pt x="21" y="736"/>
                    </a:lnTo>
                    <a:lnTo>
                      <a:pt x="21" y="737"/>
                    </a:lnTo>
                    <a:lnTo>
                      <a:pt x="21" y="737"/>
                    </a:lnTo>
                    <a:lnTo>
                      <a:pt x="22" y="738"/>
                    </a:lnTo>
                    <a:lnTo>
                      <a:pt x="22" y="738"/>
                    </a:lnTo>
                    <a:lnTo>
                      <a:pt x="22" y="738"/>
                    </a:lnTo>
                    <a:lnTo>
                      <a:pt x="22" y="738"/>
                    </a:lnTo>
                    <a:lnTo>
                      <a:pt x="24" y="739"/>
                    </a:lnTo>
                    <a:lnTo>
                      <a:pt x="24" y="739"/>
                    </a:lnTo>
                    <a:lnTo>
                      <a:pt x="24" y="739"/>
                    </a:lnTo>
                    <a:lnTo>
                      <a:pt x="24" y="739"/>
                    </a:lnTo>
                    <a:lnTo>
                      <a:pt x="26" y="739"/>
                    </a:lnTo>
                    <a:lnTo>
                      <a:pt x="26" y="739"/>
                    </a:lnTo>
                    <a:lnTo>
                      <a:pt x="26" y="741"/>
                    </a:lnTo>
                    <a:lnTo>
                      <a:pt x="26" y="741"/>
                    </a:lnTo>
                    <a:lnTo>
                      <a:pt x="29" y="741"/>
                    </a:lnTo>
                    <a:lnTo>
                      <a:pt x="29" y="741"/>
                    </a:lnTo>
                    <a:lnTo>
                      <a:pt x="30" y="741"/>
                    </a:lnTo>
                    <a:lnTo>
                      <a:pt x="30" y="741"/>
                    </a:lnTo>
                    <a:lnTo>
                      <a:pt x="46" y="744"/>
                    </a:lnTo>
                    <a:lnTo>
                      <a:pt x="46" y="744"/>
                    </a:lnTo>
                    <a:lnTo>
                      <a:pt x="60" y="746"/>
                    </a:lnTo>
                    <a:lnTo>
                      <a:pt x="72" y="746"/>
                    </a:lnTo>
                    <a:lnTo>
                      <a:pt x="87" y="744"/>
                    </a:lnTo>
                    <a:lnTo>
                      <a:pt x="87" y="744"/>
                    </a:lnTo>
                    <a:lnTo>
                      <a:pt x="96" y="766"/>
                    </a:lnTo>
                    <a:lnTo>
                      <a:pt x="96" y="766"/>
                    </a:lnTo>
                    <a:lnTo>
                      <a:pt x="82" y="776"/>
                    </a:lnTo>
                    <a:lnTo>
                      <a:pt x="74" y="784"/>
                    </a:lnTo>
                    <a:lnTo>
                      <a:pt x="64" y="792"/>
                    </a:lnTo>
                    <a:lnTo>
                      <a:pt x="64" y="792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3" y="806"/>
                    </a:lnTo>
                    <a:lnTo>
                      <a:pt x="51" y="809"/>
                    </a:lnTo>
                    <a:lnTo>
                      <a:pt x="51" y="809"/>
                    </a:lnTo>
                    <a:lnTo>
                      <a:pt x="51" y="809"/>
                    </a:lnTo>
                    <a:lnTo>
                      <a:pt x="51" y="809"/>
                    </a:lnTo>
                    <a:lnTo>
                      <a:pt x="50" y="811"/>
                    </a:lnTo>
                    <a:lnTo>
                      <a:pt x="50" y="811"/>
                    </a:lnTo>
                    <a:lnTo>
                      <a:pt x="50" y="811"/>
                    </a:lnTo>
                    <a:lnTo>
                      <a:pt x="50" y="811"/>
                    </a:lnTo>
                    <a:lnTo>
                      <a:pt x="50" y="815"/>
                    </a:lnTo>
                    <a:lnTo>
                      <a:pt x="50" y="815"/>
                    </a:lnTo>
                    <a:lnTo>
                      <a:pt x="50" y="815"/>
                    </a:lnTo>
                    <a:lnTo>
                      <a:pt x="50" y="815"/>
                    </a:lnTo>
                    <a:lnTo>
                      <a:pt x="50" y="818"/>
                    </a:lnTo>
                    <a:lnTo>
                      <a:pt x="50" y="818"/>
                    </a:lnTo>
                    <a:lnTo>
                      <a:pt x="50" y="818"/>
                    </a:lnTo>
                    <a:lnTo>
                      <a:pt x="50" y="818"/>
                    </a:lnTo>
                    <a:lnTo>
                      <a:pt x="50" y="819"/>
                    </a:lnTo>
                    <a:lnTo>
                      <a:pt x="50" y="819"/>
                    </a:lnTo>
                    <a:lnTo>
                      <a:pt x="50" y="819"/>
                    </a:lnTo>
                    <a:lnTo>
                      <a:pt x="50" y="819"/>
                    </a:lnTo>
                    <a:lnTo>
                      <a:pt x="51" y="821"/>
                    </a:lnTo>
                    <a:lnTo>
                      <a:pt x="51" y="821"/>
                    </a:lnTo>
                    <a:lnTo>
                      <a:pt x="51" y="821"/>
                    </a:lnTo>
                    <a:lnTo>
                      <a:pt x="51" y="821"/>
                    </a:lnTo>
                    <a:lnTo>
                      <a:pt x="53" y="824"/>
                    </a:lnTo>
                    <a:lnTo>
                      <a:pt x="53" y="824"/>
                    </a:lnTo>
                    <a:lnTo>
                      <a:pt x="54" y="826"/>
                    </a:lnTo>
                    <a:lnTo>
                      <a:pt x="54" y="826"/>
                    </a:lnTo>
                    <a:lnTo>
                      <a:pt x="54" y="826"/>
                    </a:lnTo>
                    <a:lnTo>
                      <a:pt x="54" y="826"/>
                    </a:lnTo>
                    <a:lnTo>
                      <a:pt x="55" y="829"/>
                    </a:lnTo>
                    <a:lnTo>
                      <a:pt x="55" y="829"/>
                    </a:lnTo>
                    <a:lnTo>
                      <a:pt x="55" y="829"/>
                    </a:lnTo>
                    <a:lnTo>
                      <a:pt x="55" y="829"/>
                    </a:lnTo>
                    <a:lnTo>
                      <a:pt x="56" y="831"/>
                    </a:lnTo>
                    <a:lnTo>
                      <a:pt x="56" y="831"/>
                    </a:lnTo>
                    <a:lnTo>
                      <a:pt x="56" y="831"/>
                    </a:lnTo>
                    <a:lnTo>
                      <a:pt x="56" y="831"/>
                    </a:lnTo>
                    <a:lnTo>
                      <a:pt x="58" y="833"/>
                    </a:lnTo>
                    <a:lnTo>
                      <a:pt x="58" y="833"/>
                    </a:lnTo>
                    <a:lnTo>
                      <a:pt x="58" y="833"/>
                    </a:lnTo>
                    <a:lnTo>
                      <a:pt x="58" y="833"/>
                    </a:lnTo>
                    <a:lnTo>
                      <a:pt x="62" y="835"/>
                    </a:lnTo>
                    <a:lnTo>
                      <a:pt x="62" y="835"/>
                    </a:lnTo>
                    <a:lnTo>
                      <a:pt x="62" y="835"/>
                    </a:lnTo>
                    <a:lnTo>
                      <a:pt x="62" y="835"/>
                    </a:lnTo>
                    <a:lnTo>
                      <a:pt x="64" y="835"/>
                    </a:lnTo>
                    <a:lnTo>
                      <a:pt x="64" y="835"/>
                    </a:lnTo>
                    <a:lnTo>
                      <a:pt x="64" y="835"/>
                    </a:lnTo>
                    <a:lnTo>
                      <a:pt x="64" y="835"/>
                    </a:lnTo>
                    <a:lnTo>
                      <a:pt x="67" y="836"/>
                    </a:lnTo>
                    <a:lnTo>
                      <a:pt x="67" y="836"/>
                    </a:lnTo>
                    <a:lnTo>
                      <a:pt x="67" y="836"/>
                    </a:lnTo>
                    <a:lnTo>
                      <a:pt x="67" y="836"/>
                    </a:lnTo>
                    <a:lnTo>
                      <a:pt x="84" y="835"/>
                    </a:lnTo>
                    <a:lnTo>
                      <a:pt x="84" y="835"/>
                    </a:lnTo>
                    <a:lnTo>
                      <a:pt x="98" y="834"/>
                    </a:lnTo>
                    <a:lnTo>
                      <a:pt x="109" y="833"/>
                    </a:lnTo>
                    <a:lnTo>
                      <a:pt x="124" y="829"/>
                    </a:lnTo>
                    <a:lnTo>
                      <a:pt x="124" y="829"/>
                    </a:lnTo>
                    <a:lnTo>
                      <a:pt x="136" y="849"/>
                    </a:lnTo>
                    <a:lnTo>
                      <a:pt x="136" y="849"/>
                    </a:lnTo>
                    <a:lnTo>
                      <a:pt x="124" y="860"/>
                    </a:lnTo>
                    <a:lnTo>
                      <a:pt x="118" y="869"/>
                    </a:lnTo>
                    <a:lnTo>
                      <a:pt x="111" y="881"/>
                    </a:lnTo>
                    <a:lnTo>
                      <a:pt x="111" y="881"/>
                    </a:lnTo>
                    <a:lnTo>
                      <a:pt x="102" y="896"/>
                    </a:lnTo>
                    <a:lnTo>
                      <a:pt x="102" y="896"/>
                    </a:lnTo>
                    <a:lnTo>
                      <a:pt x="102" y="896"/>
                    </a:lnTo>
                    <a:lnTo>
                      <a:pt x="102" y="896"/>
                    </a:lnTo>
                    <a:lnTo>
                      <a:pt x="101" y="898"/>
                    </a:lnTo>
                    <a:lnTo>
                      <a:pt x="101" y="898"/>
                    </a:lnTo>
                    <a:lnTo>
                      <a:pt x="101" y="898"/>
                    </a:lnTo>
                    <a:lnTo>
                      <a:pt x="101" y="898"/>
                    </a:lnTo>
                    <a:lnTo>
                      <a:pt x="99" y="901"/>
                    </a:lnTo>
                    <a:lnTo>
                      <a:pt x="99" y="901"/>
                    </a:lnTo>
                    <a:lnTo>
                      <a:pt x="99" y="901"/>
                    </a:lnTo>
                    <a:lnTo>
                      <a:pt x="99" y="901"/>
                    </a:lnTo>
                    <a:lnTo>
                      <a:pt x="99" y="904"/>
                    </a:lnTo>
                    <a:lnTo>
                      <a:pt x="99" y="904"/>
                    </a:lnTo>
                    <a:lnTo>
                      <a:pt x="99" y="906"/>
                    </a:lnTo>
                    <a:lnTo>
                      <a:pt x="99" y="906"/>
                    </a:lnTo>
                    <a:lnTo>
                      <a:pt x="101" y="907"/>
                    </a:lnTo>
                    <a:lnTo>
                      <a:pt x="101" y="907"/>
                    </a:lnTo>
                    <a:lnTo>
                      <a:pt x="101" y="907"/>
                    </a:lnTo>
                    <a:lnTo>
                      <a:pt x="101" y="907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102" y="909"/>
                    </a:lnTo>
                    <a:lnTo>
                      <a:pt x="103" y="911"/>
                    </a:lnTo>
                    <a:lnTo>
                      <a:pt x="103" y="911"/>
                    </a:lnTo>
                    <a:lnTo>
                      <a:pt x="103" y="912"/>
                    </a:lnTo>
                    <a:lnTo>
                      <a:pt x="103" y="912"/>
                    </a:lnTo>
                    <a:lnTo>
                      <a:pt x="104" y="913"/>
                    </a:lnTo>
                    <a:lnTo>
                      <a:pt x="104" y="913"/>
                    </a:lnTo>
                    <a:lnTo>
                      <a:pt x="106" y="916"/>
                    </a:lnTo>
                    <a:lnTo>
                      <a:pt x="106" y="916"/>
                    </a:lnTo>
                    <a:lnTo>
                      <a:pt x="107" y="916"/>
                    </a:lnTo>
                    <a:lnTo>
                      <a:pt x="107" y="916"/>
                    </a:lnTo>
                    <a:lnTo>
                      <a:pt x="108" y="918"/>
                    </a:lnTo>
                    <a:lnTo>
                      <a:pt x="108" y="918"/>
                    </a:lnTo>
                    <a:lnTo>
                      <a:pt x="108" y="918"/>
                    </a:lnTo>
                    <a:lnTo>
                      <a:pt x="108" y="918"/>
                    </a:lnTo>
                    <a:lnTo>
                      <a:pt x="109" y="920"/>
                    </a:lnTo>
                    <a:lnTo>
                      <a:pt x="109" y="920"/>
                    </a:lnTo>
                    <a:lnTo>
                      <a:pt x="109" y="920"/>
                    </a:lnTo>
                    <a:lnTo>
                      <a:pt x="109" y="920"/>
                    </a:lnTo>
                    <a:lnTo>
                      <a:pt x="111" y="921"/>
                    </a:lnTo>
                    <a:lnTo>
                      <a:pt x="111" y="921"/>
                    </a:lnTo>
                    <a:lnTo>
                      <a:pt x="111" y="921"/>
                    </a:lnTo>
                    <a:lnTo>
                      <a:pt x="111" y="921"/>
                    </a:lnTo>
                    <a:lnTo>
                      <a:pt x="114" y="922"/>
                    </a:lnTo>
                    <a:lnTo>
                      <a:pt x="114" y="922"/>
                    </a:lnTo>
                    <a:lnTo>
                      <a:pt x="114" y="922"/>
                    </a:lnTo>
                    <a:lnTo>
                      <a:pt x="114" y="922"/>
                    </a:lnTo>
                    <a:lnTo>
                      <a:pt x="117" y="922"/>
                    </a:lnTo>
                    <a:lnTo>
                      <a:pt x="117" y="922"/>
                    </a:lnTo>
                    <a:lnTo>
                      <a:pt x="117" y="922"/>
                    </a:lnTo>
                    <a:lnTo>
                      <a:pt x="117" y="922"/>
                    </a:lnTo>
                    <a:lnTo>
                      <a:pt x="121" y="922"/>
                    </a:lnTo>
                    <a:lnTo>
                      <a:pt x="121" y="922"/>
                    </a:lnTo>
                    <a:lnTo>
                      <a:pt x="121" y="922"/>
                    </a:lnTo>
                    <a:lnTo>
                      <a:pt x="121" y="922"/>
                    </a:lnTo>
                    <a:lnTo>
                      <a:pt x="137" y="920"/>
                    </a:lnTo>
                    <a:lnTo>
                      <a:pt x="137" y="920"/>
                    </a:lnTo>
                    <a:lnTo>
                      <a:pt x="150" y="916"/>
                    </a:lnTo>
                    <a:lnTo>
                      <a:pt x="161" y="912"/>
                    </a:lnTo>
                    <a:lnTo>
                      <a:pt x="176" y="906"/>
                    </a:lnTo>
                    <a:lnTo>
                      <a:pt x="176" y="906"/>
                    </a:lnTo>
                    <a:lnTo>
                      <a:pt x="190" y="923"/>
                    </a:lnTo>
                    <a:lnTo>
                      <a:pt x="190" y="923"/>
                    </a:lnTo>
                    <a:lnTo>
                      <a:pt x="181" y="937"/>
                    </a:lnTo>
                    <a:lnTo>
                      <a:pt x="176" y="947"/>
                    </a:lnTo>
                    <a:lnTo>
                      <a:pt x="171" y="959"/>
                    </a:lnTo>
                    <a:lnTo>
                      <a:pt x="171" y="959"/>
                    </a:lnTo>
                    <a:lnTo>
                      <a:pt x="165" y="975"/>
                    </a:lnTo>
                    <a:lnTo>
                      <a:pt x="165" y="975"/>
                    </a:lnTo>
                    <a:lnTo>
                      <a:pt x="165" y="975"/>
                    </a:lnTo>
                    <a:lnTo>
                      <a:pt x="165" y="975"/>
                    </a:lnTo>
                    <a:lnTo>
                      <a:pt x="165" y="976"/>
                    </a:lnTo>
                    <a:lnTo>
                      <a:pt x="165" y="976"/>
                    </a:lnTo>
                    <a:lnTo>
                      <a:pt x="164" y="979"/>
                    </a:lnTo>
                    <a:lnTo>
                      <a:pt x="164" y="979"/>
                    </a:lnTo>
                    <a:lnTo>
                      <a:pt x="164" y="979"/>
                    </a:lnTo>
                    <a:lnTo>
                      <a:pt x="164" y="979"/>
                    </a:lnTo>
                    <a:lnTo>
                      <a:pt x="164" y="981"/>
                    </a:lnTo>
                    <a:lnTo>
                      <a:pt x="164" y="981"/>
                    </a:lnTo>
                    <a:lnTo>
                      <a:pt x="164" y="981"/>
                    </a:lnTo>
                    <a:lnTo>
                      <a:pt x="164" y="981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4" y="984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6" y="986"/>
                    </a:lnTo>
                    <a:lnTo>
                      <a:pt x="166" y="986"/>
                    </a:lnTo>
                    <a:lnTo>
                      <a:pt x="166" y="988"/>
                    </a:lnTo>
                    <a:lnTo>
                      <a:pt x="166" y="988"/>
                    </a:lnTo>
                    <a:lnTo>
                      <a:pt x="167" y="989"/>
                    </a:lnTo>
                    <a:lnTo>
                      <a:pt x="167" y="989"/>
                    </a:lnTo>
                    <a:lnTo>
                      <a:pt x="167" y="989"/>
                    </a:lnTo>
                    <a:lnTo>
                      <a:pt x="167" y="989"/>
                    </a:lnTo>
                    <a:lnTo>
                      <a:pt x="169" y="990"/>
                    </a:lnTo>
                    <a:lnTo>
                      <a:pt x="169" y="990"/>
                    </a:lnTo>
                    <a:lnTo>
                      <a:pt x="169" y="991"/>
                    </a:lnTo>
                    <a:lnTo>
                      <a:pt x="169" y="991"/>
                    </a:lnTo>
                    <a:lnTo>
                      <a:pt x="171" y="993"/>
                    </a:lnTo>
                    <a:lnTo>
                      <a:pt x="171" y="993"/>
                    </a:lnTo>
                    <a:lnTo>
                      <a:pt x="172" y="994"/>
                    </a:lnTo>
                    <a:lnTo>
                      <a:pt x="172" y="994"/>
                    </a:lnTo>
                    <a:lnTo>
                      <a:pt x="172" y="995"/>
                    </a:lnTo>
                    <a:lnTo>
                      <a:pt x="172" y="995"/>
                    </a:lnTo>
                    <a:lnTo>
                      <a:pt x="175" y="996"/>
                    </a:lnTo>
                    <a:lnTo>
                      <a:pt x="175" y="996"/>
                    </a:lnTo>
                    <a:lnTo>
                      <a:pt x="175" y="996"/>
                    </a:lnTo>
                    <a:lnTo>
                      <a:pt x="175" y="996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6" y="998"/>
                    </a:lnTo>
                    <a:lnTo>
                      <a:pt x="177" y="999"/>
                    </a:lnTo>
                    <a:lnTo>
                      <a:pt x="177" y="999"/>
                    </a:lnTo>
                    <a:lnTo>
                      <a:pt x="179" y="999"/>
                    </a:lnTo>
                    <a:lnTo>
                      <a:pt x="179" y="999"/>
                    </a:lnTo>
                    <a:lnTo>
                      <a:pt x="180" y="999"/>
                    </a:lnTo>
                    <a:lnTo>
                      <a:pt x="180" y="999"/>
                    </a:lnTo>
                    <a:lnTo>
                      <a:pt x="180" y="999"/>
                    </a:lnTo>
                    <a:lnTo>
                      <a:pt x="180" y="999"/>
                    </a:lnTo>
                    <a:lnTo>
                      <a:pt x="182" y="999"/>
                    </a:lnTo>
                    <a:lnTo>
                      <a:pt x="182" y="999"/>
                    </a:lnTo>
                    <a:lnTo>
                      <a:pt x="182" y="999"/>
                    </a:lnTo>
                    <a:lnTo>
                      <a:pt x="182" y="999"/>
                    </a:lnTo>
                    <a:lnTo>
                      <a:pt x="184" y="999"/>
                    </a:lnTo>
                    <a:lnTo>
                      <a:pt x="184" y="999"/>
                    </a:lnTo>
                    <a:lnTo>
                      <a:pt x="185" y="999"/>
                    </a:lnTo>
                    <a:lnTo>
                      <a:pt x="185" y="999"/>
                    </a:lnTo>
                    <a:lnTo>
                      <a:pt x="187" y="999"/>
                    </a:lnTo>
                    <a:lnTo>
                      <a:pt x="187" y="999"/>
                    </a:lnTo>
                    <a:lnTo>
                      <a:pt x="187" y="999"/>
                    </a:lnTo>
                    <a:lnTo>
                      <a:pt x="187" y="999"/>
                    </a:lnTo>
                    <a:lnTo>
                      <a:pt x="204" y="993"/>
                    </a:lnTo>
                    <a:lnTo>
                      <a:pt x="204" y="993"/>
                    </a:lnTo>
                    <a:lnTo>
                      <a:pt x="216" y="988"/>
                    </a:lnTo>
                    <a:lnTo>
                      <a:pt x="227" y="981"/>
                    </a:lnTo>
                    <a:lnTo>
                      <a:pt x="239" y="972"/>
                    </a:lnTo>
                    <a:lnTo>
                      <a:pt x="239" y="972"/>
                    </a:lnTo>
                    <a:lnTo>
                      <a:pt x="257" y="988"/>
                    </a:lnTo>
                    <a:lnTo>
                      <a:pt x="257" y="988"/>
                    </a:lnTo>
                    <a:lnTo>
                      <a:pt x="250" y="1003"/>
                    </a:lnTo>
                    <a:lnTo>
                      <a:pt x="248" y="1013"/>
                    </a:lnTo>
                    <a:lnTo>
                      <a:pt x="244" y="1025"/>
                    </a:lnTo>
                    <a:lnTo>
                      <a:pt x="244" y="1025"/>
                    </a:lnTo>
                    <a:lnTo>
                      <a:pt x="240" y="1043"/>
                    </a:lnTo>
                    <a:lnTo>
                      <a:pt x="297" y="1043"/>
                    </a:lnTo>
                    <a:lnTo>
                      <a:pt x="297" y="1043"/>
                    </a:lnTo>
                    <a:lnTo>
                      <a:pt x="307" y="1034"/>
                    </a:lnTo>
                    <a:lnTo>
                      <a:pt x="313" y="1028"/>
                    </a:lnTo>
                    <a:lnTo>
                      <a:pt x="313" y="1028"/>
                    </a:lnTo>
                    <a:lnTo>
                      <a:pt x="334" y="1039"/>
                    </a:lnTo>
                    <a:lnTo>
                      <a:pt x="334" y="1039"/>
                    </a:lnTo>
                    <a:lnTo>
                      <a:pt x="334" y="1043"/>
                    </a:lnTo>
                    <a:lnTo>
                      <a:pt x="487" y="1043"/>
                    </a:lnTo>
                    <a:lnTo>
                      <a:pt x="487" y="1043"/>
                    </a:lnTo>
                    <a:lnTo>
                      <a:pt x="489" y="1023"/>
                    </a:lnTo>
                    <a:lnTo>
                      <a:pt x="489" y="1023"/>
                    </a:lnTo>
                    <a:lnTo>
                      <a:pt x="491" y="993"/>
                    </a:lnTo>
                    <a:lnTo>
                      <a:pt x="492" y="962"/>
                    </a:lnTo>
                    <a:lnTo>
                      <a:pt x="494" y="899"/>
                    </a:lnTo>
                    <a:lnTo>
                      <a:pt x="495" y="830"/>
                    </a:lnTo>
                    <a:lnTo>
                      <a:pt x="496" y="792"/>
                    </a:lnTo>
                    <a:lnTo>
                      <a:pt x="499" y="752"/>
                    </a:lnTo>
                    <a:lnTo>
                      <a:pt x="499" y="752"/>
                    </a:lnTo>
                    <a:lnTo>
                      <a:pt x="504" y="690"/>
                    </a:lnTo>
                    <a:lnTo>
                      <a:pt x="510" y="637"/>
                    </a:lnTo>
                    <a:lnTo>
                      <a:pt x="510" y="637"/>
                    </a:lnTo>
                    <a:lnTo>
                      <a:pt x="504" y="629"/>
                    </a:lnTo>
                    <a:lnTo>
                      <a:pt x="497" y="618"/>
                    </a:lnTo>
                    <a:lnTo>
                      <a:pt x="492" y="607"/>
                    </a:lnTo>
                    <a:lnTo>
                      <a:pt x="490" y="596"/>
                    </a:lnTo>
                    <a:lnTo>
                      <a:pt x="487" y="583"/>
                    </a:lnTo>
                    <a:lnTo>
                      <a:pt x="487" y="572"/>
                    </a:lnTo>
                    <a:lnTo>
                      <a:pt x="489" y="559"/>
                    </a:lnTo>
                    <a:lnTo>
                      <a:pt x="491" y="547"/>
                    </a:lnTo>
                    <a:lnTo>
                      <a:pt x="491" y="547"/>
                    </a:lnTo>
                    <a:lnTo>
                      <a:pt x="494" y="539"/>
                    </a:lnTo>
                    <a:lnTo>
                      <a:pt x="497" y="532"/>
                    </a:lnTo>
                    <a:lnTo>
                      <a:pt x="501" y="524"/>
                    </a:lnTo>
                    <a:lnTo>
                      <a:pt x="506" y="516"/>
                    </a:lnTo>
                    <a:lnTo>
                      <a:pt x="518" y="504"/>
                    </a:lnTo>
                    <a:lnTo>
                      <a:pt x="531" y="493"/>
                    </a:lnTo>
                    <a:lnTo>
                      <a:pt x="531" y="493"/>
                    </a:lnTo>
                    <a:lnTo>
                      <a:pt x="531" y="490"/>
                    </a:lnTo>
                    <a:lnTo>
                      <a:pt x="531" y="490"/>
                    </a:lnTo>
                    <a:lnTo>
                      <a:pt x="534" y="469"/>
                    </a:lnTo>
                    <a:lnTo>
                      <a:pt x="534" y="446"/>
                    </a:lnTo>
                    <a:lnTo>
                      <a:pt x="533" y="422"/>
                    </a:lnTo>
                    <a:lnTo>
                      <a:pt x="530" y="397"/>
                    </a:lnTo>
                    <a:lnTo>
                      <a:pt x="521" y="344"/>
                    </a:lnTo>
                    <a:lnTo>
                      <a:pt x="511" y="291"/>
                    </a:lnTo>
                    <a:lnTo>
                      <a:pt x="502" y="239"/>
                    </a:lnTo>
                    <a:lnTo>
                      <a:pt x="494" y="191"/>
                    </a:lnTo>
                    <a:lnTo>
                      <a:pt x="491" y="170"/>
                    </a:lnTo>
                    <a:lnTo>
                      <a:pt x="489" y="150"/>
                    </a:lnTo>
                    <a:lnTo>
                      <a:pt x="489" y="132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502" y="52"/>
                    </a:lnTo>
                    <a:lnTo>
                      <a:pt x="502" y="52"/>
                    </a:lnTo>
                    <a:lnTo>
                      <a:pt x="486" y="54"/>
                    </a:lnTo>
                    <a:lnTo>
                      <a:pt x="486" y="54"/>
                    </a:lnTo>
                    <a:lnTo>
                      <a:pt x="479" y="40"/>
                    </a:lnTo>
                    <a:lnTo>
                      <a:pt x="473" y="30"/>
                    </a:lnTo>
                    <a:lnTo>
                      <a:pt x="465" y="19"/>
                    </a:lnTo>
                    <a:lnTo>
                      <a:pt x="46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4030839" y="2086445"/>
                <a:ext cx="474722" cy="624770"/>
              </a:xfrm>
              <a:custGeom>
                <a:avLst/>
                <a:gdLst>
                  <a:gd name="T0" fmla="*/ 352 w 735"/>
                  <a:gd name="T1" fmla="*/ 954 h 965"/>
                  <a:gd name="T2" fmla="*/ 463 w 735"/>
                  <a:gd name="T3" fmla="*/ 917 h 965"/>
                  <a:gd name="T4" fmla="*/ 519 w 735"/>
                  <a:gd name="T5" fmla="*/ 790 h 965"/>
                  <a:gd name="T6" fmla="*/ 587 w 735"/>
                  <a:gd name="T7" fmla="*/ 714 h 965"/>
                  <a:gd name="T8" fmla="*/ 708 w 735"/>
                  <a:gd name="T9" fmla="*/ 645 h 965"/>
                  <a:gd name="T10" fmla="*/ 733 w 735"/>
                  <a:gd name="T11" fmla="*/ 533 h 965"/>
                  <a:gd name="T12" fmla="*/ 732 w 735"/>
                  <a:gd name="T13" fmla="*/ 417 h 965"/>
                  <a:gd name="T14" fmla="*/ 629 w 735"/>
                  <a:gd name="T15" fmla="*/ 324 h 965"/>
                  <a:gd name="T16" fmla="*/ 577 w 735"/>
                  <a:gd name="T17" fmla="*/ 236 h 965"/>
                  <a:gd name="T18" fmla="*/ 548 w 735"/>
                  <a:gd name="T19" fmla="*/ 101 h 965"/>
                  <a:gd name="T20" fmla="*/ 449 w 735"/>
                  <a:gd name="T21" fmla="*/ 40 h 965"/>
                  <a:gd name="T22" fmla="*/ 338 w 735"/>
                  <a:gd name="T23" fmla="*/ 8 h 965"/>
                  <a:gd name="T24" fmla="*/ 201 w 735"/>
                  <a:gd name="T25" fmla="*/ 78 h 965"/>
                  <a:gd name="T26" fmla="*/ 67 w 735"/>
                  <a:gd name="T27" fmla="*/ 35 h 965"/>
                  <a:gd name="T28" fmla="*/ 0 w 735"/>
                  <a:gd name="T29" fmla="*/ 101 h 965"/>
                  <a:gd name="T30" fmla="*/ 43 w 735"/>
                  <a:gd name="T31" fmla="*/ 187 h 965"/>
                  <a:gd name="T32" fmla="*/ 219 w 735"/>
                  <a:gd name="T33" fmla="*/ 121 h 965"/>
                  <a:gd name="T34" fmla="*/ 252 w 735"/>
                  <a:gd name="T35" fmla="*/ 120 h 965"/>
                  <a:gd name="T36" fmla="*/ 407 w 735"/>
                  <a:gd name="T37" fmla="*/ 155 h 965"/>
                  <a:gd name="T38" fmla="*/ 493 w 735"/>
                  <a:gd name="T39" fmla="*/ 212 h 965"/>
                  <a:gd name="T40" fmla="*/ 499 w 735"/>
                  <a:gd name="T41" fmla="*/ 255 h 965"/>
                  <a:gd name="T42" fmla="*/ 460 w 735"/>
                  <a:gd name="T43" fmla="*/ 281 h 965"/>
                  <a:gd name="T44" fmla="*/ 431 w 735"/>
                  <a:gd name="T45" fmla="*/ 270 h 965"/>
                  <a:gd name="T46" fmla="*/ 327 w 735"/>
                  <a:gd name="T47" fmla="*/ 213 h 965"/>
                  <a:gd name="T48" fmla="*/ 202 w 735"/>
                  <a:gd name="T49" fmla="*/ 208 h 965"/>
                  <a:gd name="T50" fmla="*/ 72 w 735"/>
                  <a:gd name="T51" fmla="*/ 270 h 965"/>
                  <a:gd name="T52" fmla="*/ 44 w 735"/>
                  <a:gd name="T53" fmla="*/ 281 h 965"/>
                  <a:gd name="T54" fmla="*/ 75 w 735"/>
                  <a:gd name="T55" fmla="*/ 335 h 965"/>
                  <a:gd name="T56" fmla="*/ 155 w 735"/>
                  <a:gd name="T57" fmla="*/ 373 h 965"/>
                  <a:gd name="T58" fmla="*/ 188 w 735"/>
                  <a:gd name="T59" fmla="*/ 394 h 965"/>
                  <a:gd name="T60" fmla="*/ 197 w 735"/>
                  <a:gd name="T61" fmla="*/ 444 h 965"/>
                  <a:gd name="T62" fmla="*/ 242 w 735"/>
                  <a:gd name="T63" fmla="*/ 416 h 965"/>
                  <a:gd name="T64" fmla="*/ 299 w 735"/>
                  <a:gd name="T65" fmla="*/ 435 h 965"/>
                  <a:gd name="T66" fmla="*/ 316 w 735"/>
                  <a:gd name="T67" fmla="*/ 495 h 965"/>
                  <a:gd name="T68" fmla="*/ 265 w 735"/>
                  <a:gd name="T69" fmla="*/ 548 h 965"/>
                  <a:gd name="T70" fmla="*/ 219 w 735"/>
                  <a:gd name="T71" fmla="*/ 541 h 965"/>
                  <a:gd name="T72" fmla="*/ 198 w 735"/>
                  <a:gd name="T73" fmla="*/ 562 h 965"/>
                  <a:gd name="T74" fmla="*/ 213 w 735"/>
                  <a:gd name="T75" fmla="*/ 675 h 965"/>
                  <a:gd name="T76" fmla="*/ 236 w 735"/>
                  <a:gd name="T77" fmla="*/ 964 h 965"/>
                  <a:gd name="T78" fmla="*/ 338 w 735"/>
                  <a:gd name="T79" fmla="*/ 743 h 965"/>
                  <a:gd name="T80" fmla="*/ 410 w 735"/>
                  <a:gd name="T81" fmla="*/ 708 h 965"/>
                  <a:gd name="T82" fmla="*/ 492 w 735"/>
                  <a:gd name="T83" fmla="*/ 619 h 965"/>
                  <a:gd name="T84" fmla="*/ 529 w 735"/>
                  <a:gd name="T85" fmla="*/ 478 h 965"/>
                  <a:gd name="T86" fmla="*/ 523 w 735"/>
                  <a:gd name="T87" fmla="*/ 415 h 965"/>
                  <a:gd name="T88" fmla="*/ 547 w 735"/>
                  <a:gd name="T89" fmla="*/ 383 h 965"/>
                  <a:gd name="T90" fmla="*/ 586 w 735"/>
                  <a:gd name="T91" fmla="*/ 384 h 965"/>
                  <a:gd name="T92" fmla="*/ 606 w 735"/>
                  <a:gd name="T93" fmla="*/ 415 h 965"/>
                  <a:gd name="T94" fmla="*/ 592 w 735"/>
                  <a:gd name="T95" fmla="*/ 600 h 965"/>
                  <a:gd name="T96" fmla="*/ 565 w 735"/>
                  <a:gd name="T97" fmla="*/ 660 h 965"/>
                  <a:gd name="T98" fmla="*/ 505 w 735"/>
                  <a:gd name="T99" fmla="*/ 737 h 965"/>
                  <a:gd name="T100" fmla="*/ 373 w 735"/>
                  <a:gd name="T101" fmla="*/ 820 h 965"/>
                  <a:gd name="T102" fmla="*/ 337 w 735"/>
                  <a:gd name="T103" fmla="*/ 818 h 965"/>
                  <a:gd name="T104" fmla="*/ 316 w 735"/>
                  <a:gd name="T105" fmla="*/ 77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5" h="965">
                    <a:moveTo>
                      <a:pt x="251" y="965"/>
                    </a:moveTo>
                    <a:lnTo>
                      <a:pt x="266" y="964"/>
                    </a:lnTo>
                    <a:lnTo>
                      <a:pt x="286" y="887"/>
                    </a:lnTo>
                    <a:lnTo>
                      <a:pt x="303" y="884"/>
                    </a:lnTo>
                    <a:lnTo>
                      <a:pt x="338" y="956"/>
                    </a:lnTo>
                    <a:lnTo>
                      <a:pt x="352" y="954"/>
                    </a:lnTo>
                    <a:lnTo>
                      <a:pt x="367" y="950"/>
                    </a:lnTo>
                    <a:lnTo>
                      <a:pt x="369" y="871"/>
                    </a:lnTo>
                    <a:lnTo>
                      <a:pt x="386" y="866"/>
                    </a:lnTo>
                    <a:lnTo>
                      <a:pt x="435" y="929"/>
                    </a:lnTo>
                    <a:lnTo>
                      <a:pt x="449" y="922"/>
                    </a:lnTo>
                    <a:lnTo>
                      <a:pt x="463" y="917"/>
                    </a:lnTo>
                    <a:lnTo>
                      <a:pt x="449" y="838"/>
                    </a:lnTo>
                    <a:lnTo>
                      <a:pt x="464" y="829"/>
                    </a:lnTo>
                    <a:lnTo>
                      <a:pt x="524" y="881"/>
                    </a:lnTo>
                    <a:lnTo>
                      <a:pt x="537" y="872"/>
                    </a:lnTo>
                    <a:lnTo>
                      <a:pt x="548" y="863"/>
                    </a:lnTo>
                    <a:lnTo>
                      <a:pt x="519" y="790"/>
                    </a:lnTo>
                    <a:lnTo>
                      <a:pt x="531" y="779"/>
                    </a:lnTo>
                    <a:lnTo>
                      <a:pt x="601" y="816"/>
                    </a:lnTo>
                    <a:lnTo>
                      <a:pt x="613" y="805"/>
                    </a:lnTo>
                    <a:lnTo>
                      <a:pt x="623" y="794"/>
                    </a:lnTo>
                    <a:lnTo>
                      <a:pt x="577" y="727"/>
                    </a:lnTo>
                    <a:lnTo>
                      <a:pt x="587" y="714"/>
                    </a:lnTo>
                    <a:lnTo>
                      <a:pt x="664" y="736"/>
                    </a:lnTo>
                    <a:lnTo>
                      <a:pt x="672" y="723"/>
                    </a:lnTo>
                    <a:lnTo>
                      <a:pt x="679" y="711"/>
                    </a:lnTo>
                    <a:lnTo>
                      <a:pt x="621" y="655"/>
                    </a:lnTo>
                    <a:lnTo>
                      <a:pt x="629" y="640"/>
                    </a:lnTo>
                    <a:lnTo>
                      <a:pt x="708" y="645"/>
                    </a:lnTo>
                    <a:lnTo>
                      <a:pt x="713" y="631"/>
                    </a:lnTo>
                    <a:lnTo>
                      <a:pt x="718" y="616"/>
                    </a:lnTo>
                    <a:lnTo>
                      <a:pt x="650" y="575"/>
                    </a:lnTo>
                    <a:lnTo>
                      <a:pt x="653" y="558"/>
                    </a:lnTo>
                    <a:lnTo>
                      <a:pt x="732" y="547"/>
                    </a:lnTo>
                    <a:lnTo>
                      <a:pt x="733" y="533"/>
                    </a:lnTo>
                    <a:lnTo>
                      <a:pt x="735" y="518"/>
                    </a:lnTo>
                    <a:lnTo>
                      <a:pt x="660" y="490"/>
                    </a:lnTo>
                    <a:lnTo>
                      <a:pt x="660" y="474"/>
                    </a:lnTo>
                    <a:lnTo>
                      <a:pt x="735" y="446"/>
                    </a:lnTo>
                    <a:lnTo>
                      <a:pt x="733" y="432"/>
                    </a:lnTo>
                    <a:lnTo>
                      <a:pt x="732" y="417"/>
                    </a:lnTo>
                    <a:lnTo>
                      <a:pt x="653" y="406"/>
                    </a:lnTo>
                    <a:lnTo>
                      <a:pt x="650" y="389"/>
                    </a:lnTo>
                    <a:lnTo>
                      <a:pt x="718" y="347"/>
                    </a:lnTo>
                    <a:lnTo>
                      <a:pt x="713" y="333"/>
                    </a:lnTo>
                    <a:lnTo>
                      <a:pt x="708" y="319"/>
                    </a:lnTo>
                    <a:lnTo>
                      <a:pt x="629" y="324"/>
                    </a:lnTo>
                    <a:lnTo>
                      <a:pt x="621" y="309"/>
                    </a:lnTo>
                    <a:lnTo>
                      <a:pt x="679" y="253"/>
                    </a:lnTo>
                    <a:lnTo>
                      <a:pt x="672" y="241"/>
                    </a:lnTo>
                    <a:lnTo>
                      <a:pt x="664" y="228"/>
                    </a:lnTo>
                    <a:lnTo>
                      <a:pt x="587" y="250"/>
                    </a:lnTo>
                    <a:lnTo>
                      <a:pt x="577" y="236"/>
                    </a:lnTo>
                    <a:lnTo>
                      <a:pt x="623" y="170"/>
                    </a:lnTo>
                    <a:lnTo>
                      <a:pt x="613" y="159"/>
                    </a:lnTo>
                    <a:lnTo>
                      <a:pt x="601" y="148"/>
                    </a:lnTo>
                    <a:lnTo>
                      <a:pt x="531" y="185"/>
                    </a:lnTo>
                    <a:lnTo>
                      <a:pt x="519" y="174"/>
                    </a:lnTo>
                    <a:lnTo>
                      <a:pt x="548" y="101"/>
                    </a:lnTo>
                    <a:lnTo>
                      <a:pt x="537" y="91"/>
                    </a:lnTo>
                    <a:lnTo>
                      <a:pt x="524" y="83"/>
                    </a:lnTo>
                    <a:lnTo>
                      <a:pt x="464" y="134"/>
                    </a:lnTo>
                    <a:lnTo>
                      <a:pt x="449" y="126"/>
                    </a:lnTo>
                    <a:lnTo>
                      <a:pt x="463" y="48"/>
                    </a:lnTo>
                    <a:lnTo>
                      <a:pt x="449" y="40"/>
                    </a:lnTo>
                    <a:lnTo>
                      <a:pt x="435" y="35"/>
                    </a:lnTo>
                    <a:lnTo>
                      <a:pt x="386" y="97"/>
                    </a:lnTo>
                    <a:lnTo>
                      <a:pt x="369" y="92"/>
                    </a:lnTo>
                    <a:lnTo>
                      <a:pt x="367" y="13"/>
                    </a:lnTo>
                    <a:lnTo>
                      <a:pt x="352" y="10"/>
                    </a:lnTo>
                    <a:lnTo>
                      <a:pt x="338" y="8"/>
                    </a:lnTo>
                    <a:lnTo>
                      <a:pt x="303" y="78"/>
                    </a:lnTo>
                    <a:lnTo>
                      <a:pt x="286" y="77"/>
                    </a:lnTo>
                    <a:lnTo>
                      <a:pt x="266" y="0"/>
                    </a:lnTo>
                    <a:lnTo>
                      <a:pt x="236" y="0"/>
                    </a:lnTo>
                    <a:lnTo>
                      <a:pt x="217" y="77"/>
                    </a:lnTo>
                    <a:lnTo>
                      <a:pt x="201" y="78"/>
                    </a:lnTo>
                    <a:lnTo>
                      <a:pt x="165" y="8"/>
                    </a:lnTo>
                    <a:lnTo>
                      <a:pt x="150" y="10"/>
                    </a:lnTo>
                    <a:lnTo>
                      <a:pt x="136" y="13"/>
                    </a:lnTo>
                    <a:lnTo>
                      <a:pt x="134" y="92"/>
                    </a:lnTo>
                    <a:lnTo>
                      <a:pt x="117" y="97"/>
                    </a:lnTo>
                    <a:lnTo>
                      <a:pt x="67" y="35"/>
                    </a:lnTo>
                    <a:lnTo>
                      <a:pt x="54" y="40"/>
                    </a:lnTo>
                    <a:lnTo>
                      <a:pt x="41" y="48"/>
                    </a:lnTo>
                    <a:lnTo>
                      <a:pt x="54" y="126"/>
                    </a:lnTo>
                    <a:lnTo>
                      <a:pt x="39" y="13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4" y="131"/>
                    </a:lnTo>
                    <a:lnTo>
                      <a:pt x="9" y="158"/>
                    </a:lnTo>
                    <a:lnTo>
                      <a:pt x="14" y="183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43" y="187"/>
                    </a:lnTo>
                    <a:lnTo>
                      <a:pt x="70" y="169"/>
                    </a:lnTo>
                    <a:lnTo>
                      <a:pt x="97" y="155"/>
                    </a:lnTo>
                    <a:lnTo>
                      <a:pt x="126" y="143"/>
                    </a:lnTo>
                    <a:lnTo>
                      <a:pt x="155" y="132"/>
                    </a:lnTo>
                    <a:lnTo>
                      <a:pt x="187" y="125"/>
                    </a:lnTo>
                    <a:lnTo>
                      <a:pt x="219" y="121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69" y="120"/>
                    </a:lnTo>
                    <a:lnTo>
                      <a:pt x="285" y="121"/>
                    </a:lnTo>
                    <a:lnTo>
                      <a:pt x="318" y="126"/>
                    </a:lnTo>
                    <a:lnTo>
                      <a:pt x="349" y="132"/>
                    </a:lnTo>
                    <a:lnTo>
                      <a:pt x="378" y="143"/>
                    </a:lnTo>
                    <a:lnTo>
                      <a:pt x="407" y="155"/>
                    </a:lnTo>
                    <a:lnTo>
                      <a:pt x="435" y="170"/>
                    </a:lnTo>
                    <a:lnTo>
                      <a:pt x="461" y="187"/>
                    </a:lnTo>
                    <a:lnTo>
                      <a:pt x="485" y="205"/>
                    </a:lnTo>
                    <a:lnTo>
                      <a:pt x="485" y="205"/>
                    </a:lnTo>
                    <a:lnTo>
                      <a:pt x="485" y="205"/>
                    </a:lnTo>
                    <a:lnTo>
                      <a:pt x="493" y="212"/>
                    </a:lnTo>
                    <a:lnTo>
                      <a:pt x="498" y="221"/>
                    </a:lnTo>
                    <a:lnTo>
                      <a:pt x="500" y="229"/>
                    </a:lnTo>
                    <a:lnTo>
                      <a:pt x="502" y="238"/>
                    </a:lnTo>
                    <a:lnTo>
                      <a:pt x="502" y="238"/>
                    </a:lnTo>
                    <a:lnTo>
                      <a:pt x="502" y="247"/>
                    </a:lnTo>
                    <a:lnTo>
                      <a:pt x="499" y="255"/>
                    </a:lnTo>
                    <a:lnTo>
                      <a:pt x="495" y="262"/>
                    </a:lnTo>
                    <a:lnTo>
                      <a:pt x="490" y="268"/>
                    </a:lnTo>
                    <a:lnTo>
                      <a:pt x="484" y="274"/>
                    </a:lnTo>
                    <a:lnTo>
                      <a:pt x="476" y="277"/>
                    </a:lnTo>
                    <a:lnTo>
                      <a:pt x="469" y="280"/>
                    </a:lnTo>
                    <a:lnTo>
                      <a:pt x="460" y="281"/>
                    </a:lnTo>
                    <a:lnTo>
                      <a:pt x="460" y="281"/>
                    </a:lnTo>
                    <a:lnTo>
                      <a:pt x="453" y="280"/>
                    </a:lnTo>
                    <a:lnTo>
                      <a:pt x="445" y="277"/>
                    </a:lnTo>
                    <a:lnTo>
                      <a:pt x="437" y="275"/>
                    </a:lnTo>
                    <a:lnTo>
                      <a:pt x="431" y="270"/>
                    </a:lnTo>
                    <a:lnTo>
                      <a:pt x="431" y="270"/>
                    </a:lnTo>
                    <a:lnTo>
                      <a:pt x="431" y="270"/>
                    </a:lnTo>
                    <a:lnTo>
                      <a:pt x="412" y="255"/>
                    </a:lnTo>
                    <a:lnTo>
                      <a:pt x="392" y="242"/>
                    </a:lnTo>
                    <a:lnTo>
                      <a:pt x="372" y="231"/>
                    </a:lnTo>
                    <a:lnTo>
                      <a:pt x="349" y="221"/>
                    </a:lnTo>
                    <a:lnTo>
                      <a:pt x="327" y="213"/>
                    </a:lnTo>
                    <a:lnTo>
                      <a:pt x="303" y="208"/>
                    </a:lnTo>
                    <a:lnTo>
                      <a:pt x="277" y="204"/>
                    </a:lnTo>
                    <a:lnTo>
                      <a:pt x="252" y="203"/>
                    </a:lnTo>
                    <a:lnTo>
                      <a:pt x="252" y="203"/>
                    </a:lnTo>
                    <a:lnTo>
                      <a:pt x="227" y="204"/>
                    </a:lnTo>
                    <a:lnTo>
                      <a:pt x="202" y="208"/>
                    </a:lnTo>
                    <a:lnTo>
                      <a:pt x="178" y="213"/>
                    </a:lnTo>
                    <a:lnTo>
                      <a:pt x="155" y="221"/>
                    </a:lnTo>
                    <a:lnTo>
                      <a:pt x="133" y="231"/>
                    </a:lnTo>
                    <a:lnTo>
                      <a:pt x="111" y="242"/>
                    </a:lnTo>
                    <a:lnTo>
                      <a:pt x="91" y="255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67" y="275"/>
                    </a:lnTo>
                    <a:lnTo>
                      <a:pt x="59" y="277"/>
                    </a:lnTo>
                    <a:lnTo>
                      <a:pt x="52" y="280"/>
                    </a:lnTo>
                    <a:lnTo>
                      <a:pt x="44" y="281"/>
                    </a:lnTo>
                    <a:lnTo>
                      <a:pt x="44" y="281"/>
                    </a:lnTo>
                    <a:lnTo>
                      <a:pt x="52" y="297"/>
                    </a:lnTo>
                    <a:lnTo>
                      <a:pt x="59" y="314"/>
                    </a:lnTo>
                    <a:lnTo>
                      <a:pt x="67" y="326"/>
                    </a:lnTo>
                    <a:lnTo>
                      <a:pt x="75" y="335"/>
                    </a:lnTo>
                    <a:lnTo>
                      <a:pt x="75" y="335"/>
                    </a:lnTo>
                    <a:lnTo>
                      <a:pt x="83" y="342"/>
                    </a:lnTo>
                    <a:lnTo>
                      <a:pt x="93" y="348"/>
                    </a:lnTo>
                    <a:lnTo>
                      <a:pt x="117" y="360"/>
                    </a:lnTo>
                    <a:lnTo>
                      <a:pt x="139" y="369"/>
                    </a:lnTo>
                    <a:lnTo>
                      <a:pt x="155" y="373"/>
                    </a:lnTo>
                    <a:lnTo>
                      <a:pt x="155" y="373"/>
                    </a:lnTo>
                    <a:lnTo>
                      <a:pt x="161" y="374"/>
                    </a:lnTo>
                    <a:lnTo>
                      <a:pt x="168" y="377"/>
                    </a:lnTo>
                    <a:lnTo>
                      <a:pt x="173" y="381"/>
                    </a:lnTo>
                    <a:lnTo>
                      <a:pt x="179" y="384"/>
                    </a:lnTo>
                    <a:lnTo>
                      <a:pt x="184" y="389"/>
                    </a:lnTo>
                    <a:lnTo>
                      <a:pt x="188" y="394"/>
                    </a:lnTo>
                    <a:lnTo>
                      <a:pt x="190" y="401"/>
                    </a:lnTo>
                    <a:lnTo>
                      <a:pt x="190" y="406"/>
                    </a:lnTo>
                    <a:lnTo>
                      <a:pt x="190" y="406"/>
                    </a:lnTo>
                    <a:lnTo>
                      <a:pt x="192" y="451"/>
                    </a:lnTo>
                    <a:lnTo>
                      <a:pt x="192" y="451"/>
                    </a:lnTo>
                    <a:lnTo>
                      <a:pt x="197" y="444"/>
                    </a:lnTo>
                    <a:lnTo>
                      <a:pt x="202" y="436"/>
                    </a:lnTo>
                    <a:lnTo>
                      <a:pt x="209" y="430"/>
                    </a:lnTo>
                    <a:lnTo>
                      <a:pt x="216" y="425"/>
                    </a:lnTo>
                    <a:lnTo>
                      <a:pt x="224" y="421"/>
                    </a:lnTo>
                    <a:lnTo>
                      <a:pt x="232" y="417"/>
                    </a:lnTo>
                    <a:lnTo>
                      <a:pt x="242" y="416"/>
                    </a:lnTo>
                    <a:lnTo>
                      <a:pt x="251" y="415"/>
                    </a:lnTo>
                    <a:lnTo>
                      <a:pt x="251" y="415"/>
                    </a:lnTo>
                    <a:lnTo>
                      <a:pt x="265" y="416"/>
                    </a:lnTo>
                    <a:lnTo>
                      <a:pt x="277" y="420"/>
                    </a:lnTo>
                    <a:lnTo>
                      <a:pt x="289" y="426"/>
                    </a:lnTo>
                    <a:lnTo>
                      <a:pt x="299" y="435"/>
                    </a:lnTo>
                    <a:lnTo>
                      <a:pt x="306" y="445"/>
                    </a:lnTo>
                    <a:lnTo>
                      <a:pt x="313" y="456"/>
                    </a:lnTo>
                    <a:lnTo>
                      <a:pt x="316" y="469"/>
                    </a:lnTo>
                    <a:lnTo>
                      <a:pt x="318" y="483"/>
                    </a:lnTo>
                    <a:lnTo>
                      <a:pt x="318" y="483"/>
                    </a:lnTo>
                    <a:lnTo>
                      <a:pt x="316" y="495"/>
                    </a:lnTo>
                    <a:lnTo>
                      <a:pt x="313" y="508"/>
                    </a:lnTo>
                    <a:lnTo>
                      <a:pt x="306" y="519"/>
                    </a:lnTo>
                    <a:lnTo>
                      <a:pt x="299" y="529"/>
                    </a:lnTo>
                    <a:lnTo>
                      <a:pt x="289" y="538"/>
                    </a:lnTo>
                    <a:lnTo>
                      <a:pt x="277" y="544"/>
                    </a:lnTo>
                    <a:lnTo>
                      <a:pt x="265" y="548"/>
                    </a:lnTo>
                    <a:lnTo>
                      <a:pt x="251" y="549"/>
                    </a:lnTo>
                    <a:lnTo>
                      <a:pt x="251" y="549"/>
                    </a:lnTo>
                    <a:lnTo>
                      <a:pt x="242" y="548"/>
                    </a:lnTo>
                    <a:lnTo>
                      <a:pt x="235" y="547"/>
                    </a:lnTo>
                    <a:lnTo>
                      <a:pt x="226" y="544"/>
                    </a:lnTo>
                    <a:lnTo>
                      <a:pt x="219" y="541"/>
                    </a:lnTo>
                    <a:lnTo>
                      <a:pt x="212" y="537"/>
                    </a:lnTo>
                    <a:lnTo>
                      <a:pt x="206" y="532"/>
                    </a:lnTo>
                    <a:lnTo>
                      <a:pt x="201" y="525"/>
                    </a:lnTo>
                    <a:lnTo>
                      <a:pt x="196" y="519"/>
                    </a:lnTo>
                    <a:lnTo>
                      <a:pt x="196" y="519"/>
                    </a:lnTo>
                    <a:lnTo>
                      <a:pt x="198" y="562"/>
                    </a:lnTo>
                    <a:lnTo>
                      <a:pt x="201" y="581"/>
                    </a:lnTo>
                    <a:lnTo>
                      <a:pt x="203" y="596"/>
                    </a:lnTo>
                    <a:lnTo>
                      <a:pt x="203" y="596"/>
                    </a:lnTo>
                    <a:lnTo>
                      <a:pt x="207" y="612"/>
                    </a:lnTo>
                    <a:lnTo>
                      <a:pt x="209" y="631"/>
                    </a:lnTo>
                    <a:lnTo>
                      <a:pt x="213" y="675"/>
                    </a:lnTo>
                    <a:lnTo>
                      <a:pt x="216" y="731"/>
                    </a:lnTo>
                    <a:lnTo>
                      <a:pt x="218" y="798"/>
                    </a:lnTo>
                    <a:lnTo>
                      <a:pt x="218" y="798"/>
                    </a:lnTo>
                    <a:lnTo>
                      <a:pt x="226" y="882"/>
                    </a:lnTo>
                    <a:lnTo>
                      <a:pt x="233" y="951"/>
                    </a:lnTo>
                    <a:lnTo>
                      <a:pt x="236" y="964"/>
                    </a:lnTo>
                    <a:lnTo>
                      <a:pt x="251" y="965"/>
                    </a:lnTo>
                    <a:close/>
                    <a:moveTo>
                      <a:pt x="322" y="760"/>
                    </a:moveTo>
                    <a:lnTo>
                      <a:pt x="322" y="760"/>
                    </a:lnTo>
                    <a:lnTo>
                      <a:pt x="327" y="753"/>
                    </a:lnTo>
                    <a:lnTo>
                      <a:pt x="332" y="748"/>
                    </a:lnTo>
                    <a:lnTo>
                      <a:pt x="338" y="743"/>
                    </a:lnTo>
                    <a:lnTo>
                      <a:pt x="345" y="741"/>
                    </a:lnTo>
                    <a:lnTo>
                      <a:pt x="345" y="741"/>
                    </a:lnTo>
                    <a:lnTo>
                      <a:pt x="345" y="741"/>
                    </a:lnTo>
                    <a:lnTo>
                      <a:pt x="368" y="732"/>
                    </a:lnTo>
                    <a:lnTo>
                      <a:pt x="388" y="721"/>
                    </a:lnTo>
                    <a:lnTo>
                      <a:pt x="410" y="708"/>
                    </a:lnTo>
                    <a:lnTo>
                      <a:pt x="429" y="694"/>
                    </a:lnTo>
                    <a:lnTo>
                      <a:pt x="446" y="678"/>
                    </a:lnTo>
                    <a:lnTo>
                      <a:pt x="463" y="659"/>
                    </a:lnTo>
                    <a:lnTo>
                      <a:pt x="479" y="640"/>
                    </a:lnTo>
                    <a:lnTo>
                      <a:pt x="492" y="619"/>
                    </a:lnTo>
                    <a:lnTo>
                      <a:pt x="492" y="619"/>
                    </a:lnTo>
                    <a:lnTo>
                      <a:pt x="504" y="596"/>
                    </a:lnTo>
                    <a:lnTo>
                      <a:pt x="513" y="572"/>
                    </a:lnTo>
                    <a:lnTo>
                      <a:pt x="521" y="549"/>
                    </a:lnTo>
                    <a:lnTo>
                      <a:pt x="526" y="525"/>
                    </a:lnTo>
                    <a:lnTo>
                      <a:pt x="528" y="502"/>
                    </a:lnTo>
                    <a:lnTo>
                      <a:pt x="529" y="478"/>
                    </a:lnTo>
                    <a:lnTo>
                      <a:pt x="528" y="454"/>
                    </a:lnTo>
                    <a:lnTo>
                      <a:pt x="524" y="430"/>
                    </a:lnTo>
                    <a:lnTo>
                      <a:pt x="524" y="430"/>
                    </a:lnTo>
                    <a:lnTo>
                      <a:pt x="524" y="430"/>
                    </a:lnTo>
                    <a:lnTo>
                      <a:pt x="523" y="422"/>
                    </a:lnTo>
                    <a:lnTo>
                      <a:pt x="523" y="415"/>
                    </a:lnTo>
                    <a:lnTo>
                      <a:pt x="526" y="407"/>
                    </a:lnTo>
                    <a:lnTo>
                      <a:pt x="528" y="399"/>
                    </a:lnTo>
                    <a:lnTo>
                      <a:pt x="528" y="399"/>
                    </a:lnTo>
                    <a:lnTo>
                      <a:pt x="533" y="392"/>
                    </a:lnTo>
                    <a:lnTo>
                      <a:pt x="539" y="387"/>
                    </a:lnTo>
                    <a:lnTo>
                      <a:pt x="547" y="383"/>
                    </a:lnTo>
                    <a:lnTo>
                      <a:pt x="555" y="379"/>
                    </a:lnTo>
                    <a:lnTo>
                      <a:pt x="562" y="378"/>
                    </a:lnTo>
                    <a:lnTo>
                      <a:pt x="570" y="378"/>
                    </a:lnTo>
                    <a:lnTo>
                      <a:pt x="579" y="381"/>
                    </a:lnTo>
                    <a:lnTo>
                      <a:pt x="586" y="384"/>
                    </a:lnTo>
                    <a:lnTo>
                      <a:pt x="586" y="384"/>
                    </a:lnTo>
                    <a:lnTo>
                      <a:pt x="594" y="389"/>
                    </a:lnTo>
                    <a:lnTo>
                      <a:pt x="600" y="397"/>
                    </a:lnTo>
                    <a:lnTo>
                      <a:pt x="605" y="406"/>
                    </a:lnTo>
                    <a:lnTo>
                      <a:pt x="606" y="415"/>
                    </a:lnTo>
                    <a:lnTo>
                      <a:pt x="606" y="415"/>
                    </a:lnTo>
                    <a:lnTo>
                      <a:pt x="606" y="415"/>
                    </a:lnTo>
                    <a:lnTo>
                      <a:pt x="611" y="445"/>
                    </a:lnTo>
                    <a:lnTo>
                      <a:pt x="613" y="476"/>
                    </a:lnTo>
                    <a:lnTo>
                      <a:pt x="611" y="508"/>
                    </a:lnTo>
                    <a:lnTo>
                      <a:pt x="609" y="538"/>
                    </a:lnTo>
                    <a:lnTo>
                      <a:pt x="601" y="570"/>
                    </a:lnTo>
                    <a:lnTo>
                      <a:pt x="592" y="600"/>
                    </a:lnTo>
                    <a:lnTo>
                      <a:pt x="580" y="630"/>
                    </a:lnTo>
                    <a:lnTo>
                      <a:pt x="573" y="645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65" y="660"/>
                    </a:lnTo>
                    <a:lnTo>
                      <a:pt x="556" y="674"/>
                    </a:lnTo>
                    <a:lnTo>
                      <a:pt x="547" y="688"/>
                    </a:lnTo>
                    <a:lnTo>
                      <a:pt x="527" y="713"/>
                    </a:lnTo>
                    <a:lnTo>
                      <a:pt x="505" y="737"/>
                    </a:lnTo>
                    <a:lnTo>
                      <a:pt x="482" y="758"/>
                    </a:lnTo>
                    <a:lnTo>
                      <a:pt x="456" y="777"/>
                    </a:lnTo>
                    <a:lnTo>
                      <a:pt x="430" y="794"/>
                    </a:lnTo>
                    <a:lnTo>
                      <a:pt x="402" y="808"/>
                    </a:lnTo>
                    <a:lnTo>
                      <a:pt x="373" y="820"/>
                    </a:lnTo>
                    <a:lnTo>
                      <a:pt x="373" y="820"/>
                    </a:lnTo>
                    <a:lnTo>
                      <a:pt x="373" y="820"/>
                    </a:lnTo>
                    <a:lnTo>
                      <a:pt x="364" y="823"/>
                    </a:lnTo>
                    <a:lnTo>
                      <a:pt x="356" y="823"/>
                    </a:lnTo>
                    <a:lnTo>
                      <a:pt x="345" y="821"/>
                    </a:lnTo>
                    <a:lnTo>
                      <a:pt x="337" y="818"/>
                    </a:lnTo>
                    <a:lnTo>
                      <a:pt x="337" y="818"/>
                    </a:lnTo>
                    <a:lnTo>
                      <a:pt x="330" y="813"/>
                    </a:lnTo>
                    <a:lnTo>
                      <a:pt x="324" y="806"/>
                    </a:lnTo>
                    <a:lnTo>
                      <a:pt x="320" y="800"/>
                    </a:lnTo>
                    <a:lnTo>
                      <a:pt x="318" y="792"/>
                    </a:lnTo>
                    <a:lnTo>
                      <a:pt x="316" y="784"/>
                    </a:lnTo>
                    <a:lnTo>
                      <a:pt x="316" y="776"/>
                    </a:lnTo>
                    <a:lnTo>
                      <a:pt x="318" y="767"/>
                    </a:lnTo>
                    <a:lnTo>
                      <a:pt x="322" y="760"/>
                    </a:lnTo>
                    <a:lnTo>
                      <a:pt x="322" y="7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0" name="Freeform 24"/>
              <p:cNvSpPr>
                <a:spLocks noEditPoints="1"/>
              </p:cNvSpPr>
              <p:nvPr/>
            </p:nvSpPr>
            <p:spPr bwMode="auto">
              <a:xfrm>
                <a:off x="2868554" y="4325055"/>
                <a:ext cx="758002" cy="880886"/>
              </a:xfrm>
              <a:custGeom>
                <a:avLst/>
                <a:gdLst>
                  <a:gd name="T0" fmla="*/ 229 w 1172"/>
                  <a:gd name="T1" fmla="*/ 1312 h 1363"/>
                  <a:gd name="T2" fmla="*/ 489 w 1172"/>
                  <a:gd name="T3" fmla="*/ 1363 h 1363"/>
                  <a:gd name="T4" fmla="*/ 748 w 1172"/>
                  <a:gd name="T5" fmla="*/ 1312 h 1363"/>
                  <a:gd name="T6" fmla="*/ 883 w 1172"/>
                  <a:gd name="T7" fmla="*/ 1099 h 1363"/>
                  <a:gd name="T8" fmla="*/ 1012 w 1172"/>
                  <a:gd name="T9" fmla="*/ 925 h 1363"/>
                  <a:gd name="T10" fmla="*/ 1172 w 1172"/>
                  <a:gd name="T11" fmla="*/ 731 h 1363"/>
                  <a:gd name="T12" fmla="*/ 1141 w 1172"/>
                  <a:gd name="T13" fmla="*/ 471 h 1363"/>
                  <a:gd name="T14" fmla="*/ 1012 w 1172"/>
                  <a:gd name="T15" fmla="*/ 241 h 1363"/>
                  <a:gd name="T16" fmla="*/ 767 w 1172"/>
                  <a:gd name="T17" fmla="*/ 178 h 1363"/>
                  <a:gd name="T18" fmla="*/ 561 w 1172"/>
                  <a:gd name="T19" fmla="*/ 112 h 1363"/>
                  <a:gd name="T20" fmla="*/ 322 w 1172"/>
                  <a:gd name="T21" fmla="*/ 132 h 1363"/>
                  <a:gd name="T22" fmla="*/ 103 w 1172"/>
                  <a:gd name="T23" fmla="*/ 118 h 1363"/>
                  <a:gd name="T24" fmla="*/ 43 w 1172"/>
                  <a:gd name="T25" fmla="*/ 532 h 1363"/>
                  <a:gd name="T26" fmla="*/ 99 w 1172"/>
                  <a:gd name="T27" fmla="*/ 561 h 1363"/>
                  <a:gd name="T28" fmla="*/ 99 w 1172"/>
                  <a:gd name="T29" fmla="*/ 705 h 1363"/>
                  <a:gd name="T30" fmla="*/ 150 w 1172"/>
                  <a:gd name="T31" fmla="*/ 871 h 1363"/>
                  <a:gd name="T32" fmla="*/ 239 w 1172"/>
                  <a:gd name="T33" fmla="*/ 978 h 1363"/>
                  <a:gd name="T34" fmla="*/ 383 w 1172"/>
                  <a:gd name="T35" fmla="*/ 1064 h 1363"/>
                  <a:gd name="T36" fmla="*/ 377 w 1172"/>
                  <a:gd name="T37" fmla="*/ 1147 h 1363"/>
                  <a:gd name="T38" fmla="*/ 315 w 1172"/>
                  <a:gd name="T39" fmla="*/ 1157 h 1363"/>
                  <a:gd name="T40" fmla="*/ 162 w 1172"/>
                  <a:gd name="T41" fmla="*/ 1069 h 1363"/>
                  <a:gd name="T42" fmla="*/ 46 w 1172"/>
                  <a:gd name="T43" fmla="*/ 929 h 1363"/>
                  <a:gd name="T44" fmla="*/ 6 w 1172"/>
                  <a:gd name="T45" fmla="*/ 840 h 1363"/>
                  <a:gd name="T46" fmla="*/ 0 w 1172"/>
                  <a:gd name="T47" fmla="*/ 1150 h 1363"/>
                  <a:gd name="T48" fmla="*/ 881 w 1172"/>
                  <a:gd name="T49" fmla="*/ 564 h 1363"/>
                  <a:gd name="T50" fmla="*/ 961 w 1172"/>
                  <a:gd name="T51" fmla="*/ 542 h 1363"/>
                  <a:gd name="T52" fmla="*/ 990 w 1172"/>
                  <a:gd name="T53" fmla="*/ 585 h 1363"/>
                  <a:gd name="T54" fmla="*/ 988 w 1172"/>
                  <a:gd name="T55" fmla="*/ 783 h 1363"/>
                  <a:gd name="T56" fmla="*/ 931 w 1172"/>
                  <a:gd name="T57" fmla="*/ 932 h 1363"/>
                  <a:gd name="T58" fmla="*/ 848 w 1172"/>
                  <a:gd name="T59" fmla="*/ 1041 h 1363"/>
                  <a:gd name="T60" fmla="*/ 681 w 1172"/>
                  <a:gd name="T61" fmla="*/ 1150 h 1363"/>
                  <a:gd name="T62" fmla="*/ 610 w 1172"/>
                  <a:gd name="T63" fmla="*/ 1155 h 1363"/>
                  <a:gd name="T64" fmla="*/ 587 w 1172"/>
                  <a:gd name="T65" fmla="*/ 1074 h 1363"/>
                  <a:gd name="T66" fmla="*/ 683 w 1172"/>
                  <a:gd name="T67" fmla="*/ 1019 h 1363"/>
                  <a:gd name="T68" fmla="*/ 819 w 1172"/>
                  <a:gd name="T69" fmla="*/ 889 h 1363"/>
                  <a:gd name="T70" fmla="*/ 872 w 1172"/>
                  <a:gd name="T71" fmla="*/ 759 h 1363"/>
                  <a:gd name="T72" fmla="*/ 237 w 1172"/>
                  <a:gd name="T73" fmla="*/ 381 h 1363"/>
                  <a:gd name="T74" fmla="*/ 154 w 1172"/>
                  <a:gd name="T75" fmla="*/ 380 h 1363"/>
                  <a:gd name="T76" fmla="*/ 142 w 1172"/>
                  <a:gd name="T77" fmla="*/ 312 h 1363"/>
                  <a:gd name="T78" fmla="*/ 249 w 1172"/>
                  <a:gd name="T79" fmla="*/ 229 h 1363"/>
                  <a:gd name="T80" fmla="*/ 443 w 1172"/>
                  <a:gd name="T81" fmla="*/ 172 h 1363"/>
                  <a:gd name="T82" fmla="*/ 537 w 1172"/>
                  <a:gd name="T83" fmla="*/ 172 h 1363"/>
                  <a:gd name="T84" fmla="*/ 729 w 1172"/>
                  <a:gd name="T85" fmla="*/ 229 h 1363"/>
                  <a:gd name="T86" fmla="*/ 836 w 1172"/>
                  <a:gd name="T87" fmla="*/ 312 h 1363"/>
                  <a:gd name="T88" fmla="*/ 825 w 1172"/>
                  <a:gd name="T89" fmla="*/ 380 h 1363"/>
                  <a:gd name="T90" fmla="*/ 743 w 1172"/>
                  <a:gd name="T91" fmla="*/ 381 h 1363"/>
                  <a:gd name="T92" fmla="*/ 577 w 1172"/>
                  <a:gd name="T93" fmla="*/ 298 h 1363"/>
                  <a:gd name="T94" fmla="*/ 436 w 1172"/>
                  <a:gd name="T95" fmla="*/ 292 h 1363"/>
                  <a:gd name="T96" fmla="*/ 237 w 1172"/>
                  <a:gd name="T97" fmla="*/ 381 h 1363"/>
                  <a:gd name="T98" fmla="*/ 409 w 1172"/>
                  <a:gd name="T99" fmla="*/ 628 h 1363"/>
                  <a:gd name="T100" fmla="*/ 479 w 1172"/>
                  <a:gd name="T101" fmla="*/ 587 h 1363"/>
                  <a:gd name="T102" fmla="*/ 549 w 1172"/>
                  <a:gd name="T103" fmla="*/ 608 h 1363"/>
                  <a:gd name="T104" fmla="*/ 583 w 1172"/>
                  <a:gd name="T105" fmla="*/ 681 h 1363"/>
                  <a:gd name="T106" fmla="*/ 555 w 1172"/>
                  <a:gd name="T107" fmla="*/ 748 h 1363"/>
                  <a:gd name="T108" fmla="*/ 489 w 1172"/>
                  <a:gd name="T109" fmla="*/ 776 h 1363"/>
                  <a:gd name="T110" fmla="*/ 416 w 1172"/>
                  <a:gd name="T111" fmla="*/ 742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2" h="1363">
                    <a:moveTo>
                      <a:pt x="112" y="1114"/>
                    </a:moveTo>
                    <a:lnTo>
                      <a:pt x="69" y="1219"/>
                    </a:lnTo>
                    <a:lnTo>
                      <a:pt x="86" y="1232"/>
                    </a:lnTo>
                    <a:lnTo>
                      <a:pt x="103" y="1244"/>
                    </a:lnTo>
                    <a:lnTo>
                      <a:pt x="190" y="1171"/>
                    </a:lnTo>
                    <a:lnTo>
                      <a:pt x="210" y="1184"/>
                    </a:lnTo>
                    <a:lnTo>
                      <a:pt x="190" y="1294"/>
                    </a:lnTo>
                    <a:lnTo>
                      <a:pt x="210" y="1303"/>
                    </a:lnTo>
                    <a:lnTo>
                      <a:pt x="229" y="1312"/>
                    </a:lnTo>
                    <a:lnTo>
                      <a:pt x="300" y="1223"/>
                    </a:lnTo>
                    <a:lnTo>
                      <a:pt x="322" y="1230"/>
                    </a:lnTo>
                    <a:lnTo>
                      <a:pt x="326" y="1342"/>
                    </a:lnTo>
                    <a:lnTo>
                      <a:pt x="346" y="1347"/>
                    </a:lnTo>
                    <a:lnTo>
                      <a:pt x="366" y="1351"/>
                    </a:lnTo>
                    <a:lnTo>
                      <a:pt x="417" y="1250"/>
                    </a:lnTo>
                    <a:lnTo>
                      <a:pt x="441" y="1253"/>
                    </a:lnTo>
                    <a:lnTo>
                      <a:pt x="467" y="1361"/>
                    </a:lnTo>
                    <a:lnTo>
                      <a:pt x="489" y="1363"/>
                    </a:lnTo>
                    <a:lnTo>
                      <a:pt x="510" y="1361"/>
                    </a:lnTo>
                    <a:lnTo>
                      <a:pt x="537" y="1253"/>
                    </a:lnTo>
                    <a:lnTo>
                      <a:pt x="561" y="1250"/>
                    </a:lnTo>
                    <a:lnTo>
                      <a:pt x="610" y="1351"/>
                    </a:lnTo>
                    <a:lnTo>
                      <a:pt x="631" y="1347"/>
                    </a:lnTo>
                    <a:lnTo>
                      <a:pt x="652" y="1342"/>
                    </a:lnTo>
                    <a:lnTo>
                      <a:pt x="656" y="1230"/>
                    </a:lnTo>
                    <a:lnTo>
                      <a:pt x="679" y="1223"/>
                    </a:lnTo>
                    <a:lnTo>
                      <a:pt x="748" y="1312"/>
                    </a:lnTo>
                    <a:lnTo>
                      <a:pt x="768" y="1303"/>
                    </a:lnTo>
                    <a:lnTo>
                      <a:pt x="787" y="1294"/>
                    </a:lnTo>
                    <a:lnTo>
                      <a:pt x="767" y="1184"/>
                    </a:lnTo>
                    <a:lnTo>
                      <a:pt x="787" y="1171"/>
                    </a:lnTo>
                    <a:lnTo>
                      <a:pt x="874" y="1244"/>
                    </a:lnTo>
                    <a:lnTo>
                      <a:pt x="892" y="1232"/>
                    </a:lnTo>
                    <a:lnTo>
                      <a:pt x="908" y="1219"/>
                    </a:lnTo>
                    <a:lnTo>
                      <a:pt x="867" y="1114"/>
                    </a:lnTo>
                    <a:lnTo>
                      <a:pt x="883" y="1099"/>
                    </a:lnTo>
                    <a:lnTo>
                      <a:pt x="983" y="1152"/>
                    </a:lnTo>
                    <a:lnTo>
                      <a:pt x="998" y="1137"/>
                    </a:lnTo>
                    <a:lnTo>
                      <a:pt x="1012" y="1121"/>
                    </a:lnTo>
                    <a:lnTo>
                      <a:pt x="949" y="1027"/>
                    </a:lnTo>
                    <a:lnTo>
                      <a:pt x="962" y="1009"/>
                    </a:lnTo>
                    <a:lnTo>
                      <a:pt x="1072" y="1039"/>
                    </a:lnTo>
                    <a:lnTo>
                      <a:pt x="1082" y="1021"/>
                    </a:lnTo>
                    <a:lnTo>
                      <a:pt x="1092" y="1002"/>
                    </a:lnTo>
                    <a:lnTo>
                      <a:pt x="1012" y="925"/>
                    </a:lnTo>
                    <a:lnTo>
                      <a:pt x="1022" y="904"/>
                    </a:lnTo>
                    <a:lnTo>
                      <a:pt x="1134" y="912"/>
                    </a:lnTo>
                    <a:lnTo>
                      <a:pt x="1141" y="891"/>
                    </a:lnTo>
                    <a:lnTo>
                      <a:pt x="1148" y="871"/>
                    </a:lnTo>
                    <a:lnTo>
                      <a:pt x="1052" y="811"/>
                    </a:lnTo>
                    <a:lnTo>
                      <a:pt x="1056" y="788"/>
                    </a:lnTo>
                    <a:lnTo>
                      <a:pt x="1168" y="773"/>
                    </a:lnTo>
                    <a:lnTo>
                      <a:pt x="1170" y="752"/>
                    </a:lnTo>
                    <a:lnTo>
                      <a:pt x="1172" y="731"/>
                    </a:lnTo>
                    <a:lnTo>
                      <a:pt x="1066" y="692"/>
                    </a:lnTo>
                    <a:lnTo>
                      <a:pt x="1066" y="670"/>
                    </a:lnTo>
                    <a:lnTo>
                      <a:pt x="1172" y="631"/>
                    </a:lnTo>
                    <a:lnTo>
                      <a:pt x="1170" y="611"/>
                    </a:lnTo>
                    <a:lnTo>
                      <a:pt x="1168" y="589"/>
                    </a:lnTo>
                    <a:lnTo>
                      <a:pt x="1056" y="574"/>
                    </a:lnTo>
                    <a:lnTo>
                      <a:pt x="1052" y="550"/>
                    </a:lnTo>
                    <a:lnTo>
                      <a:pt x="1148" y="491"/>
                    </a:lnTo>
                    <a:lnTo>
                      <a:pt x="1141" y="471"/>
                    </a:lnTo>
                    <a:lnTo>
                      <a:pt x="1134" y="451"/>
                    </a:lnTo>
                    <a:lnTo>
                      <a:pt x="1022" y="458"/>
                    </a:lnTo>
                    <a:lnTo>
                      <a:pt x="1012" y="437"/>
                    </a:lnTo>
                    <a:lnTo>
                      <a:pt x="1092" y="359"/>
                    </a:lnTo>
                    <a:lnTo>
                      <a:pt x="1082" y="340"/>
                    </a:lnTo>
                    <a:lnTo>
                      <a:pt x="1072" y="322"/>
                    </a:lnTo>
                    <a:lnTo>
                      <a:pt x="962" y="352"/>
                    </a:lnTo>
                    <a:lnTo>
                      <a:pt x="949" y="333"/>
                    </a:lnTo>
                    <a:lnTo>
                      <a:pt x="1012" y="241"/>
                    </a:lnTo>
                    <a:lnTo>
                      <a:pt x="998" y="225"/>
                    </a:lnTo>
                    <a:lnTo>
                      <a:pt x="983" y="210"/>
                    </a:lnTo>
                    <a:lnTo>
                      <a:pt x="883" y="263"/>
                    </a:lnTo>
                    <a:lnTo>
                      <a:pt x="867" y="246"/>
                    </a:lnTo>
                    <a:lnTo>
                      <a:pt x="908" y="142"/>
                    </a:lnTo>
                    <a:lnTo>
                      <a:pt x="892" y="129"/>
                    </a:lnTo>
                    <a:lnTo>
                      <a:pt x="874" y="118"/>
                    </a:lnTo>
                    <a:lnTo>
                      <a:pt x="787" y="190"/>
                    </a:lnTo>
                    <a:lnTo>
                      <a:pt x="767" y="178"/>
                    </a:lnTo>
                    <a:lnTo>
                      <a:pt x="787" y="68"/>
                    </a:lnTo>
                    <a:lnTo>
                      <a:pt x="768" y="59"/>
                    </a:lnTo>
                    <a:lnTo>
                      <a:pt x="748" y="50"/>
                    </a:lnTo>
                    <a:lnTo>
                      <a:pt x="679" y="138"/>
                    </a:lnTo>
                    <a:lnTo>
                      <a:pt x="656" y="132"/>
                    </a:lnTo>
                    <a:lnTo>
                      <a:pt x="652" y="20"/>
                    </a:lnTo>
                    <a:lnTo>
                      <a:pt x="631" y="15"/>
                    </a:lnTo>
                    <a:lnTo>
                      <a:pt x="610" y="11"/>
                    </a:lnTo>
                    <a:lnTo>
                      <a:pt x="561" y="112"/>
                    </a:lnTo>
                    <a:lnTo>
                      <a:pt x="537" y="109"/>
                    </a:lnTo>
                    <a:lnTo>
                      <a:pt x="510" y="0"/>
                    </a:lnTo>
                    <a:lnTo>
                      <a:pt x="467" y="0"/>
                    </a:lnTo>
                    <a:lnTo>
                      <a:pt x="441" y="109"/>
                    </a:lnTo>
                    <a:lnTo>
                      <a:pt x="417" y="112"/>
                    </a:lnTo>
                    <a:lnTo>
                      <a:pt x="366" y="11"/>
                    </a:lnTo>
                    <a:lnTo>
                      <a:pt x="346" y="15"/>
                    </a:lnTo>
                    <a:lnTo>
                      <a:pt x="326" y="20"/>
                    </a:lnTo>
                    <a:lnTo>
                      <a:pt x="322" y="132"/>
                    </a:lnTo>
                    <a:lnTo>
                      <a:pt x="300" y="138"/>
                    </a:lnTo>
                    <a:lnTo>
                      <a:pt x="229" y="50"/>
                    </a:lnTo>
                    <a:lnTo>
                      <a:pt x="210" y="59"/>
                    </a:lnTo>
                    <a:lnTo>
                      <a:pt x="190" y="68"/>
                    </a:lnTo>
                    <a:lnTo>
                      <a:pt x="210" y="178"/>
                    </a:lnTo>
                    <a:lnTo>
                      <a:pt x="190" y="190"/>
                    </a:lnTo>
                    <a:lnTo>
                      <a:pt x="103" y="118"/>
                    </a:lnTo>
                    <a:lnTo>
                      <a:pt x="103" y="118"/>
                    </a:lnTo>
                    <a:lnTo>
                      <a:pt x="103" y="118"/>
                    </a:lnTo>
                    <a:lnTo>
                      <a:pt x="92" y="197"/>
                    </a:lnTo>
                    <a:lnTo>
                      <a:pt x="112" y="246"/>
                    </a:lnTo>
                    <a:lnTo>
                      <a:pt x="93" y="263"/>
                    </a:lnTo>
                    <a:lnTo>
                      <a:pt x="82" y="257"/>
                    </a:lnTo>
                    <a:lnTo>
                      <a:pt x="82" y="257"/>
                    </a:lnTo>
                    <a:lnTo>
                      <a:pt x="62" y="394"/>
                    </a:lnTo>
                    <a:lnTo>
                      <a:pt x="62" y="394"/>
                    </a:lnTo>
                    <a:lnTo>
                      <a:pt x="43" y="532"/>
                    </a:lnTo>
                    <a:lnTo>
                      <a:pt x="43" y="532"/>
                    </a:lnTo>
                    <a:lnTo>
                      <a:pt x="50" y="531"/>
                    </a:lnTo>
                    <a:lnTo>
                      <a:pt x="59" y="532"/>
                    </a:lnTo>
                    <a:lnTo>
                      <a:pt x="68" y="535"/>
                    </a:lnTo>
                    <a:lnTo>
                      <a:pt x="75" y="539"/>
                    </a:lnTo>
                    <a:lnTo>
                      <a:pt x="83" y="542"/>
                    </a:lnTo>
                    <a:lnTo>
                      <a:pt x="89" y="548"/>
                    </a:lnTo>
                    <a:lnTo>
                      <a:pt x="94" y="554"/>
                    </a:lnTo>
                    <a:lnTo>
                      <a:pt x="99" y="561"/>
                    </a:lnTo>
                    <a:lnTo>
                      <a:pt x="99" y="561"/>
                    </a:lnTo>
                    <a:lnTo>
                      <a:pt x="104" y="573"/>
                    </a:lnTo>
                    <a:lnTo>
                      <a:pt x="107" y="583"/>
                    </a:lnTo>
                    <a:lnTo>
                      <a:pt x="107" y="59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6" y="604"/>
                    </a:lnTo>
                    <a:lnTo>
                      <a:pt x="101" y="638"/>
                    </a:lnTo>
                    <a:lnTo>
                      <a:pt x="99" y="672"/>
                    </a:lnTo>
                    <a:lnTo>
                      <a:pt x="99" y="705"/>
                    </a:lnTo>
                    <a:lnTo>
                      <a:pt x="103" y="739"/>
                    </a:lnTo>
                    <a:lnTo>
                      <a:pt x="107" y="757"/>
                    </a:lnTo>
                    <a:lnTo>
                      <a:pt x="111" y="773"/>
                    </a:lnTo>
                    <a:lnTo>
                      <a:pt x="115" y="789"/>
                    </a:lnTo>
                    <a:lnTo>
                      <a:pt x="121" y="806"/>
                    </a:lnTo>
                    <a:lnTo>
                      <a:pt x="126" y="823"/>
                    </a:lnTo>
                    <a:lnTo>
                      <a:pt x="133" y="838"/>
                    </a:lnTo>
                    <a:lnTo>
                      <a:pt x="141" y="855"/>
                    </a:lnTo>
                    <a:lnTo>
                      <a:pt x="150" y="871"/>
                    </a:lnTo>
                    <a:lnTo>
                      <a:pt x="150" y="871"/>
                    </a:lnTo>
                    <a:lnTo>
                      <a:pt x="159" y="886"/>
                    </a:lnTo>
                    <a:lnTo>
                      <a:pt x="169" y="901"/>
                    </a:lnTo>
                    <a:lnTo>
                      <a:pt x="179" y="915"/>
                    </a:lnTo>
                    <a:lnTo>
                      <a:pt x="190" y="929"/>
                    </a:lnTo>
                    <a:lnTo>
                      <a:pt x="201" y="943"/>
                    </a:lnTo>
                    <a:lnTo>
                      <a:pt x="214" y="956"/>
                    </a:lnTo>
                    <a:lnTo>
                      <a:pt x="225" y="967"/>
                    </a:lnTo>
                    <a:lnTo>
                      <a:pt x="239" y="978"/>
                    </a:lnTo>
                    <a:lnTo>
                      <a:pt x="266" y="1000"/>
                    </a:lnTo>
                    <a:lnTo>
                      <a:pt x="295" y="1017"/>
                    </a:lnTo>
                    <a:lnTo>
                      <a:pt x="325" y="1032"/>
                    </a:lnTo>
                    <a:lnTo>
                      <a:pt x="355" y="1045"/>
                    </a:lnTo>
                    <a:lnTo>
                      <a:pt x="355" y="1046"/>
                    </a:lnTo>
                    <a:lnTo>
                      <a:pt x="355" y="1046"/>
                    </a:lnTo>
                    <a:lnTo>
                      <a:pt x="365" y="1050"/>
                    </a:lnTo>
                    <a:lnTo>
                      <a:pt x="374" y="1056"/>
                    </a:lnTo>
                    <a:lnTo>
                      <a:pt x="383" y="1064"/>
                    </a:lnTo>
                    <a:lnTo>
                      <a:pt x="389" y="1073"/>
                    </a:lnTo>
                    <a:lnTo>
                      <a:pt x="389" y="1073"/>
                    </a:lnTo>
                    <a:lnTo>
                      <a:pt x="394" y="1084"/>
                    </a:lnTo>
                    <a:lnTo>
                      <a:pt x="397" y="1095"/>
                    </a:lnTo>
                    <a:lnTo>
                      <a:pt x="397" y="1107"/>
                    </a:lnTo>
                    <a:lnTo>
                      <a:pt x="394" y="1118"/>
                    </a:lnTo>
                    <a:lnTo>
                      <a:pt x="390" y="1128"/>
                    </a:lnTo>
                    <a:lnTo>
                      <a:pt x="384" y="1138"/>
                    </a:lnTo>
                    <a:lnTo>
                      <a:pt x="377" y="1147"/>
                    </a:lnTo>
                    <a:lnTo>
                      <a:pt x="366" y="1153"/>
                    </a:lnTo>
                    <a:lnTo>
                      <a:pt x="366" y="1153"/>
                    </a:lnTo>
                    <a:lnTo>
                      <a:pt x="360" y="1157"/>
                    </a:lnTo>
                    <a:lnTo>
                      <a:pt x="354" y="1160"/>
                    </a:lnTo>
                    <a:lnTo>
                      <a:pt x="348" y="1161"/>
                    </a:lnTo>
                    <a:lnTo>
                      <a:pt x="341" y="1161"/>
                    </a:lnTo>
                    <a:lnTo>
                      <a:pt x="327" y="1161"/>
                    </a:lnTo>
                    <a:lnTo>
                      <a:pt x="315" y="1157"/>
                    </a:lnTo>
                    <a:lnTo>
                      <a:pt x="315" y="1157"/>
                    </a:lnTo>
                    <a:lnTo>
                      <a:pt x="315" y="1157"/>
                    </a:lnTo>
                    <a:lnTo>
                      <a:pt x="295" y="1148"/>
                    </a:lnTo>
                    <a:lnTo>
                      <a:pt x="275" y="1140"/>
                    </a:lnTo>
                    <a:lnTo>
                      <a:pt x="254" y="1131"/>
                    </a:lnTo>
                    <a:lnTo>
                      <a:pt x="235" y="1119"/>
                    </a:lnTo>
                    <a:lnTo>
                      <a:pt x="217" y="1108"/>
                    </a:lnTo>
                    <a:lnTo>
                      <a:pt x="198" y="1097"/>
                    </a:lnTo>
                    <a:lnTo>
                      <a:pt x="180" y="1083"/>
                    </a:lnTo>
                    <a:lnTo>
                      <a:pt x="162" y="1069"/>
                    </a:lnTo>
                    <a:lnTo>
                      <a:pt x="146" y="1054"/>
                    </a:lnTo>
                    <a:lnTo>
                      <a:pt x="130" y="1039"/>
                    </a:lnTo>
                    <a:lnTo>
                      <a:pt x="115" y="1022"/>
                    </a:lnTo>
                    <a:lnTo>
                      <a:pt x="99" y="1006"/>
                    </a:lnTo>
                    <a:lnTo>
                      <a:pt x="84" y="987"/>
                    </a:lnTo>
                    <a:lnTo>
                      <a:pt x="72" y="970"/>
                    </a:lnTo>
                    <a:lnTo>
                      <a:pt x="59" y="94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46" y="929"/>
                    </a:lnTo>
                    <a:lnTo>
                      <a:pt x="35" y="908"/>
                    </a:lnTo>
                    <a:lnTo>
                      <a:pt x="24" y="885"/>
                    </a:lnTo>
                    <a:lnTo>
                      <a:pt x="15" y="862"/>
                    </a:lnTo>
                    <a:lnTo>
                      <a:pt x="6" y="840"/>
                    </a:lnTo>
                    <a:lnTo>
                      <a:pt x="6" y="840"/>
                    </a:lnTo>
                    <a:lnTo>
                      <a:pt x="6" y="854"/>
                    </a:lnTo>
                    <a:lnTo>
                      <a:pt x="6" y="854"/>
                    </a:lnTo>
                    <a:lnTo>
                      <a:pt x="6" y="917"/>
                    </a:lnTo>
                    <a:lnTo>
                      <a:pt x="5" y="1011"/>
                    </a:lnTo>
                    <a:lnTo>
                      <a:pt x="15" y="1009"/>
                    </a:lnTo>
                    <a:lnTo>
                      <a:pt x="29" y="1027"/>
                    </a:lnTo>
                    <a:lnTo>
                      <a:pt x="2" y="1065"/>
                    </a:lnTo>
                    <a:lnTo>
                      <a:pt x="2" y="1065"/>
                    </a:lnTo>
                    <a:lnTo>
                      <a:pt x="0" y="1150"/>
                    </a:lnTo>
                    <a:lnTo>
                      <a:pt x="93" y="1099"/>
                    </a:lnTo>
                    <a:lnTo>
                      <a:pt x="112" y="1114"/>
                    </a:lnTo>
                    <a:close/>
                    <a:moveTo>
                      <a:pt x="874" y="607"/>
                    </a:moveTo>
                    <a:lnTo>
                      <a:pt x="874" y="607"/>
                    </a:lnTo>
                    <a:lnTo>
                      <a:pt x="874" y="607"/>
                    </a:lnTo>
                    <a:lnTo>
                      <a:pt x="873" y="597"/>
                    </a:lnTo>
                    <a:lnTo>
                      <a:pt x="873" y="585"/>
                    </a:lnTo>
                    <a:lnTo>
                      <a:pt x="875" y="575"/>
                    </a:lnTo>
                    <a:lnTo>
                      <a:pt x="881" y="564"/>
                    </a:lnTo>
                    <a:lnTo>
                      <a:pt x="881" y="564"/>
                    </a:lnTo>
                    <a:lnTo>
                      <a:pt x="887" y="555"/>
                    </a:lnTo>
                    <a:lnTo>
                      <a:pt x="896" y="546"/>
                    </a:lnTo>
                    <a:lnTo>
                      <a:pt x="906" y="540"/>
                    </a:lnTo>
                    <a:lnTo>
                      <a:pt x="916" y="536"/>
                    </a:lnTo>
                    <a:lnTo>
                      <a:pt x="927" y="535"/>
                    </a:lnTo>
                    <a:lnTo>
                      <a:pt x="938" y="535"/>
                    </a:lnTo>
                    <a:lnTo>
                      <a:pt x="950" y="537"/>
                    </a:lnTo>
                    <a:lnTo>
                      <a:pt x="961" y="542"/>
                    </a:lnTo>
                    <a:lnTo>
                      <a:pt x="961" y="542"/>
                    </a:lnTo>
                    <a:lnTo>
                      <a:pt x="967" y="546"/>
                    </a:lnTo>
                    <a:lnTo>
                      <a:pt x="972" y="550"/>
                    </a:lnTo>
                    <a:lnTo>
                      <a:pt x="978" y="555"/>
                    </a:lnTo>
                    <a:lnTo>
                      <a:pt x="981" y="561"/>
                    </a:lnTo>
                    <a:lnTo>
                      <a:pt x="986" y="573"/>
                    </a:lnTo>
                    <a:lnTo>
                      <a:pt x="990" y="585"/>
                    </a:lnTo>
                    <a:lnTo>
                      <a:pt x="990" y="585"/>
                    </a:lnTo>
                    <a:lnTo>
                      <a:pt x="990" y="585"/>
                    </a:lnTo>
                    <a:lnTo>
                      <a:pt x="994" y="607"/>
                    </a:lnTo>
                    <a:lnTo>
                      <a:pt x="996" y="628"/>
                    </a:lnTo>
                    <a:lnTo>
                      <a:pt x="998" y="651"/>
                    </a:lnTo>
                    <a:lnTo>
                      <a:pt x="999" y="672"/>
                    </a:lnTo>
                    <a:lnTo>
                      <a:pt x="999" y="695"/>
                    </a:lnTo>
                    <a:lnTo>
                      <a:pt x="998" y="716"/>
                    </a:lnTo>
                    <a:lnTo>
                      <a:pt x="995" y="739"/>
                    </a:lnTo>
                    <a:lnTo>
                      <a:pt x="993" y="760"/>
                    </a:lnTo>
                    <a:lnTo>
                      <a:pt x="988" y="783"/>
                    </a:lnTo>
                    <a:lnTo>
                      <a:pt x="983" y="804"/>
                    </a:lnTo>
                    <a:lnTo>
                      <a:pt x="978" y="826"/>
                    </a:lnTo>
                    <a:lnTo>
                      <a:pt x="970" y="849"/>
                    </a:lnTo>
                    <a:lnTo>
                      <a:pt x="962" y="870"/>
                    </a:lnTo>
                    <a:lnTo>
                      <a:pt x="952" y="890"/>
                    </a:lnTo>
                    <a:lnTo>
                      <a:pt x="942" y="91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31" y="932"/>
                    </a:lnTo>
                    <a:lnTo>
                      <a:pt x="920" y="952"/>
                    </a:lnTo>
                    <a:lnTo>
                      <a:pt x="906" y="972"/>
                    </a:lnTo>
                    <a:lnTo>
                      <a:pt x="892" y="990"/>
                    </a:lnTo>
                    <a:lnTo>
                      <a:pt x="878" y="1009"/>
                    </a:lnTo>
                    <a:lnTo>
                      <a:pt x="863" y="1025"/>
                    </a:lnTo>
                    <a:lnTo>
                      <a:pt x="848" y="1041"/>
                    </a:lnTo>
                    <a:lnTo>
                      <a:pt x="831" y="1056"/>
                    </a:lnTo>
                    <a:lnTo>
                      <a:pt x="814" y="1072"/>
                    </a:lnTo>
                    <a:lnTo>
                      <a:pt x="796" y="1085"/>
                    </a:lnTo>
                    <a:lnTo>
                      <a:pt x="778" y="1098"/>
                    </a:lnTo>
                    <a:lnTo>
                      <a:pt x="760" y="1111"/>
                    </a:lnTo>
                    <a:lnTo>
                      <a:pt x="741" y="1122"/>
                    </a:lnTo>
                    <a:lnTo>
                      <a:pt x="722" y="1132"/>
                    </a:lnTo>
                    <a:lnTo>
                      <a:pt x="702" y="1142"/>
                    </a:lnTo>
                    <a:lnTo>
                      <a:pt x="681" y="1150"/>
                    </a:lnTo>
                    <a:lnTo>
                      <a:pt x="661" y="1158"/>
                    </a:lnTo>
                    <a:lnTo>
                      <a:pt x="661" y="1158"/>
                    </a:lnTo>
                    <a:lnTo>
                      <a:pt x="661" y="1158"/>
                    </a:lnTo>
                    <a:lnTo>
                      <a:pt x="649" y="1161"/>
                    </a:lnTo>
                    <a:lnTo>
                      <a:pt x="635" y="1162"/>
                    </a:lnTo>
                    <a:lnTo>
                      <a:pt x="629" y="1161"/>
                    </a:lnTo>
                    <a:lnTo>
                      <a:pt x="622" y="1160"/>
                    </a:lnTo>
                    <a:lnTo>
                      <a:pt x="616" y="1157"/>
                    </a:lnTo>
                    <a:lnTo>
                      <a:pt x="610" y="1155"/>
                    </a:lnTo>
                    <a:lnTo>
                      <a:pt x="610" y="1155"/>
                    </a:lnTo>
                    <a:lnTo>
                      <a:pt x="600" y="1147"/>
                    </a:lnTo>
                    <a:lnTo>
                      <a:pt x="592" y="1138"/>
                    </a:lnTo>
                    <a:lnTo>
                      <a:pt x="586" y="1129"/>
                    </a:lnTo>
                    <a:lnTo>
                      <a:pt x="582" y="1118"/>
                    </a:lnTo>
                    <a:lnTo>
                      <a:pt x="579" y="1107"/>
                    </a:lnTo>
                    <a:lnTo>
                      <a:pt x="581" y="1095"/>
                    </a:lnTo>
                    <a:lnTo>
                      <a:pt x="583" y="1084"/>
                    </a:lnTo>
                    <a:lnTo>
                      <a:pt x="587" y="1074"/>
                    </a:lnTo>
                    <a:lnTo>
                      <a:pt x="587" y="1074"/>
                    </a:lnTo>
                    <a:lnTo>
                      <a:pt x="595" y="1064"/>
                    </a:lnTo>
                    <a:lnTo>
                      <a:pt x="602" y="1056"/>
                    </a:lnTo>
                    <a:lnTo>
                      <a:pt x="611" y="1050"/>
                    </a:lnTo>
                    <a:lnTo>
                      <a:pt x="621" y="1046"/>
                    </a:lnTo>
                    <a:lnTo>
                      <a:pt x="621" y="1046"/>
                    </a:lnTo>
                    <a:lnTo>
                      <a:pt x="621" y="1046"/>
                    </a:lnTo>
                    <a:lnTo>
                      <a:pt x="652" y="1034"/>
                    </a:lnTo>
                    <a:lnTo>
                      <a:pt x="683" y="1019"/>
                    </a:lnTo>
                    <a:lnTo>
                      <a:pt x="712" y="1001"/>
                    </a:lnTo>
                    <a:lnTo>
                      <a:pt x="738" y="980"/>
                    </a:lnTo>
                    <a:lnTo>
                      <a:pt x="752" y="968"/>
                    </a:lnTo>
                    <a:lnTo>
                      <a:pt x="765" y="957"/>
                    </a:lnTo>
                    <a:lnTo>
                      <a:pt x="776" y="944"/>
                    </a:lnTo>
                    <a:lnTo>
                      <a:pt x="787" y="932"/>
                    </a:lnTo>
                    <a:lnTo>
                      <a:pt x="799" y="918"/>
                    </a:lnTo>
                    <a:lnTo>
                      <a:pt x="809" y="904"/>
                    </a:lnTo>
                    <a:lnTo>
                      <a:pt x="819" y="889"/>
                    </a:lnTo>
                    <a:lnTo>
                      <a:pt x="829" y="874"/>
                    </a:lnTo>
                    <a:lnTo>
                      <a:pt x="829" y="874"/>
                    </a:lnTo>
                    <a:lnTo>
                      <a:pt x="838" y="857"/>
                    </a:lnTo>
                    <a:lnTo>
                      <a:pt x="845" y="841"/>
                    </a:lnTo>
                    <a:lnTo>
                      <a:pt x="852" y="825"/>
                    </a:lnTo>
                    <a:lnTo>
                      <a:pt x="858" y="808"/>
                    </a:lnTo>
                    <a:lnTo>
                      <a:pt x="864" y="792"/>
                    </a:lnTo>
                    <a:lnTo>
                      <a:pt x="868" y="776"/>
                    </a:lnTo>
                    <a:lnTo>
                      <a:pt x="872" y="759"/>
                    </a:lnTo>
                    <a:lnTo>
                      <a:pt x="875" y="742"/>
                    </a:lnTo>
                    <a:lnTo>
                      <a:pt x="879" y="707"/>
                    </a:lnTo>
                    <a:lnTo>
                      <a:pt x="881" y="675"/>
                    </a:lnTo>
                    <a:lnTo>
                      <a:pt x="878" y="641"/>
                    </a:lnTo>
                    <a:lnTo>
                      <a:pt x="874" y="607"/>
                    </a:lnTo>
                    <a:lnTo>
                      <a:pt x="874" y="607"/>
                    </a:lnTo>
                    <a:close/>
                    <a:moveTo>
                      <a:pt x="237" y="381"/>
                    </a:moveTo>
                    <a:lnTo>
                      <a:pt x="237" y="381"/>
                    </a:lnTo>
                    <a:lnTo>
                      <a:pt x="237" y="381"/>
                    </a:lnTo>
                    <a:lnTo>
                      <a:pt x="228" y="388"/>
                    </a:lnTo>
                    <a:lnTo>
                      <a:pt x="218" y="393"/>
                    </a:lnTo>
                    <a:lnTo>
                      <a:pt x="208" y="396"/>
                    </a:lnTo>
                    <a:lnTo>
                      <a:pt x="196" y="398"/>
                    </a:lnTo>
                    <a:lnTo>
                      <a:pt x="196" y="398"/>
                    </a:lnTo>
                    <a:lnTo>
                      <a:pt x="184" y="396"/>
                    </a:lnTo>
                    <a:lnTo>
                      <a:pt x="172" y="393"/>
                    </a:lnTo>
                    <a:lnTo>
                      <a:pt x="162" y="388"/>
                    </a:lnTo>
                    <a:lnTo>
                      <a:pt x="154" y="380"/>
                    </a:lnTo>
                    <a:lnTo>
                      <a:pt x="147" y="371"/>
                    </a:lnTo>
                    <a:lnTo>
                      <a:pt x="141" y="361"/>
                    </a:lnTo>
                    <a:lnTo>
                      <a:pt x="137" y="350"/>
                    </a:lnTo>
                    <a:lnTo>
                      <a:pt x="137" y="338"/>
                    </a:lnTo>
                    <a:lnTo>
                      <a:pt x="137" y="338"/>
                    </a:lnTo>
                    <a:lnTo>
                      <a:pt x="137" y="331"/>
                    </a:lnTo>
                    <a:lnTo>
                      <a:pt x="138" y="325"/>
                    </a:lnTo>
                    <a:lnTo>
                      <a:pt x="140" y="317"/>
                    </a:lnTo>
                    <a:lnTo>
                      <a:pt x="142" y="312"/>
                    </a:lnTo>
                    <a:lnTo>
                      <a:pt x="150" y="301"/>
                    </a:lnTo>
                    <a:lnTo>
                      <a:pt x="160" y="291"/>
                    </a:lnTo>
                    <a:lnTo>
                      <a:pt x="160" y="291"/>
                    </a:lnTo>
                    <a:lnTo>
                      <a:pt x="160" y="291"/>
                    </a:lnTo>
                    <a:lnTo>
                      <a:pt x="176" y="277"/>
                    </a:lnTo>
                    <a:lnTo>
                      <a:pt x="194" y="264"/>
                    </a:lnTo>
                    <a:lnTo>
                      <a:pt x="212" y="251"/>
                    </a:lnTo>
                    <a:lnTo>
                      <a:pt x="230" y="240"/>
                    </a:lnTo>
                    <a:lnTo>
                      <a:pt x="249" y="229"/>
                    </a:lnTo>
                    <a:lnTo>
                      <a:pt x="269" y="219"/>
                    </a:lnTo>
                    <a:lnTo>
                      <a:pt x="290" y="210"/>
                    </a:lnTo>
                    <a:lnTo>
                      <a:pt x="311" y="202"/>
                    </a:lnTo>
                    <a:lnTo>
                      <a:pt x="331" y="195"/>
                    </a:lnTo>
                    <a:lnTo>
                      <a:pt x="353" y="189"/>
                    </a:lnTo>
                    <a:lnTo>
                      <a:pt x="375" y="182"/>
                    </a:lnTo>
                    <a:lnTo>
                      <a:pt x="397" y="178"/>
                    </a:lnTo>
                    <a:lnTo>
                      <a:pt x="419" y="175"/>
                    </a:lnTo>
                    <a:lnTo>
                      <a:pt x="443" y="172"/>
                    </a:lnTo>
                    <a:lnTo>
                      <a:pt x="466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490" y="170"/>
                    </a:lnTo>
                    <a:lnTo>
                      <a:pt x="513" y="170"/>
                    </a:lnTo>
                    <a:lnTo>
                      <a:pt x="537" y="172"/>
                    </a:lnTo>
                    <a:lnTo>
                      <a:pt x="559" y="175"/>
                    </a:lnTo>
                    <a:lnTo>
                      <a:pt x="582" y="178"/>
                    </a:lnTo>
                    <a:lnTo>
                      <a:pt x="605" y="182"/>
                    </a:lnTo>
                    <a:lnTo>
                      <a:pt x="626" y="189"/>
                    </a:lnTo>
                    <a:lnTo>
                      <a:pt x="647" y="195"/>
                    </a:lnTo>
                    <a:lnTo>
                      <a:pt x="669" y="202"/>
                    </a:lnTo>
                    <a:lnTo>
                      <a:pt x="689" y="210"/>
                    </a:lnTo>
                    <a:lnTo>
                      <a:pt x="709" y="219"/>
                    </a:lnTo>
                    <a:lnTo>
                      <a:pt x="729" y="229"/>
                    </a:lnTo>
                    <a:lnTo>
                      <a:pt x="748" y="240"/>
                    </a:lnTo>
                    <a:lnTo>
                      <a:pt x="767" y="251"/>
                    </a:lnTo>
                    <a:lnTo>
                      <a:pt x="785" y="264"/>
                    </a:lnTo>
                    <a:lnTo>
                      <a:pt x="802" y="277"/>
                    </a:lnTo>
                    <a:lnTo>
                      <a:pt x="820" y="291"/>
                    </a:lnTo>
                    <a:lnTo>
                      <a:pt x="820" y="291"/>
                    </a:lnTo>
                    <a:lnTo>
                      <a:pt x="820" y="291"/>
                    </a:lnTo>
                    <a:lnTo>
                      <a:pt x="829" y="301"/>
                    </a:lnTo>
                    <a:lnTo>
                      <a:pt x="836" y="312"/>
                    </a:lnTo>
                    <a:lnTo>
                      <a:pt x="839" y="317"/>
                    </a:lnTo>
                    <a:lnTo>
                      <a:pt x="841" y="325"/>
                    </a:lnTo>
                    <a:lnTo>
                      <a:pt x="843" y="331"/>
                    </a:lnTo>
                    <a:lnTo>
                      <a:pt x="843" y="338"/>
                    </a:lnTo>
                    <a:lnTo>
                      <a:pt x="843" y="338"/>
                    </a:lnTo>
                    <a:lnTo>
                      <a:pt x="841" y="350"/>
                    </a:lnTo>
                    <a:lnTo>
                      <a:pt x="838" y="361"/>
                    </a:lnTo>
                    <a:lnTo>
                      <a:pt x="833" y="371"/>
                    </a:lnTo>
                    <a:lnTo>
                      <a:pt x="825" y="380"/>
                    </a:lnTo>
                    <a:lnTo>
                      <a:pt x="816" y="388"/>
                    </a:lnTo>
                    <a:lnTo>
                      <a:pt x="806" y="393"/>
                    </a:lnTo>
                    <a:lnTo>
                      <a:pt x="795" y="396"/>
                    </a:lnTo>
                    <a:lnTo>
                      <a:pt x="784" y="398"/>
                    </a:lnTo>
                    <a:lnTo>
                      <a:pt x="784" y="398"/>
                    </a:lnTo>
                    <a:lnTo>
                      <a:pt x="772" y="396"/>
                    </a:lnTo>
                    <a:lnTo>
                      <a:pt x="761" y="393"/>
                    </a:lnTo>
                    <a:lnTo>
                      <a:pt x="752" y="388"/>
                    </a:lnTo>
                    <a:lnTo>
                      <a:pt x="743" y="381"/>
                    </a:lnTo>
                    <a:lnTo>
                      <a:pt x="743" y="381"/>
                    </a:lnTo>
                    <a:lnTo>
                      <a:pt x="743" y="381"/>
                    </a:lnTo>
                    <a:lnTo>
                      <a:pt x="717" y="361"/>
                    </a:lnTo>
                    <a:lnTo>
                      <a:pt x="688" y="342"/>
                    </a:lnTo>
                    <a:lnTo>
                      <a:pt x="659" y="326"/>
                    </a:lnTo>
                    <a:lnTo>
                      <a:pt x="627" y="313"/>
                    </a:lnTo>
                    <a:lnTo>
                      <a:pt x="611" y="307"/>
                    </a:lnTo>
                    <a:lnTo>
                      <a:pt x="595" y="302"/>
                    </a:lnTo>
                    <a:lnTo>
                      <a:pt x="577" y="298"/>
                    </a:lnTo>
                    <a:lnTo>
                      <a:pt x="561" y="294"/>
                    </a:lnTo>
                    <a:lnTo>
                      <a:pt x="543" y="292"/>
                    </a:lnTo>
                    <a:lnTo>
                      <a:pt x="525" y="289"/>
                    </a:lnTo>
                    <a:lnTo>
                      <a:pt x="508" y="288"/>
                    </a:lnTo>
                    <a:lnTo>
                      <a:pt x="490" y="288"/>
                    </a:lnTo>
                    <a:lnTo>
                      <a:pt x="490" y="288"/>
                    </a:lnTo>
                    <a:lnTo>
                      <a:pt x="471" y="288"/>
                    </a:lnTo>
                    <a:lnTo>
                      <a:pt x="453" y="289"/>
                    </a:lnTo>
                    <a:lnTo>
                      <a:pt x="436" y="292"/>
                    </a:lnTo>
                    <a:lnTo>
                      <a:pt x="418" y="294"/>
                    </a:lnTo>
                    <a:lnTo>
                      <a:pt x="402" y="298"/>
                    </a:lnTo>
                    <a:lnTo>
                      <a:pt x="385" y="302"/>
                    </a:lnTo>
                    <a:lnTo>
                      <a:pt x="368" y="307"/>
                    </a:lnTo>
                    <a:lnTo>
                      <a:pt x="353" y="313"/>
                    </a:lnTo>
                    <a:lnTo>
                      <a:pt x="321" y="326"/>
                    </a:lnTo>
                    <a:lnTo>
                      <a:pt x="291" y="342"/>
                    </a:lnTo>
                    <a:lnTo>
                      <a:pt x="263" y="361"/>
                    </a:lnTo>
                    <a:lnTo>
                      <a:pt x="237" y="381"/>
                    </a:lnTo>
                    <a:lnTo>
                      <a:pt x="237" y="381"/>
                    </a:lnTo>
                    <a:close/>
                    <a:moveTo>
                      <a:pt x="394" y="681"/>
                    </a:moveTo>
                    <a:lnTo>
                      <a:pt x="394" y="681"/>
                    </a:lnTo>
                    <a:lnTo>
                      <a:pt x="394" y="671"/>
                    </a:lnTo>
                    <a:lnTo>
                      <a:pt x="395" y="662"/>
                    </a:lnTo>
                    <a:lnTo>
                      <a:pt x="398" y="653"/>
                    </a:lnTo>
                    <a:lnTo>
                      <a:pt x="400" y="645"/>
                    </a:lnTo>
                    <a:lnTo>
                      <a:pt x="406" y="636"/>
                    </a:lnTo>
                    <a:lnTo>
                      <a:pt x="409" y="628"/>
                    </a:lnTo>
                    <a:lnTo>
                      <a:pt x="416" y="621"/>
                    </a:lnTo>
                    <a:lnTo>
                      <a:pt x="422" y="614"/>
                    </a:lnTo>
                    <a:lnTo>
                      <a:pt x="428" y="608"/>
                    </a:lnTo>
                    <a:lnTo>
                      <a:pt x="436" y="603"/>
                    </a:lnTo>
                    <a:lnTo>
                      <a:pt x="443" y="598"/>
                    </a:lnTo>
                    <a:lnTo>
                      <a:pt x="452" y="594"/>
                    </a:lnTo>
                    <a:lnTo>
                      <a:pt x="460" y="590"/>
                    </a:lnTo>
                    <a:lnTo>
                      <a:pt x="470" y="588"/>
                    </a:lnTo>
                    <a:lnTo>
                      <a:pt x="479" y="587"/>
                    </a:lnTo>
                    <a:lnTo>
                      <a:pt x="489" y="587"/>
                    </a:lnTo>
                    <a:lnTo>
                      <a:pt x="489" y="587"/>
                    </a:lnTo>
                    <a:lnTo>
                      <a:pt x="498" y="587"/>
                    </a:lnTo>
                    <a:lnTo>
                      <a:pt x="508" y="588"/>
                    </a:lnTo>
                    <a:lnTo>
                      <a:pt x="516" y="590"/>
                    </a:lnTo>
                    <a:lnTo>
                      <a:pt x="525" y="594"/>
                    </a:lnTo>
                    <a:lnTo>
                      <a:pt x="534" y="598"/>
                    </a:lnTo>
                    <a:lnTo>
                      <a:pt x="542" y="603"/>
                    </a:lnTo>
                    <a:lnTo>
                      <a:pt x="549" y="608"/>
                    </a:lnTo>
                    <a:lnTo>
                      <a:pt x="555" y="614"/>
                    </a:lnTo>
                    <a:lnTo>
                      <a:pt x="562" y="621"/>
                    </a:lnTo>
                    <a:lnTo>
                      <a:pt x="567" y="628"/>
                    </a:lnTo>
                    <a:lnTo>
                      <a:pt x="572" y="636"/>
                    </a:lnTo>
                    <a:lnTo>
                      <a:pt x="576" y="645"/>
                    </a:lnTo>
                    <a:lnTo>
                      <a:pt x="579" y="653"/>
                    </a:lnTo>
                    <a:lnTo>
                      <a:pt x="581" y="662"/>
                    </a:lnTo>
                    <a:lnTo>
                      <a:pt x="583" y="671"/>
                    </a:lnTo>
                    <a:lnTo>
                      <a:pt x="583" y="681"/>
                    </a:lnTo>
                    <a:lnTo>
                      <a:pt x="583" y="681"/>
                    </a:lnTo>
                    <a:lnTo>
                      <a:pt x="583" y="691"/>
                    </a:lnTo>
                    <a:lnTo>
                      <a:pt x="581" y="700"/>
                    </a:lnTo>
                    <a:lnTo>
                      <a:pt x="579" y="709"/>
                    </a:lnTo>
                    <a:lnTo>
                      <a:pt x="576" y="718"/>
                    </a:lnTo>
                    <a:lnTo>
                      <a:pt x="572" y="726"/>
                    </a:lnTo>
                    <a:lnTo>
                      <a:pt x="567" y="734"/>
                    </a:lnTo>
                    <a:lnTo>
                      <a:pt x="562" y="742"/>
                    </a:lnTo>
                    <a:lnTo>
                      <a:pt x="555" y="748"/>
                    </a:lnTo>
                    <a:lnTo>
                      <a:pt x="549" y="754"/>
                    </a:lnTo>
                    <a:lnTo>
                      <a:pt x="542" y="759"/>
                    </a:lnTo>
                    <a:lnTo>
                      <a:pt x="534" y="764"/>
                    </a:lnTo>
                    <a:lnTo>
                      <a:pt x="525" y="768"/>
                    </a:lnTo>
                    <a:lnTo>
                      <a:pt x="516" y="772"/>
                    </a:lnTo>
                    <a:lnTo>
                      <a:pt x="508" y="774"/>
                    </a:lnTo>
                    <a:lnTo>
                      <a:pt x="498" y="776"/>
                    </a:lnTo>
                    <a:lnTo>
                      <a:pt x="489" y="776"/>
                    </a:lnTo>
                    <a:lnTo>
                      <a:pt x="489" y="776"/>
                    </a:lnTo>
                    <a:lnTo>
                      <a:pt x="479" y="776"/>
                    </a:lnTo>
                    <a:lnTo>
                      <a:pt x="470" y="774"/>
                    </a:lnTo>
                    <a:lnTo>
                      <a:pt x="460" y="772"/>
                    </a:lnTo>
                    <a:lnTo>
                      <a:pt x="452" y="768"/>
                    </a:lnTo>
                    <a:lnTo>
                      <a:pt x="443" y="764"/>
                    </a:lnTo>
                    <a:lnTo>
                      <a:pt x="436" y="759"/>
                    </a:lnTo>
                    <a:lnTo>
                      <a:pt x="428" y="754"/>
                    </a:lnTo>
                    <a:lnTo>
                      <a:pt x="422" y="748"/>
                    </a:lnTo>
                    <a:lnTo>
                      <a:pt x="416" y="742"/>
                    </a:lnTo>
                    <a:lnTo>
                      <a:pt x="409" y="734"/>
                    </a:lnTo>
                    <a:lnTo>
                      <a:pt x="406" y="726"/>
                    </a:lnTo>
                    <a:lnTo>
                      <a:pt x="400" y="718"/>
                    </a:lnTo>
                    <a:lnTo>
                      <a:pt x="398" y="709"/>
                    </a:lnTo>
                    <a:lnTo>
                      <a:pt x="395" y="700"/>
                    </a:lnTo>
                    <a:lnTo>
                      <a:pt x="394" y="691"/>
                    </a:lnTo>
                    <a:lnTo>
                      <a:pt x="394" y="681"/>
                    </a:lnTo>
                    <a:lnTo>
                      <a:pt x="394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312011" y="5130917"/>
                <a:ext cx="579496" cy="578203"/>
              </a:xfrm>
              <a:custGeom>
                <a:avLst/>
                <a:gdLst>
                  <a:gd name="T0" fmla="*/ 433 w 896"/>
                  <a:gd name="T1" fmla="*/ 893 h 893"/>
                  <a:gd name="T2" fmla="*/ 556 w 896"/>
                  <a:gd name="T3" fmla="*/ 880 h 893"/>
                  <a:gd name="T4" fmla="*/ 644 w 896"/>
                  <a:gd name="T5" fmla="*/ 768 h 893"/>
                  <a:gd name="T6" fmla="*/ 781 w 896"/>
                  <a:gd name="T7" fmla="*/ 745 h 893"/>
                  <a:gd name="T8" fmla="*/ 791 w 896"/>
                  <a:gd name="T9" fmla="*/ 607 h 893"/>
                  <a:gd name="T10" fmla="*/ 893 w 896"/>
                  <a:gd name="T11" fmla="*/ 507 h 893"/>
                  <a:gd name="T12" fmla="*/ 893 w 896"/>
                  <a:gd name="T13" fmla="*/ 386 h 893"/>
                  <a:gd name="T14" fmla="*/ 791 w 896"/>
                  <a:gd name="T15" fmla="*/ 287 h 893"/>
                  <a:gd name="T16" fmla="*/ 781 w 896"/>
                  <a:gd name="T17" fmla="*/ 147 h 893"/>
                  <a:gd name="T18" fmla="*/ 644 w 896"/>
                  <a:gd name="T19" fmla="*/ 124 h 893"/>
                  <a:gd name="T20" fmla="*/ 556 w 896"/>
                  <a:gd name="T21" fmla="*/ 12 h 893"/>
                  <a:gd name="T22" fmla="*/ 417 w 896"/>
                  <a:gd name="T23" fmla="*/ 71 h 893"/>
                  <a:gd name="T24" fmla="*/ 277 w 896"/>
                  <a:gd name="T25" fmla="*/ 32 h 893"/>
                  <a:gd name="T26" fmla="*/ 173 w 896"/>
                  <a:gd name="T27" fmla="*/ 93 h 893"/>
                  <a:gd name="T28" fmla="*/ 137 w 896"/>
                  <a:gd name="T29" fmla="*/ 231 h 893"/>
                  <a:gd name="T30" fmla="*/ 20 w 896"/>
                  <a:gd name="T31" fmla="*/ 308 h 893"/>
                  <a:gd name="T32" fmla="*/ 69 w 896"/>
                  <a:gd name="T33" fmla="*/ 439 h 893"/>
                  <a:gd name="T34" fmla="*/ 79 w 896"/>
                  <a:gd name="T35" fmla="*/ 532 h 893"/>
                  <a:gd name="T36" fmla="*/ 59 w 896"/>
                  <a:gd name="T37" fmla="*/ 670 h 893"/>
                  <a:gd name="T38" fmla="*/ 189 w 896"/>
                  <a:gd name="T39" fmla="*/ 720 h 893"/>
                  <a:gd name="T40" fmla="*/ 252 w 896"/>
                  <a:gd name="T41" fmla="*/ 849 h 893"/>
                  <a:gd name="T42" fmla="*/ 435 w 896"/>
                  <a:gd name="T43" fmla="*/ 507 h 893"/>
                  <a:gd name="T44" fmla="*/ 386 w 896"/>
                  <a:gd name="T45" fmla="*/ 447 h 893"/>
                  <a:gd name="T46" fmla="*/ 423 w 896"/>
                  <a:gd name="T47" fmla="*/ 389 h 893"/>
                  <a:gd name="T48" fmla="*/ 491 w 896"/>
                  <a:gd name="T49" fmla="*/ 403 h 893"/>
                  <a:gd name="T50" fmla="*/ 505 w 896"/>
                  <a:gd name="T51" fmla="*/ 471 h 893"/>
                  <a:gd name="T52" fmla="*/ 447 w 896"/>
                  <a:gd name="T53" fmla="*/ 509 h 893"/>
                  <a:gd name="T54" fmla="*/ 704 w 896"/>
                  <a:gd name="T55" fmla="*/ 370 h 893"/>
                  <a:gd name="T56" fmla="*/ 743 w 896"/>
                  <a:gd name="T57" fmla="*/ 351 h 893"/>
                  <a:gd name="T58" fmla="*/ 777 w 896"/>
                  <a:gd name="T59" fmla="*/ 384 h 893"/>
                  <a:gd name="T60" fmla="*/ 772 w 896"/>
                  <a:gd name="T61" fmla="*/ 527 h 893"/>
                  <a:gd name="T62" fmla="*/ 738 w 896"/>
                  <a:gd name="T63" fmla="*/ 611 h 893"/>
                  <a:gd name="T64" fmla="*/ 588 w 896"/>
                  <a:gd name="T65" fmla="*/ 748 h 893"/>
                  <a:gd name="T66" fmla="*/ 527 w 896"/>
                  <a:gd name="T67" fmla="*/ 757 h 893"/>
                  <a:gd name="T68" fmla="*/ 508 w 896"/>
                  <a:gd name="T69" fmla="*/ 719 h 893"/>
                  <a:gd name="T70" fmla="*/ 535 w 896"/>
                  <a:gd name="T71" fmla="*/ 686 h 893"/>
                  <a:gd name="T72" fmla="*/ 629 w 896"/>
                  <a:gd name="T73" fmla="*/ 627 h 893"/>
                  <a:gd name="T74" fmla="*/ 697 w 896"/>
                  <a:gd name="T75" fmla="*/ 509 h 893"/>
                  <a:gd name="T76" fmla="*/ 232 w 896"/>
                  <a:gd name="T77" fmla="*/ 191 h 893"/>
                  <a:gd name="T78" fmla="*/ 359 w 896"/>
                  <a:gd name="T79" fmla="*/ 123 h 893"/>
                  <a:gd name="T80" fmla="*/ 449 w 896"/>
                  <a:gd name="T81" fmla="*/ 110 h 893"/>
                  <a:gd name="T82" fmla="*/ 619 w 896"/>
                  <a:gd name="T83" fmla="*/ 157 h 893"/>
                  <a:gd name="T84" fmla="*/ 679 w 896"/>
                  <a:gd name="T85" fmla="*/ 213 h 893"/>
                  <a:gd name="T86" fmla="*/ 663 w 896"/>
                  <a:gd name="T87" fmla="*/ 254 h 893"/>
                  <a:gd name="T88" fmla="*/ 620 w 896"/>
                  <a:gd name="T89" fmla="*/ 254 h 893"/>
                  <a:gd name="T90" fmla="*/ 539 w 896"/>
                  <a:gd name="T91" fmla="*/ 205 h 893"/>
                  <a:gd name="T92" fmla="*/ 402 w 896"/>
                  <a:gd name="T93" fmla="*/ 192 h 893"/>
                  <a:gd name="T94" fmla="*/ 282 w 896"/>
                  <a:gd name="T95" fmla="*/ 250 h 893"/>
                  <a:gd name="T96" fmla="*/ 248 w 896"/>
                  <a:gd name="T97" fmla="*/ 259 h 893"/>
                  <a:gd name="T98" fmla="*/ 217 w 896"/>
                  <a:gd name="T99" fmla="*/ 221 h 893"/>
                  <a:gd name="T100" fmla="*/ 157 w 896"/>
                  <a:gd name="T101" fmla="*/ 609 h 893"/>
                  <a:gd name="T102" fmla="*/ 125 w 896"/>
                  <a:gd name="T103" fmla="*/ 525 h 893"/>
                  <a:gd name="T104" fmla="*/ 123 w 896"/>
                  <a:gd name="T105" fmla="*/ 374 h 893"/>
                  <a:gd name="T106" fmla="*/ 163 w 896"/>
                  <a:gd name="T107" fmla="*/ 349 h 893"/>
                  <a:gd name="T108" fmla="*/ 197 w 896"/>
                  <a:gd name="T109" fmla="*/ 375 h 893"/>
                  <a:gd name="T110" fmla="*/ 193 w 896"/>
                  <a:gd name="T111" fmla="*/ 441 h 893"/>
                  <a:gd name="T112" fmla="*/ 226 w 896"/>
                  <a:gd name="T113" fmla="*/ 572 h 893"/>
                  <a:gd name="T114" fmla="*/ 340 w 896"/>
                  <a:gd name="T115" fmla="*/ 677 h 893"/>
                  <a:gd name="T116" fmla="*/ 383 w 896"/>
                  <a:gd name="T117" fmla="*/ 704 h 893"/>
                  <a:gd name="T118" fmla="*/ 379 w 896"/>
                  <a:gd name="T119" fmla="*/ 747 h 893"/>
                  <a:gd name="T120" fmla="*/ 334 w 896"/>
                  <a:gd name="T121" fmla="*/ 758 h 893"/>
                  <a:gd name="T122" fmla="*/ 213 w 896"/>
                  <a:gd name="T123" fmla="*/ 681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6" h="893">
                    <a:moveTo>
                      <a:pt x="339" y="806"/>
                    </a:moveTo>
                    <a:lnTo>
                      <a:pt x="341" y="880"/>
                    </a:lnTo>
                    <a:lnTo>
                      <a:pt x="354" y="884"/>
                    </a:lnTo>
                    <a:lnTo>
                      <a:pt x="368" y="885"/>
                    </a:lnTo>
                    <a:lnTo>
                      <a:pt x="401" y="820"/>
                    </a:lnTo>
                    <a:lnTo>
                      <a:pt x="417" y="821"/>
                    </a:lnTo>
                    <a:lnTo>
                      <a:pt x="433" y="893"/>
                    </a:lnTo>
                    <a:lnTo>
                      <a:pt x="449" y="893"/>
                    </a:lnTo>
                    <a:lnTo>
                      <a:pt x="462" y="893"/>
                    </a:lnTo>
                    <a:lnTo>
                      <a:pt x="480" y="821"/>
                    </a:lnTo>
                    <a:lnTo>
                      <a:pt x="495" y="820"/>
                    </a:lnTo>
                    <a:lnTo>
                      <a:pt x="528" y="885"/>
                    </a:lnTo>
                    <a:lnTo>
                      <a:pt x="542" y="884"/>
                    </a:lnTo>
                    <a:lnTo>
                      <a:pt x="556" y="880"/>
                    </a:lnTo>
                    <a:lnTo>
                      <a:pt x="557" y="806"/>
                    </a:lnTo>
                    <a:lnTo>
                      <a:pt x="572" y="802"/>
                    </a:lnTo>
                    <a:lnTo>
                      <a:pt x="617" y="860"/>
                    </a:lnTo>
                    <a:lnTo>
                      <a:pt x="631" y="854"/>
                    </a:lnTo>
                    <a:lnTo>
                      <a:pt x="644" y="849"/>
                    </a:lnTo>
                    <a:lnTo>
                      <a:pt x="630" y="776"/>
                    </a:lnTo>
                    <a:lnTo>
                      <a:pt x="644" y="768"/>
                    </a:lnTo>
                    <a:lnTo>
                      <a:pt x="700" y="816"/>
                    </a:lnTo>
                    <a:lnTo>
                      <a:pt x="712" y="807"/>
                    </a:lnTo>
                    <a:lnTo>
                      <a:pt x="723" y="800"/>
                    </a:lnTo>
                    <a:lnTo>
                      <a:pt x="695" y="731"/>
                    </a:lnTo>
                    <a:lnTo>
                      <a:pt x="707" y="720"/>
                    </a:lnTo>
                    <a:lnTo>
                      <a:pt x="772" y="755"/>
                    </a:lnTo>
                    <a:lnTo>
                      <a:pt x="781" y="745"/>
                    </a:lnTo>
                    <a:lnTo>
                      <a:pt x="791" y="734"/>
                    </a:lnTo>
                    <a:lnTo>
                      <a:pt x="750" y="674"/>
                    </a:lnTo>
                    <a:lnTo>
                      <a:pt x="758" y="661"/>
                    </a:lnTo>
                    <a:lnTo>
                      <a:pt x="830" y="681"/>
                    </a:lnTo>
                    <a:lnTo>
                      <a:pt x="838" y="670"/>
                    </a:lnTo>
                    <a:lnTo>
                      <a:pt x="844" y="657"/>
                    </a:lnTo>
                    <a:lnTo>
                      <a:pt x="791" y="607"/>
                    </a:lnTo>
                    <a:lnTo>
                      <a:pt x="797" y="592"/>
                    </a:lnTo>
                    <a:lnTo>
                      <a:pt x="871" y="598"/>
                    </a:lnTo>
                    <a:lnTo>
                      <a:pt x="876" y="584"/>
                    </a:lnTo>
                    <a:lnTo>
                      <a:pt x="879" y="570"/>
                    </a:lnTo>
                    <a:lnTo>
                      <a:pt x="816" y="532"/>
                    </a:lnTo>
                    <a:lnTo>
                      <a:pt x="820" y="517"/>
                    </a:lnTo>
                    <a:lnTo>
                      <a:pt x="893" y="507"/>
                    </a:lnTo>
                    <a:lnTo>
                      <a:pt x="895" y="493"/>
                    </a:lnTo>
                    <a:lnTo>
                      <a:pt x="896" y="480"/>
                    </a:lnTo>
                    <a:lnTo>
                      <a:pt x="826" y="454"/>
                    </a:lnTo>
                    <a:lnTo>
                      <a:pt x="826" y="439"/>
                    </a:lnTo>
                    <a:lnTo>
                      <a:pt x="896" y="414"/>
                    </a:lnTo>
                    <a:lnTo>
                      <a:pt x="895" y="400"/>
                    </a:lnTo>
                    <a:lnTo>
                      <a:pt x="893" y="386"/>
                    </a:lnTo>
                    <a:lnTo>
                      <a:pt x="820" y="376"/>
                    </a:lnTo>
                    <a:lnTo>
                      <a:pt x="816" y="360"/>
                    </a:lnTo>
                    <a:lnTo>
                      <a:pt x="879" y="322"/>
                    </a:lnTo>
                    <a:lnTo>
                      <a:pt x="876" y="308"/>
                    </a:lnTo>
                    <a:lnTo>
                      <a:pt x="871" y="296"/>
                    </a:lnTo>
                    <a:lnTo>
                      <a:pt x="797" y="301"/>
                    </a:lnTo>
                    <a:lnTo>
                      <a:pt x="791" y="287"/>
                    </a:lnTo>
                    <a:lnTo>
                      <a:pt x="844" y="235"/>
                    </a:lnTo>
                    <a:lnTo>
                      <a:pt x="838" y="223"/>
                    </a:lnTo>
                    <a:lnTo>
                      <a:pt x="830" y="211"/>
                    </a:lnTo>
                    <a:lnTo>
                      <a:pt x="758" y="231"/>
                    </a:lnTo>
                    <a:lnTo>
                      <a:pt x="750" y="219"/>
                    </a:lnTo>
                    <a:lnTo>
                      <a:pt x="791" y="158"/>
                    </a:lnTo>
                    <a:lnTo>
                      <a:pt x="781" y="147"/>
                    </a:lnTo>
                    <a:lnTo>
                      <a:pt x="772" y="137"/>
                    </a:lnTo>
                    <a:lnTo>
                      <a:pt x="707" y="172"/>
                    </a:lnTo>
                    <a:lnTo>
                      <a:pt x="695" y="161"/>
                    </a:lnTo>
                    <a:lnTo>
                      <a:pt x="723" y="93"/>
                    </a:lnTo>
                    <a:lnTo>
                      <a:pt x="712" y="85"/>
                    </a:lnTo>
                    <a:lnTo>
                      <a:pt x="700" y="76"/>
                    </a:lnTo>
                    <a:lnTo>
                      <a:pt x="644" y="124"/>
                    </a:lnTo>
                    <a:lnTo>
                      <a:pt x="630" y="117"/>
                    </a:lnTo>
                    <a:lnTo>
                      <a:pt x="644" y="44"/>
                    </a:lnTo>
                    <a:lnTo>
                      <a:pt x="631" y="39"/>
                    </a:lnTo>
                    <a:lnTo>
                      <a:pt x="617" y="32"/>
                    </a:lnTo>
                    <a:lnTo>
                      <a:pt x="572" y="90"/>
                    </a:lnTo>
                    <a:lnTo>
                      <a:pt x="557" y="87"/>
                    </a:lnTo>
                    <a:lnTo>
                      <a:pt x="556" y="12"/>
                    </a:lnTo>
                    <a:lnTo>
                      <a:pt x="542" y="10"/>
                    </a:lnTo>
                    <a:lnTo>
                      <a:pt x="528" y="7"/>
                    </a:lnTo>
                    <a:lnTo>
                      <a:pt x="495" y="73"/>
                    </a:lnTo>
                    <a:lnTo>
                      <a:pt x="480" y="71"/>
                    </a:lnTo>
                    <a:lnTo>
                      <a:pt x="462" y="0"/>
                    </a:lnTo>
                    <a:lnTo>
                      <a:pt x="433" y="0"/>
                    </a:lnTo>
                    <a:lnTo>
                      <a:pt x="417" y="71"/>
                    </a:lnTo>
                    <a:lnTo>
                      <a:pt x="401" y="73"/>
                    </a:lnTo>
                    <a:lnTo>
                      <a:pt x="368" y="7"/>
                    </a:lnTo>
                    <a:lnTo>
                      <a:pt x="354" y="10"/>
                    </a:lnTo>
                    <a:lnTo>
                      <a:pt x="341" y="12"/>
                    </a:lnTo>
                    <a:lnTo>
                      <a:pt x="339" y="87"/>
                    </a:lnTo>
                    <a:lnTo>
                      <a:pt x="324" y="90"/>
                    </a:lnTo>
                    <a:lnTo>
                      <a:pt x="277" y="32"/>
                    </a:lnTo>
                    <a:lnTo>
                      <a:pt x="265" y="39"/>
                    </a:lnTo>
                    <a:lnTo>
                      <a:pt x="252" y="44"/>
                    </a:lnTo>
                    <a:lnTo>
                      <a:pt x="265" y="117"/>
                    </a:lnTo>
                    <a:lnTo>
                      <a:pt x="252" y="124"/>
                    </a:lnTo>
                    <a:lnTo>
                      <a:pt x="195" y="76"/>
                    </a:lnTo>
                    <a:lnTo>
                      <a:pt x="184" y="85"/>
                    </a:lnTo>
                    <a:lnTo>
                      <a:pt x="173" y="93"/>
                    </a:lnTo>
                    <a:lnTo>
                      <a:pt x="200" y="161"/>
                    </a:lnTo>
                    <a:lnTo>
                      <a:pt x="189" y="172"/>
                    </a:lnTo>
                    <a:lnTo>
                      <a:pt x="123" y="137"/>
                    </a:lnTo>
                    <a:lnTo>
                      <a:pt x="113" y="147"/>
                    </a:lnTo>
                    <a:lnTo>
                      <a:pt x="105" y="158"/>
                    </a:lnTo>
                    <a:lnTo>
                      <a:pt x="146" y="219"/>
                    </a:lnTo>
                    <a:lnTo>
                      <a:pt x="137" y="231"/>
                    </a:lnTo>
                    <a:lnTo>
                      <a:pt x="66" y="211"/>
                    </a:lnTo>
                    <a:lnTo>
                      <a:pt x="59" y="223"/>
                    </a:lnTo>
                    <a:lnTo>
                      <a:pt x="52" y="235"/>
                    </a:lnTo>
                    <a:lnTo>
                      <a:pt x="105" y="287"/>
                    </a:lnTo>
                    <a:lnTo>
                      <a:pt x="100" y="301"/>
                    </a:lnTo>
                    <a:lnTo>
                      <a:pt x="25" y="296"/>
                    </a:lnTo>
                    <a:lnTo>
                      <a:pt x="20" y="308"/>
                    </a:lnTo>
                    <a:lnTo>
                      <a:pt x="16" y="322"/>
                    </a:lnTo>
                    <a:lnTo>
                      <a:pt x="79" y="360"/>
                    </a:lnTo>
                    <a:lnTo>
                      <a:pt x="77" y="376"/>
                    </a:lnTo>
                    <a:lnTo>
                      <a:pt x="3" y="386"/>
                    </a:lnTo>
                    <a:lnTo>
                      <a:pt x="1" y="400"/>
                    </a:lnTo>
                    <a:lnTo>
                      <a:pt x="0" y="414"/>
                    </a:lnTo>
                    <a:lnTo>
                      <a:pt x="69" y="439"/>
                    </a:lnTo>
                    <a:lnTo>
                      <a:pt x="69" y="447"/>
                    </a:lnTo>
                    <a:lnTo>
                      <a:pt x="69" y="454"/>
                    </a:lnTo>
                    <a:lnTo>
                      <a:pt x="0" y="480"/>
                    </a:lnTo>
                    <a:lnTo>
                      <a:pt x="1" y="493"/>
                    </a:lnTo>
                    <a:lnTo>
                      <a:pt x="3" y="507"/>
                    </a:lnTo>
                    <a:lnTo>
                      <a:pt x="77" y="517"/>
                    </a:lnTo>
                    <a:lnTo>
                      <a:pt x="79" y="532"/>
                    </a:lnTo>
                    <a:lnTo>
                      <a:pt x="16" y="570"/>
                    </a:lnTo>
                    <a:lnTo>
                      <a:pt x="20" y="584"/>
                    </a:lnTo>
                    <a:lnTo>
                      <a:pt x="25" y="598"/>
                    </a:lnTo>
                    <a:lnTo>
                      <a:pt x="100" y="592"/>
                    </a:lnTo>
                    <a:lnTo>
                      <a:pt x="105" y="607"/>
                    </a:lnTo>
                    <a:lnTo>
                      <a:pt x="52" y="657"/>
                    </a:lnTo>
                    <a:lnTo>
                      <a:pt x="59" y="670"/>
                    </a:lnTo>
                    <a:lnTo>
                      <a:pt x="66" y="681"/>
                    </a:lnTo>
                    <a:lnTo>
                      <a:pt x="137" y="661"/>
                    </a:lnTo>
                    <a:lnTo>
                      <a:pt x="146" y="674"/>
                    </a:lnTo>
                    <a:lnTo>
                      <a:pt x="105" y="734"/>
                    </a:lnTo>
                    <a:lnTo>
                      <a:pt x="113" y="745"/>
                    </a:lnTo>
                    <a:lnTo>
                      <a:pt x="123" y="755"/>
                    </a:lnTo>
                    <a:lnTo>
                      <a:pt x="189" y="720"/>
                    </a:lnTo>
                    <a:lnTo>
                      <a:pt x="200" y="731"/>
                    </a:lnTo>
                    <a:lnTo>
                      <a:pt x="173" y="800"/>
                    </a:lnTo>
                    <a:lnTo>
                      <a:pt x="184" y="807"/>
                    </a:lnTo>
                    <a:lnTo>
                      <a:pt x="195" y="816"/>
                    </a:lnTo>
                    <a:lnTo>
                      <a:pt x="252" y="768"/>
                    </a:lnTo>
                    <a:lnTo>
                      <a:pt x="265" y="776"/>
                    </a:lnTo>
                    <a:lnTo>
                      <a:pt x="252" y="849"/>
                    </a:lnTo>
                    <a:lnTo>
                      <a:pt x="265" y="854"/>
                    </a:lnTo>
                    <a:lnTo>
                      <a:pt x="277" y="860"/>
                    </a:lnTo>
                    <a:lnTo>
                      <a:pt x="324" y="802"/>
                    </a:lnTo>
                    <a:lnTo>
                      <a:pt x="339" y="806"/>
                    </a:lnTo>
                    <a:close/>
                    <a:moveTo>
                      <a:pt x="447" y="509"/>
                    </a:moveTo>
                    <a:lnTo>
                      <a:pt x="447" y="509"/>
                    </a:lnTo>
                    <a:lnTo>
                      <a:pt x="435" y="507"/>
                    </a:lnTo>
                    <a:lnTo>
                      <a:pt x="423" y="503"/>
                    </a:lnTo>
                    <a:lnTo>
                      <a:pt x="413" y="498"/>
                    </a:lnTo>
                    <a:lnTo>
                      <a:pt x="404" y="491"/>
                    </a:lnTo>
                    <a:lnTo>
                      <a:pt x="397" y="481"/>
                    </a:lnTo>
                    <a:lnTo>
                      <a:pt x="391" y="471"/>
                    </a:lnTo>
                    <a:lnTo>
                      <a:pt x="387" y="459"/>
                    </a:lnTo>
                    <a:lnTo>
                      <a:pt x="386" y="447"/>
                    </a:lnTo>
                    <a:lnTo>
                      <a:pt x="386" y="447"/>
                    </a:lnTo>
                    <a:lnTo>
                      <a:pt x="387" y="434"/>
                    </a:lnTo>
                    <a:lnTo>
                      <a:pt x="391" y="423"/>
                    </a:lnTo>
                    <a:lnTo>
                      <a:pt x="397" y="412"/>
                    </a:lnTo>
                    <a:lnTo>
                      <a:pt x="404" y="403"/>
                    </a:lnTo>
                    <a:lnTo>
                      <a:pt x="413" y="395"/>
                    </a:lnTo>
                    <a:lnTo>
                      <a:pt x="423" y="389"/>
                    </a:lnTo>
                    <a:lnTo>
                      <a:pt x="435" y="385"/>
                    </a:lnTo>
                    <a:lnTo>
                      <a:pt x="447" y="384"/>
                    </a:lnTo>
                    <a:lnTo>
                      <a:pt x="447" y="384"/>
                    </a:lnTo>
                    <a:lnTo>
                      <a:pt x="460" y="385"/>
                    </a:lnTo>
                    <a:lnTo>
                      <a:pt x="472" y="389"/>
                    </a:lnTo>
                    <a:lnTo>
                      <a:pt x="483" y="395"/>
                    </a:lnTo>
                    <a:lnTo>
                      <a:pt x="491" y="403"/>
                    </a:lnTo>
                    <a:lnTo>
                      <a:pt x="499" y="412"/>
                    </a:lnTo>
                    <a:lnTo>
                      <a:pt x="505" y="423"/>
                    </a:lnTo>
                    <a:lnTo>
                      <a:pt x="509" y="434"/>
                    </a:lnTo>
                    <a:lnTo>
                      <a:pt x="510" y="447"/>
                    </a:lnTo>
                    <a:lnTo>
                      <a:pt x="510" y="447"/>
                    </a:lnTo>
                    <a:lnTo>
                      <a:pt x="509" y="459"/>
                    </a:lnTo>
                    <a:lnTo>
                      <a:pt x="505" y="471"/>
                    </a:lnTo>
                    <a:lnTo>
                      <a:pt x="499" y="481"/>
                    </a:lnTo>
                    <a:lnTo>
                      <a:pt x="491" y="491"/>
                    </a:lnTo>
                    <a:lnTo>
                      <a:pt x="483" y="498"/>
                    </a:lnTo>
                    <a:lnTo>
                      <a:pt x="472" y="503"/>
                    </a:lnTo>
                    <a:lnTo>
                      <a:pt x="460" y="507"/>
                    </a:lnTo>
                    <a:lnTo>
                      <a:pt x="447" y="509"/>
                    </a:lnTo>
                    <a:lnTo>
                      <a:pt x="447" y="509"/>
                    </a:lnTo>
                    <a:close/>
                    <a:moveTo>
                      <a:pt x="700" y="398"/>
                    </a:moveTo>
                    <a:lnTo>
                      <a:pt x="700" y="398"/>
                    </a:lnTo>
                    <a:lnTo>
                      <a:pt x="700" y="398"/>
                    </a:lnTo>
                    <a:lnTo>
                      <a:pt x="699" y="391"/>
                    </a:lnTo>
                    <a:lnTo>
                      <a:pt x="700" y="384"/>
                    </a:lnTo>
                    <a:lnTo>
                      <a:pt x="702" y="376"/>
                    </a:lnTo>
                    <a:lnTo>
                      <a:pt x="704" y="370"/>
                    </a:lnTo>
                    <a:lnTo>
                      <a:pt x="704" y="370"/>
                    </a:lnTo>
                    <a:lnTo>
                      <a:pt x="709" y="364"/>
                    </a:lnTo>
                    <a:lnTo>
                      <a:pt x="714" y="359"/>
                    </a:lnTo>
                    <a:lnTo>
                      <a:pt x="721" y="355"/>
                    </a:lnTo>
                    <a:lnTo>
                      <a:pt x="728" y="351"/>
                    </a:lnTo>
                    <a:lnTo>
                      <a:pt x="736" y="350"/>
                    </a:lnTo>
                    <a:lnTo>
                      <a:pt x="743" y="351"/>
                    </a:lnTo>
                    <a:lnTo>
                      <a:pt x="751" y="352"/>
                    </a:lnTo>
                    <a:lnTo>
                      <a:pt x="757" y="355"/>
                    </a:lnTo>
                    <a:lnTo>
                      <a:pt x="757" y="355"/>
                    </a:lnTo>
                    <a:lnTo>
                      <a:pt x="765" y="361"/>
                    </a:lnTo>
                    <a:lnTo>
                      <a:pt x="771" y="367"/>
                    </a:lnTo>
                    <a:lnTo>
                      <a:pt x="775" y="375"/>
                    </a:lnTo>
                    <a:lnTo>
                      <a:pt x="777" y="384"/>
                    </a:lnTo>
                    <a:lnTo>
                      <a:pt x="777" y="384"/>
                    </a:lnTo>
                    <a:lnTo>
                      <a:pt x="777" y="384"/>
                    </a:lnTo>
                    <a:lnTo>
                      <a:pt x="781" y="412"/>
                    </a:lnTo>
                    <a:lnTo>
                      <a:pt x="782" y="441"/>
                    </a:lnTo>
                    <a:lnTo>
                      <a:pt x="781" y="469"/>
                    </a:lnTo>
                    <a:lnTo>
                      <a:pt x="779" y="498"/>
                    </a:lnTo>
                    <a:lnTo>
                      <a:pt x="772" y="527"/>
                    </a:lnTo>
                    <a:lnTo>
                      <a:pt x="763" y="556"/>
                    </a:lnTo>
                    <a:lnTo>
                      <a:pt x="752" y="584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38" y="611"/>
                    </a:lnTo>
                    <a:lnTo>
                      <a:pt x="722" y="637"/>
                    </a:lnTo>
                    <a:lnTo>
                      <a:pt x="703" y="661"/>
                    </a:lnTo>
                    <a:lnTo>
                      <a:pt x="683" y="682"/>
                    </a:lnTo>
                    <a:lnTo>
                      <a:pt x="661" y="703"/>
                    </a:lnTo>
                    <a:lnTo>
                      <a:pt x="637" y="720"/>
                    </a:lnTo>
                    <a:lnTo>
                      <a:pt x="614" y="735"/>
                    </a:lnTo>
                    <a:lnTo>
                      <a:pt x="588" y="748"/>
                    </a:lnTo>
                    <a:lnTo>
                      <a:pt x="561" y="759"/>
                    </a:lnTo>
                    <a:lnTo>
                      <a:pt x="561" y="759"/>
                    </a:lnTo>
                    <a:lnTo>
                      <a:pt x="561" y="759"/>
                    </a:lnTo>
                    <a:lnTo>
                      <a:pt x="553" y="762"/>
                    </a:lnTo>
                    <a:lnTo>
                      <a:pt x="544" y="762"/>
                    </a:lnTo>
                    <a:lnTo>
                      <a:pt x="535" y="760"/>
                    </a:lnTo>
                    <a:lnTo>
                      <a:pt x="527" y="757"/>
                    </a:lnTo>
                    <a:lnTo>
                      <a:pt x="527" y="757"/>
                    </a:lnTo>
                    <a:lnTo>
                      <a:pt x="520" y="752"/>
                    </a:lnTo>
                    <a:lnTo>
                      <a:pt x="515" y="747"/>
                    </a:lnTo>
                    <a:lnTo>
                      <a:pt x="512" y="740"/>
                    </a:lnTo>
                    <a:lnTo>
                      <a:pt x="509" y="733"/>
                    </a:lnTo>
                    <a:lnTo>
                      <a:pt x="508" y="726"/>
                    </a:lnTo>
                    <a:lnTo>
                      <a:pt x="508" y="719"/>
                    </a:lnTo>
                    <a:lnTo>
                      <a:pt x="509" y="711"/>
                    </a:lnTo>
                    <a:lnTo>
                      <a:pt x="513" y="704"/>
                    </a:lnTo>
                    <a:lnTo>
                      <a:pt x="513" y="704"/>
                    </a:lnTo>
                    <a:lnTo>
                      <a:pt x="517" y="697"/>
                    </a:lnTo>
                    <a:lnTo>
                      <a:pt x="523" y="692"/>
                    </a:lnTo>
                    <a:lnTo>
                      <a:pt x="528" y="689"/>
                    </a:lnTo>
                    <a:lnTo>
                      <a:pt x="535" y="686"/>
                    </a:lnTo>
                    <a:lnTo>
                      <a:pt x="535" y="686"/>
                    </a:lnTo>
                    <a:lnTo>
                      <a:pt x="535" y="686"/>
                    </a:lnTo>
                    <a:lnTo>
                      <a:pt x="556" y="677"/>
                    </a:lnTo>
                    <a:lnTo>
                      <a:pt x="576" y="667"/>
                    </a:lnTo>
                    <a:lnTo>
                      <a:pt x="593" y="656"/>
                    </a:lnTo>
                    <a:lnTo>
                      <a:pt x="612" y="642"/>
                    </a:lnTo>
                    <a:lnTo>
                      <a:pt x="629" y="627"/>
                    </a:lnTo>
                    <a:lnTo>
                      <a:pt x="644" y="611"/>
                    </a:lnTo>
                    <a:lnTo>
                      <a:pt x="658" y="593"/>
                    </a:lnTo>
                    <a:lnTo>
                      <a:pt x="670" y="573"/>
                    </a:lnTo>
                    <a:lnTo>
                      <a:pt x="670" y="573"/>
                    </a:lnTo>
                    <a:lnTo>
                      <a:pt x="682" y="551"/>
                    </a:lnTo>
                    <a:lnTo>
                      <a:pt x="690" y="530"/>
                    </a:lnTo>
                    <a:lnTo>
                      <a:pt x="697" y="509"/>
                    </a:lnTo>
                    <a:lnTo>
                      <a:pt x="702" y="486"/>
                    </a:lnTo>
                    <a:lnTo>
                      <a:pt x="704" y="464"/>
                    </a:lnTo>
                    <a:lnTo>
                      <a:pt x="704" y="442"/>
                    </a:lnTo>
                    <a:lnTo>
                      <a:pt x="704" y="420"/>
                    </a:lnTo>
                    <a:lnTo>
                      <a:pt x="700" y="398"/>
                    </a:lnTo>
                    <a:lnTo>
                      <a:pt x="700" y="398"/>
                    </a:lnTo>
                    <a:close/>
                    <a:moveTo>
                      <a:pt x="232" y="191"/>
                    </a:moveTo>
                    <a:lnTo>
                      <a:pt x="232" y="191"/>
                    </a:lnTo>
                    <a:lnTo>
                      <a:pt x="232" y="191"/>
                    </a:lnTo>
                    <a:lnTo>
                      <a:pt x="254" y="173"/>
                    </a:lnTo>
                    <a:lnTo>
                      <a:pt x="278" y="157"/>
                    </a:lnTo>
                    <a:lnTo>
                      <a:pt x="305" y="143"/>
                    </a:lnTo>
                    <a:lnTo>
                      <a:pt x="331" y="132"/>
                    </a:lnTo>
                    <a:lnTo>
                      <a:pt x="359" y="123"/>
                    </a:lnTo>
                    <a:lnTo>
                      <a:pt x="388" y="117"/>
                    </a:lnTo>
                    <a:lnTo>
                      <a:pt x="418" y="113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49" y="110"/>
                    </a:lnTo>
                    <a:lnTo>
                      <a:pt x="479" y="113"/>
                    </a:lnTo>
                    <a:lnTo>
                      <a:pt x="509" y="117"/>
                    </a:lnTo>
                    <a:lnTo>
                      <a:pt x="538" y="123"/>
                    </a:lnTo>
                    <a:lnTo>
                      <a:pt x="566" y="132"/>
                    </a:lnTo>
                    <a:lnTo>
                      <a:pt x="592" y="143"/>
                    </a:lnTo>
                    <a:lnTo>
                      <a:pt x="619" y="157"/>
                    </a:lnTo>
                    <a:lnTo>
                      <a:pt x="643" y="173"/>
                    </a:lnTo>
                    <a:lnTo>
                      <a:pt x="665" y="191"/>
                    </a:lnTo>
                    <a:lnTo>
                      <a:pt x="665" y="191"/>
                    </a:lnTo>
                    <a:lnTo>
                      <a:pt x="665" y="191"/>
                    </a:lnTo>
                    <a:lnTo>
                      <a:pt x="672" y="197"/>
                    </a:lnTo>
                    <a:lnTo>
                      <a:pt x="675" y="204"/>
                    </a:lnTo>
                    <a:lnTo>
                      <a:pt x="679" y="213"/>
                    </a:lnTo>
                    <a:lnTo>
                      <a:pt x="680" y="221"/>
                    </a:lnTo>
                    <a:lnTo>
                      <a:pt x="680" y="221"/>
                    </a:lnTo>
                    <a:lnTo>
                      <a:pt x="679" y="229"/>
                    </a:lnTo>
                    <a:lnTo>
                      <a:pt x="677" y="236"/>
                    </a:lnTo>
                    <a:lnTo>
                      <a:pt x="673" y="243"/>
                    </a:lnTo>
                    <a:lnTo>
                      <a:pt x="669" y="249"/>
                    </a:lnTo>
                    <a:lnTo>
                      <a:pt x="663" y="254"/>
                    </a:lnTo>
                    <a:lnTo>
                      <a:pt x="656" y="257"/>
                    </a:lnTo>
                    <a:lnTo>
                      <a:pt x="649" y="259"/>
                    </a:lnTo>
                    <a:lnTo>
                      <a:pt x="641" y="260"/>
                    </a:lnTo>
                    <a:lnTo>
                      <a:pt x="641" y="260"/>
                    </a:lnTo>
                    <a:lnTo>
                      <a:pt x="634" y="259"/>
                    </a:lnTo>
                    <a:lnTo>
                      <a:pt x="626" y="258"/>
                    </a:lnTo>
                    <a:lnTo>
                      <a:pt x="620" y="254"/>
                    </a:lnTo>
                    <a:lnTo>
                      <a:pt x="615" y="250"/>
                    </a:lnTo>
                    <a:lnTo>
                      <a:pt x="615" y="250"/>
                    </a:lnTo>
                    <a:lnTo>
                      <a:pt x="615" y="250"/>
                    </a:lnTo>
                    <a:lnTo>
                      <a:pt x="597" y="236"/>
                    </a:lnTo>
                    <a:lnTo>
                      <a:pt x="578" y="224"/>
                    </a:lnTo>
                    <a:lnTo>
                      <a:pt x="559" y="214"/>
                    </a:lnTo>
                    <a:lnTo>
                      <a:pt x="539" y="205"/>
                    </a:lnTo>
                    <a:lnTo>
                      <a:pt x="518" y="197"/>
                    </a:lnTo>
                    <a:lnTo>
                      <a:pt x="495" y="192"/>
                    </a:lnTo>
                    <a:lnTo>
                      <a:pt x="472" y="190"/>
                    </a:lnTo>
                    <a:lnTo>
                      <a:pt x="449" y="189"/>
                    </a:lnTo>
                    <a:lnTo>
                      <a:pt x="449" y="189"/>
                    </a:lnTo>
                    <a:lnTo>
                      <a:pt x="425" y="190"/>
                    </a:lnTo>
                    <a:lnTo>
                      <a:pt x="402" y="192"/>
                    </a:lnTo>
                    <a:lnTo>
                      <a:pt x="380" y="197"/>
                    </a:lnTo>
                    <a:lnTo>
                      <a:pt x="359" y="205"/>
                    </a:lnTo>
                    <a:lnTo>
                      <a:pt x="338" y="214"/>
                    </a:lnTo>
                    <a:lnTo>
                      <a:pt x="319" y="224"/>
                    </a:lnTo>
                    <a:lnTo>
                      <a:pt x="300" y="236"/>
                    </a:lnTo>
                    <a:lnTo>
                      <a:pt x="282" y="250"/>
                    </a:lnTo>
                    <a:lnTo>
                      <a:pt x="282" y="250"/>
                    </a:lnTo>
                    <a:lnTo>
                      <a:pt x="282" y="250"/>
                    </a:lnTo>
                    <a:lnTo>
                      <a:pt x="277" y="254"/>
                    </a:lnTo>
                    <a:lnTo>
                      <a:pt x="271" y="258"/>
                    </a:lnTo>
                    <a:lnTo>
                      <a:pt x="263" y="259"/>
                    </a:lnTo>
                    <a:lnTo>
                      <a:pt x="256" y="260"/>
                    </a:lnTo>
                    <a:lnTo>
                      <a:pt x="256" y="260"/>
                    </a:lnTo>
                    <a:lnTo>
                      <a:pt x="248" y="259"/>
                    </a:lnTo>
                    <a:lnTo>
                      <a:pt x="241" y="257"/>
                    </a:lnTo>
                    <a:lnTo>
                      <a:pt x="234" y="254"/>
                    </a:lnTo>
                    <a:lnTo>
                      <a:pt x="228" y="249"/>
                    </a:lnTo>
                    <a:lnTo>
                      <a:pt x="224" y="243"/>
                    </a:lnTo>
                    <a:lnTo>
                      <a:pt x="220" y="236"/>
                    </a:lnTo>
                    <a:lnTo>
                      <a:pt x="218" y="229"/>
                    </a:lnTo>
                    <a:lnTo>
                      <a:pt x="217" y="221"/>
                    </a:lnTo>
                    <a:lnTo>
                      <a:pt x="217" y="221"/>
                    </a:lnTo>
                    <a:lnTo>
                      <a:pt x="218" y="213"/>
                    </a:lnTo>
                    <a:lnTo>
                      <a:pt x="222" y="204"/>
                    </a:lnTo>
                    <a:lnTo>
                      <a:pt x="226" y="197"/>
                    </a:lnTo>
                    <a:lnTo>
                      <a:pt x="232" y="191"/>
                    </a:lnTo>
                    <a:lnTo>
                      <a:pt x="232" y="191"/>
                    </a:lnTo>
                    <a:close/>
                    <a:moveTo>
                      <a:pt x="157" y="609"/>
                    </a:moveTo>
                    <a:lnTo>
                      <a:pt x="157" y="609"/>
                    </a:lnTo>
                    <a:lnTo>
                      <a:pt x="157" y="609"/>
                    </a:lnTo>
                    <a:lnTo>
                      <a:pt x="157" y="609"/>
                    </a:lnTo>
                    <a:lnTo>
                      <a:pt x="157" y="609"/>
                    </a:lnTo>
                    <a:lnTo>
                      <a:pt x="144" y="582"/>
                    </a:lnTo>
                    <a:lnTo>
                      <a:pt x="134" y="554"/>
                    </a:lnTo>
                    <a:lnTo>
                      <a:pt x="125" y="525"/>
                    </a:lnTo>
                    <a:lnTo>
                      <a:pt x="118" y="497"/>
                    </a:lnTo>
                    <a:lnTo>
                      <a:pt x="116" y="468"/>
                    </a:lnTo>
                    <a:lnTo>
                      <a:pt x="115" y="439"/>
                    </a:lnTo>
                    <a:lnTo>
                      <a:pt x="117" y="410"/>
                    </a:lnTo>
                    <a:lnTo>
                      <a:pt x="121" y="381"/>
                    </a:lnTo>
                    <a:lnTo>
                      <a:pt x="121" y="381"/>
                    </a:lnTo>
                    <a:lnTo>
                      <a:pt x="123" y="374"/>
                    </a:lnTo>
                    <a:lnTo>
                      <a:pt x="127" y="366"/>
                    </a:lnTo>
                    <a:lnTo>
                      <a:pt x="132" y="359"/>
                    </a:lnTo>
                    <a:lnTo>
                      <a:pt x="140" y="354"/>
                    </a:lnTo>
                    <a:lnTo>
                      <a:pt x="140" y="354"/>
                    </a:lnTo>
                    <a:lnTo>
                      <a:pt x="147" y="350"/>
                    </a:lnTo>
                    <a:lnTo>
                      <a:pt x="155" y="349"/>
                    </a:lnTo>
                    <a:lnTo>
                      <a:pt x="163" y="349"/>
                    </a:lnTo>
                    <a:lnTo>
                      <a:pt x="170" y="350"/>
                    </a:lnTo>
                    <a:lnTo>
                      <a:pt x="176" y="352"/>
                    </a:lnTo>
                    <a:lnTo>
                      <a:pt x="183" y="356"/>
                    </a:lnTo>
                    <a:lnTo>
                      <a:pt x="189" y="361"/>
                    </a:lnTo>
                    <a:lnTo>
                      <a:pt x="193" y="369"/>
                    </a:lnTo>
                    <a:lnTo>
                      <a:pt x="193" y="369"/>
                    </a:lnTo>
                    <a:lnTo>
                      <a:pt x="197" y="375"/>
                    </a:lnTo>
                    <a:lnTo>
                      <a:pt x="198" y="383"/>
                    </a:lnTo>
                    <a:lnTo>
                      <a:pt x="198" y="389"/>
                    </a:lnTo>
                    <a:lnTo>
                      <a:pt x="197" y="396"/>
                    </a:lnTo>
                    <a:lnTo>
                      <a:pt x="197" y="396"/>
                    </a:lnTo>
                    <a:lnTo>
                      <a:pt x="197" y="396"/>
                    </a:lnTo>
                    <a:lnTo>
                      <a:pt x="194" y="418"/>
                    </a:lnTo>
                    <a:lnTo>
                      <a:pt x="193" y="441"/>
                    </a:lnTo>
                    <a:lnTo>
                      <a:pt x="193" y="462"/>
                    </a:lnTo>
                    <a:lnTo>
                      <a:pt x="195" y="485"/>
                    </a:lnTo>
                    <a:lnTo>
                      <a:pt x="200" y="507"/>
                    </a:lnTo>
                    <a:lnTo>
                      <a:pt x="207" y="529"/>
                    </a:lnTo>
                    <a:lnTo>
                      <a:pt x="215" y="550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38" y="590"/>
                    </a:lnTo>
                    <a:lnTo>
                      <a:pt x="252" y="609"/>
                    </a:lnTo>
                    <a:lnTo>
                      <a:pt x="267" y="626"/>
                    </a:lnTo>
                    <a:lnTo>
                      <a:pt x="283" y="641"/>
                    </a:lnTo>
                    <a:lnTo>
                      <a:pt x="302" y="655"/>
                    </a:lnTo>
                    <a:lnTo>
                      <a:pt x="320" y="667"/>
                    </a:lnTo>
                    <a:lnTo>
                      <a:pt x="340" y="677"/>
                    </a:lnTo>
                    <a:lnTo>
                      <a:pt x="360" y="686"/>
                    </a:lnTo>
                    <a:lnTo>
                      <a:pt x="360" y="686"/>
                    </a:lnTo>
                    <a:lnTo>
                      <a:pt x="360" y="686"/>
                    </a:lnTo>
                    <a:lnTo>
                      <a:pt x="367" y="689"/>
                    </a:lnTo>
                    <a:lnTo>
                      <a:pt x="373" y="692"/>
                    </a:lnTo>
                    <a:lnTo>
                      <a:pt x="378" y="697"/>
                    </a:lnTo>
                    <a:lnTo>
                      <a:pt x="383" y="704"/>
                    </a:lnTo>
                    <a:lnTo>
                      <a:pt x="383" y="704"/>
                    </a:lnTo>
                    <a:lnTo>
                      <a:pt x="386" y="710"/>
                    </a:lnTo>
                    <a:lnTo>
                      <a:pt x="388" y="718"/>
                    </a:lnTo>
                    <a:lnTo>
                      <a:pt x="388" y="725"/>
                    </a:lnTo>
                    <a:lnTo>
                      <a:pt x="387" y="733"/>
                    </a:lnTo>
                    <a:lnTo>
                      <a:pt x="384" y="740"/>
                    </a:lnTo>
                    <a:lnTo>
                      <a:pt x="379" y="747"/>
                    </a:lnTo>
                    <a:lnTo>
                      <a:pt x="374" y="752"/>
                    </a:lnTo>
                    <a:lnTo>
                      <a:pt x="368" y="757"/>
                    </a:lnTo>
                    <a:lnTo>
                      <a:pt x="368" y="757"/>
                    </a:lnTo>
                    <a:lnTo>
                      <a:pt x="359" y="760"/>
                    </a:lnTo>
                    <a:lnTo>
                      <a:pt x="351" y="762"/>
                    </a:lnTo>
                    <a:lnTo>
                      <a:pt x="343" y="760"/>
                    </a:lnTo>
                    <a:lnTo>
                      <a:pt x="334" y="758"/>
                    </a:lnTo>
                    <a:lnTo>
                      <a:pt x="334" y="758"/>
                    </a:lnTo>
                    <a:lnTo>
                      <a:pt x="334" y="758"/>
                    </a:lnTo>
                    <a:lnTo>
                      <a:pt x="307" y="748"/>
                    </a:lnTo>
                    <a:lnTo>
                      <a:pt x="282" y="734"/>
                    </a:lnTo>
                    <a:lnTo>
                      <a:pt x="257" y="719"/>
                    </a:lnTo>
                    <a:lnTo>
                      <a:pt x="234" y="701"/>
                    </a:lnTo>
                    <a:lnTo>
                      <a:pt x="213" y="681"/>
                    </a:lnTo>
                    <a:lnTo>
                      <a:pt x="193" y="660"/>
                    </a:lnTo>
                    <a:lnTo>
                      <a:pt x="174" y="636"/>
                    </a:lnTo>
                    <a:lnTo>
                      <a:pt x="157" y="609"/>
                    </a:lnTo>
                    <a:lnTo>
                      <a:pt x="157" y="6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3815409" y="6461500"/>
                <a:ext cx="790340" cy="369946"/>
              </a:xfrm>
              <a:custGeom>
                <a:avLst/>
                <a:gdLst>
                  <a:gd name="T0" fmla="*/ 1115 w 1223"/>
                  <a:gd name="T1" fmla="*/ 491 h 572"/>
                  <a:gd name="T2" fmla="*/ 1088 w 1223"/>
                  <a:gd name="T3" fmla="*/ 410 h 572"/>
                  <a:gd name="T4" fmla="*/ 1132 w 1223"/>
                  <a:gd name="T5" fmla="*/ 287 h 572"/>
                  <a:gd name="T6" fmla="*/ 1067 w 1223"/>
                  <a:gd name="T7" fmla="*/ 202 h 572"/>
                  <a:gd name="T8" fmla="*/ 987 w 1223"/>
                  <a:gd name="T9" fmla="*/ 127 h 572"/>
                  <a:gd name="T10" fmla="*/ 860 w 1223"/>
                  <a:gd name="T11" fmla="*/ 159 h 572"/>
                  <a:gd name="T12" fmla="*/ 781 w 1223"/>
                  <a:gd name="T13" fmla="*/ 124 h 572"/>
                  <a:gd name="T14" fmla="*/ 720 w 1223"/>
                  <a:gd name="T15" fmla="*/ 9 h 572"/>
                  <a:gd name="T16" fmla="*/ 592 w 1223"/>
                  <a:gd name="T17" fmla="*/ 0 h 572"/>
                  <a:gd name="T18" fmla="*/ 483 w 1223"/>
                  <a:gd name="T19" fmla="*/ 13 h 572"/>
                  <a:gd name="T20" fmla="*/ 379 w 1223"/>
                  <a:gd name="T21" fmla="*/ 44 h 572"/>
                  <a:gd name="T22" fmla="*/ 344 w 1223"/>
                  <a:gd name="T23" fmla="*/ 169 h 572"/>
                  <a:gd name="T24" fmla="*/ 274 w 1223"/>
                  <a:gd name="T25" fmla="*/ 221 h 572"/>
                  <a:gd name="T26" fmla="*/ 143 w 1223"/>
                  <a:gd name="T27" fmla="*/ 216 h 572"/>
                  <a:gd name="T28" fmla="*/ 80 w 1223"/>
                  <a:gd name="T29" fmla="*/ 304 h 572"/>
                  <a:gd name="T30" fmla="*/ 34 w 1223"/>
                  <a:gd name="T31" fmla="*/ 403 h 572"/>
                  <a:gd name="T32" fmla="*/ 104 w 1223"/>
                  <a:gd name="T33" fmla="*/ 513 h 572"/>
                  <a:gd name="T34" fmla="*/ 21 w 1223"/>
                  <a:gd name="T35" fmla="*/ 572 h 572"/>
                  <a:gd name="T36" fmla="*/ 165 w 1223"/>
                  <a:gd name="T37" fmla="*/ 520 h 572"/>
                  <a:gd name="T38" fmla="*/ 181 w 1223"/>
                  <a:gd name="T39" fmla="*/ 490 h 572"/>
                  <a:gd name="T40" fmla="*/ 211 w 1223"/>
                  <a:gd name="T41" fmla="*/ 476 h 572"/>
                  <a:gd name="T42" fmla="*/ 250 w 1223"/>
                  <a:gd name="T43" fmla="*/ 486 h 572"/>
                  <a:gd name="T44" fmla="*/ 268 w 1223"/>
                  <a:gd name="T45" fmla="*/ 512 h 572"/>
                  <a:gd name="T46" fmla="*/ 269 w 1223"/>
                  <a:gd name="T47" fmla="*/ 541 h 572"/>
                  <a:gd name="T48" fmla="*/ 535 w 1223"/>
                  <a:gd name="T49" fmla="*/ 572 h 572"/>
                  <a:gd name="T50" fmla="*/ 567 w 1223"/>
                  <a:gd name="T51" fmla="*/ 538 h 572"/>
                  <a:gd name="T52" fmla="*/ 611 w 1223"/>
                  <a:gd name="T53" fmla="*/ 524 h 572"/>
                  <a:gd name="T54" fmla="*/ 646 w 1223"/>
                  <a:gd name="T55" fmla="*/ 532 h 572"/>
                  <a:gd name="T56" fmla="*/ 681 w 1223"/>
                  <a:gd name="T57" fmla="*/ 562 h 572"/>
                  <a:gd name="T58" fmla="*/ 956 w 1223"/>
                  <a:gd name="T59" fmla="*/ 543 h 572"/>
                  <a:gd name="T60" fmla="*/ 955 w 1223"/>
                  <a:gd name="T61" fmla="*/ 523 h 572"/>
                  <a:gd name="T62" fmla="*/ 968 w 1223"/>
                  <a:gd name="T63" fmla="*/ 495 h 572"/>
                  <a:gd name="T64" fmla="*/ 1004 w 1223"/>
                  <a:gd name="T65" fmla="*/ 478 h 572"/>
                  <a:gd name="T66" fmla="*/ 1034 w 1223"/>
                  <a:gd name="T67" fmla="*/ 485 h 572"/>
                  <a:gd name="T68" fmla="*/ 1060 w 1223"/>
                  <a:gd name="T69" fmla="*/ 523 h 572"/>
                  <a:gd name="T70" fmla="*/ 1067 w 1223"/>
                  <a:gd name="T71" fmla="*/ 572 h 572"/>
                  <a:gd name="T72" fmla="*/ 875 w 1223"/>
                  <a:gd name="T73" fmla="*/ 355 h 572"/>
                  <a:gd name="T74" fmla="*/ 846 w 1223"/>
                  <a:gd name="T75" fmla="*/ 347 h 572"/>
                  <a:gd name="T76" fmla="*/ 815 w 1223"/>
                  <a:gd name="T77" fmla="*/ 323 h 572"/>
                  <a:gd name="T78" fmla="*/ 706 w 1223"/>
                  <a:gd name="T79" fmla="*/ 270 h 572"/>
                  <a:gd name="T80" fmla="*/ 612 w 1223"/>
                  <a:gd name="T81" fmla="*/ 257 h 572"/>
                  <a:gd name="T82" fmla="*/ 490 w 1223"/>
                  <a:gd name="T83" fmla="*/ 280 h 572"/>
                  <a:gd name="T84" fmla="*/ 385 w 1223"/>
                  <a:gd name="T85" fmla="*/ 340 h 572"/>
                  <a:gd name="T86" fmla="*/ 369 w 1223"/>
                  <a:gd name="T87" fmla="*/ 352 h 572"/>
                  <a:gd name="T88" fmla="*/ 338 w 1223"/>
                  <a:gd name="T89" fmla="*/ 354 h 572"/>
                  <a:gd name="T90" fmla="*/ 306 w 1223"/>
                  <a:gd name="T91" fmla="*/ 331 h 572"/>
                  <a:gd name="T92" fmla="*/ 297 w 1223"/>
                  <a:gd name="T93" fmla="*/ 302 h 572"/>
                  <a:gd name="T94" fmla="*/ 317 w 1223"/>
                  <a:gd name="T95" fmla="*/ 260 h 572"/>
                  <a:gd name="T96" fmla="*/ 347 w 1223"/>
                  <a:gd name="T97" fmla="*/ 236 h 572"/>
                  <a:gd name="T98" fmla="*/ 415 w 1223"/>
                  <a:gd name="T99" fmla="*/ 195 h 572"/>
                  <a:gd name="T100" fmla="*/ 490 w 1223"/>
                  <a:gd name="T101" fmla="*/ 168 h 572"/>
                  <a:gd name="T102" fmla="*/ 570 w 1223"/>
                  <a:gd name="T103" fmla="*/ 154 h 572"/>
                  <a:gd name="T104" fmla="*/ 612 w 1223"/>
                  <a:gd name="T105" fmla="*/ 151 h 572"/>
                  <a:gd name="T106" fmla="*/ 633 w 1223"/>
                  <a:gd name="T107" fmla="*/ 151 h 572"/>
                  <a:gd name="T108" fmla="*/ 715 w 1223"/>
                  <a:gd name="T109" fmla="*/ 163 h 572"/>
                  <a:gd name="T110" fmla="*/ 791 w 1223"/>
                  <a:gd name="T111" fmla="*/ 188 h 572"/>
                  <a:gd name="T112" fmla="*/ 860 w 1223"/>
                  <a:gd name="T113" fmla="*/ 224 h 572"/>
                  <a:gd name="T114" fmla="*/ 908 w 1223"/>
                  <a:gd name="T115" fmla="*/ 260 h 572"/>
                  <a:gd name="T116" fmla="*/ 927 w 1223"/>
                  <a:gd name="T117" fmla="*/ 290 h 572"/>
                  <a:gd name="T118" fmla="*/ 924 w 1223"/>
                  <a:gd name="T119" fmla="*/ 323 h 572"/>
                  <a:gd name="T120" fmla="*/ 895 w 1223"/>
                  <a:gd name="T121" fmla="*/ 35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3" h="572">
                    <a:moveTo>
                      <a:pt x="1220" y="546"/>
                    </a:moveTo>
                    <a:lnTo>
                      <a:pt x="1219" y="527"/>
                    </a:lnTo>
                    <a:lnTo>
                      <a:pt x="1118" y="513"/>
                    </a:lnTo>
                    <a:lnTo>
                      <a:pt x="1115" y="491"/>
                    </a:lnTo>
                    <a:lnTo>
                      <a:pt x="1200" y="438"/>
                    </a:lnTo>
                    <a:lnTo>
                      <a:pt x="1195" y="421"/>
                    </a:lnTo>
                    <a:lnTo>
                      <a:pt x="1188" y="403"/>
                    </a:lnTo>
                    <a:lnTo>
                      <a:pt x="1088" y="410"/>
                    </a:lnTo>
                    <a:lnTo>
                      <a:pt x="1079" y="391"/>
                    </a:lnTo>
                    <a:lnTo>
                      <a:pt x="1151" y="320"/>
                    </a:lnTo>
                    <a:lnTo>
                      <a:pt x="1142" y="304"/>
                    </a:lnTo>
                    <a:lnTo>
                      <a:pt x="1132" y="287"/>
                    </a:lnTo>
                    <a:lnTo>
                      <a:pt x="1035" y="315"/>
                    </a:lnTo>
                    <a:lnTo>
                      <a:pt x="1023" y="299"/>
                    </a:lnTo>
                    <a:lnTo>
                      <a:pt x="1079" y="216"/>
                    </a:lnTo>
                    <a:lnTo>
                      <a:pt x="1067" y="202"/>
                    </a:lnTo>
                    <a:lnTo>
                      <a:pt x="1054" y="188"/>
                    </a:lnTo>
                    <a:lnTo>
                      <a:pt x="965" y="234"/>
                    </a:lnTo>
                    <a:lnTo>
                      <a:pt x="950" y="221"/>
                    </a:lnTo>
                    <a:lnTo>
                      <a:pt x="987" y="127"/>
                    </a:lnTo>
                    <a:lnTo>
                      <a:pt x="972" y="116"/>
                    </a:lnTo>
                    <a:lnTo>
                      <a:pt x="957" y="105"/>
                    </a:lnTo>
                    <a:lnTo>
                      <a:pt x="879" y="169"/>
                    </a:lnTo>
                    <a:lnTo>
                      <a:pt x="860" y="159"/>
                    </a:lnTo>
                    <a:lnTo>
                      <a:pt x="878" y="61"/>
                    </a:lnTo>
                    <a:lnTo>
                      <a:pt x="861" y="52"/>
                    </a:lnTo>
                    <a:lnTo>
                      <a:pt x="844" y="44"/>
                    </a:lnTo>
                    <a:lnTo>
                      <a:pt x="781" y="124"/>
                    </a:lnTo>
                    <a:lnTo>
                      <a:pt x="761" y="117"/>
                    </a:lnTo>
                    <a:lnTo>
                      <a:pt x="758" y="16"/>
                    </a:lnTo>
                    <a:lnTo>
                      <a:pt x="739" y="13"/>
                    </a:lnTo>
                    <a:lnTo>
                      <a:pt x="720" y="9"/>
                    </a:lnTo>
                    <a:lnTo>
                      <a:pt x="676" y="100"/>
                    </a:lnTo>
                    <a:lnTo>
                      <a:pt x="655" y="97"/>
                    </a:lnTo>
                    <a:lnTo>
                      <a:pt x="631" y="0"/>
                    </a:lnTo>
                    <a:lnTo>
                      <a:pt x="592" y="0"/>
                    </a:lnTo>
                    <a:lnTo>
                      <a:pt x="568" y="97"/>
                    </a:lnTo>
                    <a:lnTo>
                      <a:pt x="548" y="100"/>
                    </a:lnTo>
                    <a:lnTo>
                      <a:pt x="502" y="9"/>
                    </a:lnTo>
                    <a:lnTo>
                      <a:pt x="483" y="13"/>
                    </a:lnTo>
                    <a:lnTo>
                      <a:pt x="466" y="16"/>
                    </a:lnTo>
                    <a:lnTo>
                      <a:pt x="462" y="117"/>
                    </a:lnTo>
                    <a:lnTo>
                      <a:pt x="442" y="124"/>
                    </a:lnTo>
                    <a:lnTo>
                      <a:pt x="379" y="44"/>
                    </a:lnTo>
                    <a:lnTo>
                      <a:pt x="362" y="52"/>
                    </a:lnTo>
                    <a:lnTo>
                      <a:pt x="345" y="61"/>
                    </a:lnTo>
                    <a:lnTo>
                      <a:pt x="362" y="159"/>
                    </a:lnTo>
                    <a:lnTo>
                      <a:pt x="344" y="169"/>
                    </a:lnTo>
                    <a:lnTo>
                      <a:pt x="267" y="105"/>
                    </a:lnTo>
                    <a:lnTo>
                      <a:pt x="252" y="116"/>
                    </a:lnTo>
                    <a:lnTo>
                      <a:pt x="235" y="127"/>
                    </a:lnTo>
                    <a:lnTo>
                      <a:pt x="274" y="221"/>
                    </a:lnTo>
                    <a:lnTo>
                      <a:pt x="258" y="234"/>
                    </a:lnTo>
                    <a:lnTo>
                      <a:pt x="168" y="188"/>
                    </a:lnTo>
                    <a:lnTo>
                      <a:pt x="156" y="202"/>
                    </a:lnTo>
                    <a:lnTo>
                      <a:pt x="143" y="216"/>
                    </a:lnTo>
                    <a:lnTo>
                      <a:pt x="200" y="299"/>
                    </a:lnTo>
                    <a:lnTo>
                      <a:pt x="187" y="315"/>
                    </a:lnTo>
                    <a:lnTo>
                      <a:pt x="90" y="287"/>
                    </a:lnTo>
                    <a:lnTo>
                      <a:pt x="80" y="304"/>
                    </a:lnTo>
                    <a:lnTo>
                      <a:pt x="70" y="320"/>
                    </a:lnTo>
                    <a:lnTo>
                      <a:pt x="143" y="391"/>
                    </a:lnTo>
                    <a:lnTo>
                      <a:pt x="136" y="410"/>
                    </a:lnTo>
                    <a:lnTo>
                      <a:pt x="34" y="403"/>
                    </a:lnTo>
                    <a:lnTo>
                      <a:pt x="29" y="421"/>
                    </a:lnTo>
                    <a:lnTo>
                      <a:pt x="22" y="438"/>
                    </a:lnTo>
                    <a:lnTo>
                      <a:pt x="108" y="491"/>
                    </a:lnTo>
                    <a:lnTo>
                      <a:pt x="104" y="513"/>
                    </a:lnTo>
                    <a:lnTo>
                      <a:pt x="3" y="527"/>
                    </a:lnTo>
                    <a:lnTo>
                      <a:pt x="1" y="546"/>
                    </a:lnTo>
                    <a:lnTo>
                      <a:pt x="0" y="564"/>
                    </a:lnTo>
                    <a:lnTo>
                      <a:pt x="21" y="572"/>
                    </a:lnTo>
                    <a:lnTo>
                      <a:pt x="158" y="572"/>
                    </a:lnTo>
                    <a:lnTo>
                      <a:pt x="158" y="572"/>
                    </a:lnTo>
                    <a:lnTo>
                      <a:pt x="161" y="546"/>
                    </a:lnTo>
                    <a:lnTo>
                      <a:pt x="165" y="520"/>
                    </a:lnTo>
                    <a:lnTo>
                      <a:pt x="165" y="520"/>
                    </a:lnTo>
                    <a:lnTo>
                      <a:pt x="168" y="509"/>
                    </a:lnTo>
                    <a:lnTo>
                      <a:pt x="173" y="499"/>
                    </a:lnTo>
                    <a:lnTo>
                      <a:pt x="181" y="490"/>
                    </a:lnTo>
                    <a:lnTo>
                      <a:pt x="191" y="483"/>
                    </a:lnTo>
                    <a:lnTo>
                      <a:pt x="191" y="483"/>
                    </a:lnTo>
                    <a:lnTo>
                      <a:pt x="201" y="478"/>
                    </a:lnTo>
                    <a:lnTo>
                      <a:pt x="211" y="476"/>
                    </a:lnTo>
                    <a:lnTo>
                      <a:pt x="221" y="475"/>
                    </a:lnTo>
                    <a:lnTo>
                      <a:pt x="231" y="478"/>
                    </a:lnTo>
                    <a:lnTo>
                      <a:pt x="241" y="481"/>
                    </a:lnTo>
                    <a:lnTo>
                      <a:pt x="250" y="486"/>
                    </a:lnTo>
                    <a:lnTo>
                      <a:pt x="258" y="494"/>
                    </a:lnTo>
                    <a:lnTo>
                      <a:pt x="264" y="503"/>
                    </a:lnTo>
                    <a:lnTo>
                      <a:pt x="264" y="503"/>
                    </a:lnTo>
                    <a:lnTo>
                      <a:pt x="268" y="512"/>
                    </a:lnTo>
                    <a:lnTo>
                      <a:pt x="270" y="522"/>
                    </a:lnTo>
                    <a:lnTo>
                      <a:pt x="270" y="530"/>
                    </a:lnTo>
                    <a:lnTo>
                      <a:pt x="269" y="541"/>
                    </a:lnTo>
                    <a:lnTo>
                      <a:pt x="269" y="541"/>
                    </a:lnTo>
                    <a:lnTo>
                      <a:pt x="269" y="541"/>
                    </a:lnTo>
                    <a:lnTo>
                      <a:pt x="264" y="572"/>
                    </a:lnTo>
                    <a:lnTo>
                      <a:pt x="535" y="572"/>
                    </a:lnTo>
                    <a:lnTo>
                      <a:pt x="535" y="572"/>
                    </a:lnTo>
                    <a:lnTo>
                      <a:pt x="541" y="562"/>
                    </a:lnTo>
                    <a:lnTo>
                      <a:pt x="549" y="552"/>
                    </a:lnTo>
                    <a:lnTo>
                      <a:pt x="556" y="544"/>
                    </a:lnTo>
                    <a:lnTo>
                      <a:pt x="567" y="538"/>
                    </a:lnTo>
                    <a:lnTo>
                      <a:pt x="577" y="532"/>
                    </a:lnTo>
                    <a:lnTo>
                      <a:pt x="587" y="528"/>
                    </a:lnTo>
                    <a:lnTo>
                      <a:pt x="599" y="525"/>
                    </a:lnTo>
                    <a:lnTo>
                      <a:pt x="611" y="524"/>
                    </a:lnTo>
                    <a:lnTo>
                      <a:pt x="611" y="524"/>
                    </a:lnTo>
                    <a:lnTo>
                      <a:pt x="623" y="525"/>
                    </a:lnTo>
                    <a:lnTo>
                      <a:pt x="635" y="528"/>
                    </a:lnTo>
                    <a:lnTo>
                      <a:pt x="646" y="532"/>
                    </a:lnTo>
                    <a:lnTo>
                      <a:pt x="656" y="538"/>
                    </a:lnTo>
                    <a:lnTo>
                      <a:pt x="666" y="544"/>
                    </a:lnTo>
                    <a:lnTo>
                      <a:pt x="674" y="552"/>
                    </a:lnTo>
                    <a:lnTo>
                      <a:pt x="681" y="562"/>
                    </a:lnTo>
                    <a:lnTo>
                      <a:pt x="686" y="572"/>
                    </a:lnTo>
                    <a:lnTo>
                      <a:pt x="960" y="572"/>
                    </a:lnTo>
                    <a:lnTo>
                      <a:pt x="960" y="572"/>
                    </a:lnTo>
                    <a:lnTo>
                      <a:pt x="956" y="543"/>
                    </a:lnTo>
                    <a:lnTo>
                      <a:pt x="956" y="543"/>
                    </a:lnTo>
                    <a:lnTo>
                      <a:pt x="956" y="543"/>
                    </a:lnTo>
                    <a:lnTo>
                      <a:pt x="955" y="533"/>
                    </a:lnTo>
                    <a:lnTo>
                      <a:pt x="955" y="523"/>
                    </a:lnTo>
                    <a:lnTo>
                      <a:pt x="957" y="514"/>
                    </a:lnTo>
                    <a:lnTo>
                      <a:pt x="962" y="504"/>
                    </a:lnTo>
                    <a:lnTo>
                      <a:pt x="962" y="504"/>
                    </a:lnTo>
                    <a:lnTo>
                      <a:pt x="968" y="495"/>
                    </a:lnTo>
                    <a:lnTo>
                      <a:pt x="976" y="489"/>
                    </a:lnTo>
                    <a:lnTo>
                      <a:pt x="985" y="484"/>
                    </a:lnTo>
                    <a:lnTo>
                      <a:pt x="994" y="480"/>
                    </a:lnTo>
                    <a:lnTo>
                      <a:pt x="1004" y="478"/>
                    </a:lnTo>
                    <a:lnTo>
                      <a:pt x="1014" y="479"/>
                    </a:lnTo>
                    <a:lnTo>
                      <a:pt x="1024" y="480"/>
                    </a:lnTo>
                    <a:lnTo>
                      <a:pt x="1034" y="485"/>
                    </a:lnTo>
                    <a:lnTo>
                      <a:pt x="1034" y="485"/>
                    </a:lnTo>
                    <a:lnTo>
                      <a:pt x="1044" y="493"/>
                    </a:lnTo>
                    <a:lnTo>
                      <a:pt x="1052" y="501"/>
                    </a:lnTo>
                    <a:lnTo>
                      <a:pt x="1057" y="512"/>
                    </a:lnTo>
                    <a:lnTo>
                      <a:pt x="1060" y="523"/>
                    </a:lnTo>
                    <a:lnTo>
                      <a:pt x="1060" y="523"/>
                    </a:lnTo>
                    <a:lnTo>
                      <a:pt x="1060" y="523"/>
                    </a:lnTo>
                    <a:lnTo>
                      <a:pt x="1064" y="547"/>
                    </a:lnTo>
                    <a:lnTo>
                      <a:pt x="1067" y="572"/>
                    </a:lnTo>
                    <a:lnTo>
                      <a:pt x="1202" y="572"/>
                    </a:lnTo>
                    <a:lnTo>
                      <a:pt x="1223" y="564"/>
                    </a:lnTo>
                    <a:lnTo>
                      <a:pt x="1220" y="546"/>
                    </a:lnTo>
                    <a:close/>
                    <a:moveTo>
                      <a:pt x="875" y="355"/>
                    </a:moveTo>
                    <a:lnTo>
                      <a:pt x="875" y="355"/>
                    </a:lnTo>
                    <a:lnTo>
                      <a:pt x="865" y="354"/>
                    </a:lnTo>
                    <a:lnTo>
                      <a:pt x="855" y="352"/>
                    </a:lnTo>
                    <a:lnTo>
                      <a:pt x="846" y="347"/>
                    </a:lnTo>
                    <a:lnTo>
                      <a:pt x="839" y="340"/>
                    </a:lnTo>
                    <a:lnTo>
                      <a:pt x="839" y="340"/>
                    </a:lnTo>
                    <a:lnTo>
                      <a:pt x="839" y="340"/>
                    </a:lnTo>
                    <a:lnTo>
                      <a:pt x="815" y="323"/>
                    </a:lnTo>
                    <a:lnTo>
                      <a:pt x="790" y="306"/>
                    </a:lnTo>
                    <a:lnTo>
                      <a:pt x="763" y="291"/>
                    </a:lnTo>
                    <a:lnTo>
                      <a:pt x="735" y="280"/>
                    </a:lnTo>
                    <a:lnTo>
                      <a:pt x="706" y="270"/>
                    </a:lnTo>
                    <a:lnTo>
                      <a:pt x="676" y="263"/>
                    </a:lnTo>
                    <a:lnTo>
                      <a:pt x="645" y="258"/>
                    </a:lnTo>
                    <a:lnTo>
                      <a:pt x="612" y="257"/>
                    </a:lnTo>
                    <a:lnTo>
                      <a:pt x="612" y="257"/>
                    </a:lnTo>
                    <a:lnTo>
                      <a:pt x="580" y="258"/>
                    </a:lnTo>
                    <a:lnTo>
                      <a:pt x="549" y="263"/>
                    </a:lnTo>
                    <a:lnTo>
                      <a:pt x="519" y="270"/>
                    </a:lnTo>
                    <a:lnTo>
                      <a:pt x="490" y="280"/>
                    </a:lnTo>
                    <a:lnTo>
                      <a:pt x="461" y="291"/>
                    </a:lnTo>
                    <a:lnTo>
                      <a:pt x="434" y="306"/>
                    </a:lnTo>
                    <a:lnTo>
                      <a:pt x="409" y="323"/>
                    </a:lnTo>
                    <a:lnTo>
                      <a:pt x="385" y="340"/>
                    </a:lnTo>
                    <a:lnTo>
                      <a:pt x="385" y="340"/>
                    </a:lnTo>
                    <a:lnTo>
                      <a:pt x="385" y="340"/>
                    </a:lnTo>
                    <a:lnTo>
                      <a:pt x="378" y="347"/>
                    </a:lnTo>
                    <a:lnTo>
                      <a:pt x="369" y="352"/>
                    </a:lnTo>
                    <a:lnTo>
                      <a:pt x="360" y="354"/>
                    </a:lnTo>
                    <a:lnTo>
                      <a:pt x="350" y="355"/>
                    </a:lnTo>
                    <a:lnTo>
                      <a:pt x="350" y="355"/>
                    </a:lnTo>
                    <a:lnTo>
                      <a:pt x="338" y="354"/>
                    </a:lnTo>
                    <a:lnTo>
                      <a:pt x="328" y="350"/>
                    </a:lnTo>
                    <a:lnTo>
                      <a:pt x="320" y="345"/>
                    </a:lnTo>
                    <a:lnTo>
                      <a:pt x="312" y="339"/>
                    </a:lnTo>
                    <a:lnTo>
                      <a:pt x="306" y="331"/>
                    </a:lnTo>
                    <a:lnTo>
                      <a:pt x="301" y="323"/>
                    </a:lnTo>
                    <a:lnTo>
                      <a:pt x="297" y="313"/>
                    </a:lnTo>
                    <a:lnTo>
                      <a:pt x="297" y="302"/>
                    </a:lnTo>
                    <a:lnTo>
                      <a:pt x="297" y="302"/>
                    </a:lnTo>
                    <a:lnTo>
                      <a:pt x="298" y="290"/>
                    </a:lnTo>
                    <a:lnTo>
                      <a:pt x="302" y="278"/>
                    </a:lnTo>
                    <a:lnTo>
                      <a:pt x="308" y="268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32" y="248"/>
                    </a:lnTo>
                    <a:lnTo>
                      <a:pt x="347" y="236"/>
                    </a:lnTo>
                    <a:lnTo>
                      <a:pt x="364" y="224"/>
                    </a:lnTo>
                    <a:lnTo>
                      <a:pt x="380" y="214"/>
                    </a:lnTo>
                    <a:lnTo>
                      <a:pt x="398" y="205"/>
                    </a:lnTo>
                    <a:lnTo>
                      <a:pt x="415" y="195"/>
                    </a:lnTo>
                    <a:lnTo>
                      <a:pt x="433" y="188"/>
                    </a:lnTo>
                    <a:lnTo>
                      <a:pt x="452" y="180"/>
                    </a:lnTo>
                    <a:lnTo>
                      <a:pt x="471" y="174"/>
                    </a:lnTo>
                    <a:lnTo>
                      <a:pt x="490" y="168"/>
                    </a:lnTo>
                    <a:lnTo>
                      <a:pt x="510" y="163"/>
                    </a:lnTo>
                    <a:lnTo>
                      <a:pt x="530" y="159"/>
                    </a:lnTo>
                    <a:lnTo>
                      <a:pt x="550" y="155"/>
                    </a:lnTo>
                    <a:lnTo>
                      <a:pt x="570" y="154"/>
                    </a:lnTo>
                    <a:lnTo>
                      <a:pt x="59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12" y="151"/>
                    </a:lnTo>
                    <a:lnTo>
                      <a:pt x="633" y="151"/>
                    </a:lnTo>
                    <a:lnTo>
                      <a:pt x="653" y="154"/>
                    </a:lnTo>
                    <a:lnTo>
                      <a:pt x="675" y="155"/>
                    </a:lnTo>
                    <a:lnTo>
                      <a:pt x="695" y="159"/>
                    </a:lnTo>
                    <a:lnTo>
                      <a:pt x="715" y="163"/>
                    </a:lnTo>
                    <a:lnTo>
                      <a:pt x="734" y="168"/>
                    </a:lnTo>
                    <a:lnTo>
                      <a:pt x="753" y="174"/>
                    </a:lnTo>
                    <a:lnTo>
                      <a:pt x="772" y="180"/>
                    </a:lnTo>
                    <a:lnTo>
                      <a:pt x="791" y="188"/>
                    </a:lnTo>
                    <a:lnTo>
                      <a:pt x="808" y="195"/>
                    </a:lnTo>
                    <a:lnTo>
                      <a:pt x="826" y="205"/>
                    </a:lnTo>
                    <a:lnTo>
                      <a:pt x="844" y="214"/>
                    </a:lnTo>
                    <a:lnTo>
                      <a:pt x="860" y="224"/>
                    </a:lnTo>
                    <a:lnTo>
                      <a:pt x="876" y="236"/>
                    </a:lnTo>
                    <a:lnTo>
                      <a:pt x="893" y="248"/>
                    </a:lnTo>
                    <a:lnTo>
                      <a:pt x="908" y="260"/>
                    </a:lnTo>
                    <a:lnTo>
                      <a:pt x="908" y="260"/>
                    </a:lnTo>
                    <a:lnTo>
                      <a:pt x="908" y="260"/>
                    </a:lnTo>
                    <a:lnTo>
                      <a:pt x="916" y="268"/>
                    </a:lnTo>
                    <a:lnTo>
                      <a:pt x="923" y="278"/>
                    </a:lnTo>
                    <a:lnTo>
                      <a:pt x="927" y="290"/>
                    </a:lnTo>
                    <a:lnTo>
                      <a:pt x="928" y="302"/>
                    </a:lnTo>
                    <a:lnTo>
                      <a:pt x="928" y="302"/>
                    </a:lnTo>
                    <a:lnTo>
                      <a:pt x="927" y="313"/>
                    </a:lnTo>
                    <a:lnTo>
                      <a:pt x="924" y="323"/>
                    </a:lnTo>
                    <a:lnTo>
                      <a:pt x="919" y="331"/>
                    </a:lnTo>
                    <a:lnTo>
                      <a:pt x="913" y="339"/>
                    </a:lnTo>
                    <a:lnTo>
                      <a:pt x="904" y="345"/>
                    </a:lnTo>
                    <a:lnTo>
                      <a:pt x="895" y="350"/>
                    </a:lnTo>
                    <a:lnTo>
                      <a:pt x="885" y="354"/>
                    </a:lnTo>
                    <a:lnTo>
                      <a:pt x="875" y="355"/>
                    </a:lnTo>
                    <a:lnTo>
                      <a:pt x="875" y="3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3" name="Freeform 27"/>
              <p:cNvSpPr>
                <a:spLocks noEditPoints="1"/>
              </p:cNvSpPr>
              <p:nvPr/>
            </p:nvSpPr>
            <p:spPr bwMode="auto">
              <a:xfrm>
                <a:off x="4989924" y="4031427"/>
                <a:ext cx="469548" cy="469548"/>
              </a:xfrm>
              <a:custGeom>
                <a:avLst/>
                <a:gdLst>
                  <a:gd name="T0" fmla="*/ 343 w 727"/>
                  <a:gd name="T1" fmla="*/ 0 h 727"/>
                  <a:gd name="T2" fmla="*/ 324 w 727"/>
                  <a:gd name="T3" fmla="*/ 1 h 727"/>
                  <a:gd name="T4" fmla="*/ 315 w 727"/>
                  <a:gd name="T5" fmla="*/ 9 h 727"/>
                  <a:gd name="T6" fmla="*/ 226 w 727"/>
                  <a:gd name="T7" fmla="*/ 30 h 727"/>
                  <a:gd name="T8" fmla="*/ 207 w 727"/>
                  <a:gd name="T9" fmla="*/ 34 h 727"/>
                  <a:gd name="T10" fmla="*/ 197 w 727"/>
                  <a:gd name="T11" fmla="*/ 47 h 727"/>
                  <a:gd name="T12" fmla="*/ 120 w 727"/>
                  <a:gd name="T13" fmla="*/ 98 h 727"/>
                  <a:gd name="T14" fmla="*/ 103 w 727"/>
                  <a:gd name="T15" fmla="*/ 108 h 727"/>
                  <a:gd name="T16" fmla="*/ 101 w 727"/>
                  <a:gd name="T17" fmla="*/ 131 h 727"/>
                  <a:gd name="T18" fmla="*/ 42 w 727"/>
                  <a:gd name="T19" fmla="*/ 198 h 727"/>
                  <a:gd name="T20" fmla="*/ 34 w 727"/>
                  <a:gd name="T21" fmla="*/ 207 h 727"/>
                  <a:gd name="T22" fmla="*/ 30 w 727"/>
                  <a:gd name="T23" fmla="*/ 226 h 727"/>
                  <a:gd name="T24" fmla="*/ 16 w 727"/>
                  <a:gd name="T25" fmla="*/ 311 h 727"/>
                  <a:gd name="T26" fmla="*/ 0 w 727"/>
                  <a:gd name="T27" fmla="*/ 326 h 727"/>
                  <a:gd name="T28" fmla="*/ 0 w 727"/>
                  <a:gd name="T29" fmla="*/ 341 h 727"/>
                  <a:gd name="T30" fmla="*/ 24 w 727"/>
                  <a:gd name="T31" fmla="*/ 360 h 727"/>
                  <a:gd name="T32" fmla="*/ 10 w 727"/>
                  <a:gd name="T33" fmla="*/ 443 h 727"/>
                  <a:gd name="T34" fmla="*/ 11 w 727"/>
                  <a:gd name="T35" fmla="*/ 457 h 727"/>
                  <a:gd name="T36" fmla="*/ 16 w 727"/>
                  <a:gd name="T37" fmla="*/ 470 h 727"/>
                  <a:gd name="T38" fmla="*/ 81 w 727"/>
                  <a:gd name="T39" fmla="*/ 523 h 727"/>
                  <a:gd name="T40" fmla="*/ 59 w 727"/>
                  <a:gd name="T41" fmla="*/ 563 h 727"/>
                  <a:gd name="T42" fmla="*/ 68 w 727"/>
                  <a:gd name="T43" fmla="*/ 577 h 727"/>
                  <a:gd name="T44" fmla="*/ 88 w 727"/>
                  <a:gd name="T45" fmla="*/ 582 h 727"/>
                  <a:gd name="T46" fmla="*/ 145 w 727"/>
                  <a:gd name="T47" fmla="*/ 653 h 727"/>
                  <a:gd name="T48" fmla="*/ 153 w 727"/>
                  <a:gd name="T49" fmla="*/ 660 h 727"/>
                  <a:gd name="T50" fmla="*/ 166 w 727"/>
                  <a:gd name="T51" fmla="*/ 668 h 727"/>
                  <a:gd name="T52" fmla="*/ 251 w 727"/>
                  <a:gd name="T53" fmla="*/ 684 h 727"/>
                  <a:gd name="T54" fmla="*/ 262 w 727"/>
                  <a:gd name="T55" fmla="*/ 713 h 727"/>
                  <a:gd name="T56" fmla="*/ 276 w 727"/>
                  <a:gd name="T57" fmla="*/ 717 h 727"/>
                  <a:gd name="T58" fmla="*/ 292 w 727"/>
                  <a:gd name="T59" fmla="*/ 708 h 727"/>
                  <a:gd name="T60" fmla="*/ 381 w 727"/>
                  <a:gd name="T61" fmla="*/ 724 h 727"/>
                  <a:gd name="T62" fmla="*/ 392 w 727"/>
                  <a:gd name="T63" fmla="*/ 727 h 727"/>
                  <a:gd name="T64" fmla="*/ 408 w 727"/>
                  <a:gd name="T65" fmla="*/ 723 h 727"/>
                  <a:gd name="T66" fmla="*/ 483 w 727"/>
                  <a:gd name="T67" fmla="*/ 682 h 727"/>
                  <a:gd name="T68" fmla="*/ 510 w 727"/>
                  <a:gd name="T69" fmla="*/ 697 h 727"/>
                  <a:gd name="T70" fmla="*/ 524 w 727"/>
                  <a:gd name="T71" fmla="*/ 690 h 727"/>
                  <a:gd name="T72" fmla="*/ 527 w 727"/>
                  <a:gd name="T73" fmla="*/ 630 h 727"/>
                  <a:gd name="T74" fmla="*/ 611 w 727"/>
                  <a:gd name="T75" fmla="*/ 629 h 727"/>
                  <a:gd name="T76" fmla="*/ 624 w 727"/>
                  <a:gd name="T77" fmla="*/ 619 h 727"/>
                  <a:gd name="T78" fmla="*/ 629 w 727"/>
                  <a:gd name="T79" fmla="*/ 609 h 727"/>
                  <a:gd name="T80" fmla="*/ 682 w 727"/>
                  <a:gd name="T81" fmla="*/ 530 h 727"/>
                  <a:gd name="T82" fmla="*/ 692 w 727"/>
                  <a:gd name="T83" fmla="*/ 522 h 727"/>
                  <a:gd name="T84" fmla="*/ 697 w 727"/>
                  <a:gd name="T85" fmla="*/ 508 h 727"/>
                  <a:gd name="T86" fmla="*/ 645 w 727"/>
                  <a:gd name="T87" fmla="*/ 452 h 727"/>
                  <a:gd name="T88" fmla="*/ 725 w 727"/>
                  <a:gd name="T89" fmla="*/ 407 h 727"/>
                  <a:gd name="T90" fmla="*/ 727 w 727"/>
                  <a:gd name="T91" fmla="*/ 393 h 727"/>
                  <a:gd name="T92" fmla="*/ 725 w 727"/>
                  <a:gd name="T93" fmla="*/ 381 h 727"/>
                  <a:gd name="T94" fmla="*/ 713 w 727"/>
                  <a:gd name="T95" fmla="*/ 287 h 727"/>
                  <a:gd name="T96" fmla="*/ 717 w 727"/>
                  <a:gd name="T97" fmla="*/ 273 h 727"/>
                  <a:gd name="T98" fmla="*/ 712 w 727"/>
                  <a:gd name="T99" fmla="*/ 260 h 727"/>
                  <a:gd name="T100" fmla="*/ 654 w 727"/>
                  <a:gd name="T101" fmla="*/ 250 h 727"/>
                  <a:gd name="T102" fmla="*/ 668 w 727"/>
                  <a:gd name="T103" fmla="*/ 165 h 727"/>
                  <a:gd name="T104" fmla="*/ 660 w 727"/>
                  <a:gd name="T105" fmla="*/ 153 h 727"/>
                  <a:gd name="T106" fmla="*/ 650 w 727"/>
                  <a:gd name="T107" fmla="*/ 144 h 727"/>
                  <a:gd name="T108" fmla="*/ 582 w 727"/>
                  <a:gd name="T109" fmla="*/ 81 h 727"/>
                  <a:gd name="T110" fmla="*/ 578 w 727"/>
                  <a:gd name="T111" fmla="*/ 69 h 727"/>
                  <a:gd name="T112" fmla="*/ 566 w 727"/>
                  <a:gd name="T113" fmla="*/ 61 h 727"/>
                  <a:gd name="T114" fmla="*/ 547 w 727"/>
                  <a:gd name="T115" fmla="*/ 64 h 727"/>
                  <a:gd name="T116" fmla="*/ 471 w 727"/>
                  <a:gd name="T117" fmla="*/ 19 h 727"/>
                  <a:gd name="T118" fmla="*/ 455 w 727"/>
                  <a:gd name="T119" fmla="*/ 10 h 727"/>
                  <a:gd name="T120" fmla="*/ 439 w 727"/>
                  <a:gd name="T121" fmla="*/ 14 h 727"/>
                  <a:gd name="T122" fmla="*/ 344 w 727"/>
                  <a:gd name="T123" fmla="*/ 436 h 727"/>
                  <a:gd name="T124" fmla="*/ 383 w 727"/>
                  <a:gd name="T125" fmla="*/ 292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7" h="727">
                    <a:moveTo>
                      <a:pt x="377" y="69"/>
                    </a:moveTo>
                    <a:lnTo>
                      <a:pt x="377" y="69"/>
                    </a:lnTo>
                    <a:lnTo>
                      <a:pt x="372" y="52"/>
                    </a:lnTo>
                    <a:lnTo>
                      <a:pt x="367" y="39"/>
                    </a:lnTo>
                    <a:lnTo>
                      <a:pt x="359" y="24"/>
                    </a:lnTo>
                    <a:lnTo>
                      <a:pt x="359" y="24"/>
                    </a:lnTo>
                    <a:lnTo>
                      <a:pt x="354" y="13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5"/>
                    </a:lnTo>
                    <a:lnTo>
                      <a:pt x="349" y="5"/>
                    </a:lnTo>
                    <a:lnTo>
                      <a:pt x="348" y="4"/>
                    </a:lnTo>
                    <a:lnTo>
                      <a:pt x="348" y="4"/>
                    </a:lnTo>
                    <a:lnTo>
                      <a:pt x="348" y="4"/>
                    </a:lnTo>
                    <a:lnTo>
                      <a:pt x="348" y="4"/>
                    </a:lnTo>
                    <a:lnTo>
                      <a:pt x="345" y="1"/>
                    </a:lnTo>
                    <a:lnTo>
                      <a:pt x="345" y="1"/>
                    </a:lnTo>
                    <a:lnTo>
                      <a:pt x="344" y="1"/>
                    </a:lnTo>
                    <a:lnTo>
                      <a:pt x="344" y="1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20" y="3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9" y="3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8" y="4"/>
                    </a:lnTo>
                    <a:lnTo>
                      <a:pt x="316" y="6"/>
                    </a:lnTo>
                    <a:lnTo>
                      <a:pt x="316" y="6"/>
                    </a:lnTo>
                    <a:lnTo>
                      <a:pt x="316" y="6"/>
                    </a:lnTo>
                    <a:lnTo>
                      <a:pt x="316" y="6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311" y="16"/>
                    </a:lnTo>
                    <a:lnTo>
                      <a:pt x="307" y="28"/>
                    </a:lnTo>
                    <a:lnTo>
                      <a:pt x="307" y="28"/>
                    </a:lnTo>
                    <a:lnTo>
                      <a:pt x="304" y="45"/>
                    </a:lnTo>
                    <a:lnTo>
                      <a:pt x="301" y="58"/>
                    </a:lnTo>
                    <a:lnTo>
                      <a:pt x="299" y="77"/>
                    </a:lnTo>
                    <a:lnTo>
                      <a:pt x="299" y="77"/>
                    </a:lnTo>
                    <a:lnTo>
                      <a:pt x="275" y="83"/>
                    </a:lnTo>
                    <a:lnTo>
                      <a:pt x="275" y="83"/>
                    </a:lnTo>
                    <a:lnTo>
                      <a:pt x="265" y="68"/>
                    </a:lnTo>
                    <a:lnTo>
                      <a:pt x="256" y="58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34" y="38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8" y="33"/>
                    </a:lnTo>
                    <a:lnTo>
                      <a:pt x="228" y="32"/>
                    </a:lnTo>
                    <a:lnTo>
                      <a:pt x="228" y="32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21" y="29"/>
                    </a:lnTo>
                    <a:lnTo>
                      <a:pt x="219" y="29"/>
                    </a:lnTo>
                    <a:lnTo>
                      <a:pt x="219" y="29"/>
                    </a:lnTo>
                    <a:lnTo>
                      <a:pt x="218" y="29"/>
                    </a:lnTo>
                    <a:lnTo>
                      <a:pt x="218" y="29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12" y="32"/>
                    </a:lnTo>
                    <a:lnTo>
                      <a:pt x="209" y="33"/>
                    </a:lnTo>
                    <a:lnTo>
                      <a:pt x="209" y="33"/>
                    </a:lnTo>
                    <a:lnTo>
                      <a:pt x="207" y="34"/>
                    </a:lnTo>
                    <a:lnTo>
                      <a:pt x="207" y="34"/>
                    </a:lnTo>
                    <a:lnTo>
                      <a:pt x="205" y="34"/>
                    </a:lnTo>
                    <a:lnTo>
                      <a:pt x="205" y="34"/>
                    </a:lnTo>
                    <a:lnTo>
                      <a:pt x="204" y="35"/>
                    </a:lnTo>
                    <a:lnTo>
                      <a:pt x="204" y="35"/>
                    </a:lnTo>
                    <a:lnTo>
                      <a:pt x="204" y="35"/>
                    </a:lnTo>
                    <a:lnTo>
                      <a:pt x="204" y="35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9" y="39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97" y="56"/>
                    </a:lnTo>
                    <a:lnTo>
                      <a:pt x="197" y="68"/>
                    </a:lnTo>
                    <a:lnTo>
                      <a:pt x="197" y="68"/>
                    </a:lnTo>
                    <a:lnTo>
                      <a:pt x="198" y="84"/>
                    </a:lnTo>
                    <a:lnTo>
                      <a:pt x="200" y="98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70" y="120"/>
                    </a:lnTo>
                    <a:lnTo>
                      <a:pt x="158" y="113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31" y="101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0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3" y="107"/>
                    </a:lnTo>
                    <a:lnTo>
                      <a:pt x="103" y="107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101" y="110"/>
                    </a:lnTo>
                    <a:lnTo>
                      <a:pt x="101" y="110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8" y="115"/>
                    </a:lnTo>
                    <a:lnTo>
                      <a:pt x="98" y="116"/>
                    </a:lnTo>
                    <a:lnTo>
                      <a:pt x="98" y="116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1" y="131"/>
                    </a:lnTo>
                    <a:lnTo>
                      <a:pt x="106" y="142"/>
                    </a:lnTo>
                    <a:lnTo>
                      <a:pt x="106" y="142"/>
                    </a:lnTo>
                    <a:lnTo>
                      <a:pt x="112" y="158"/>
                    </a:lnTo>
                    <a:lnTo>
                      <a:pt x="120" y="170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15" y="205"/>
                    </a:lnTo>
                    <a:lnTo>
                      <a:pt x="115" y="205"/>
                    </a:lnTo>
                    <a:lnTo>
                      <a:pt x="98" y="200"/>
                    </a:lnTo>
                    <a:lnTo>
                      <a:pt x="84" y="198"/>
                    </a:lnTo>
                    <a:lnTo>
                      <a:pt x="67" y="197"/>
                    </a:lnTo>
                    <a:lnTo>
                      <a:pt x="67" y="197"/>
                    </a:lnTo>
                    <a:lnTo>
                      <a:pt x="56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3" y="198"/>
                    </a:lnTo>
                    <a:lnTo>
                      <a:pt x="43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42" y="198"/>
                    </a:lnTo>
                    <a:lnTo>
                      <a:pt x="39" y="199"/>
                    </a:lnTo>
                    <a:lnTo>
                      <a:pt x="39" y="199"/>
                    </a:lnTo>
                    <a:lnTo>
                      <a:pt x="39" y="199"/>
                    </a:lnTo>
                    <a:lnTo>
                      <a:pt x="39" y="199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7" y="202"/>
                    </a:lnTo>
                    <a:lnTo>
                      <a:pt x="37" y="202"/>
                    </a:lnTo>
                    <a:lnTo>
                      <a:pt x="37" y="202"/>
                    </a:lnTo>
                    <a:lnTo>
                      <a:pt x="37" y="202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5" y="204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4" y="207"/>
                    </a:lnTo>
                    <a:lnTo>
                      <a:pt x="33" y="209"/>
                    </a:lnTo>
                    <a:lnTo>
                      <a:pt x="33" y="209"/>
                    </a:lnTo>
                    <a:lnTo>
                      <a:pt x="32" y="212"/>
                    </a:lnTo>
                    <a:lnTo>
                      <a:pt x="32" y="212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29" y="218"/>
                    </a:lnTo>
                    <a:lnTo>
                      <a:pt x="29" y="218"/>
                    </a:lnTo>
                    <a:lnTo>
                      <a:pt x="29" y="219"/>
                    </a:lnTo>
                    <a:lnTo>
                      <a:pt x="29" y="219"/>
                    </a:lnTo>
                    <a:lnTo>
                      <a:pt x="29" y="221"/>
                    </a:lnTo>
                    <a:lnTo>
                      <a:pt x="29" y="221"/>
                    </a:lnTo>
                    <a:lnTo>
                      <a:pt x="29" y="221"/>
                    </a:lnTo>
                    <a:lnTo>
                      <a:pt x="29" y="221"/>
                    </a:lnTo>
                    <a:lnTo>
                      <a:pt x="29" y="223"/>
                    </a:lnTo>
                    <a:lnTo>
                      <a:pt x="29" y="223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7" y="234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57" y="256"/>
                    </a:lnTo>
                    <a:lnTo>
                      <a:pt x="68" y="265"/>
                    </a:lnTo>
                    <a:lnTo>
                      <a:pt x="83" y="275"/>
                    </a:lnTo>
                    <a:lnTo>
                      <a:pt x="83" y="275"/>
                    </a:lnTo>
                    <a:lnTo>
                      <a:pt x="79" y="287"/>
                    </a:lnTo>
                    <a:lnTo>
                      <a:pt x="79" y="287"/>
                    </a:lnTo>
                    <a:lnTo>
                      <a:pt x="76" y="300"/>
                    </a:lnTo>
                    <a:lnTo>
                      <a:pt x="76" y="300"/>
                    </a:lnTo>
                    <a:lnTo>
                      <a:pt x="58" y="301"/>
                    </a:lnTo>
                    <a:lnTo>
                      <a:pt x="44" y="304"/>
                    </a:lnTo>
                    <a:lnTo>
                      <a:pt x="28" y="307"/>
                    </a:lnTo>
                    <a:lnTo>
                      <a:pt x="28" y="307"/>
                    </a:lnTo>
                    <a:lnTo>
                      <a:pt x="16" y="311"/>
                    </a:lnTo>
                    <a:lnTo>
                      <a:pt x="9" y="315"/>
                    </a:lnTo>
                    <a:lnTo>
                      <a:pt x="9" y="315"/>
                    </a:lnTo>
                    <a:lnTo>
                      <a:pt x="9" y="315"/>
                    </a:lnTo>
                    <a:lnTo>
                      <a:pt x="9" y="315"/>
                    </a:lnTo>
                    <a:lnTo>
                      <a:pt x="8" y="315"/>
                    </a:lnTo>
                    <a:lnTo>
                      <a:pt x="8" y="315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6" y="316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4" y="319"/>
                    </a:lnTo>
                    <a:lnTo>
                      <a:pt x="3" y="320"/>
                    </a:lnTo>
                    <a:lnTo>
                      <a:pt x="3" y="320"/>
                    </a:lnTo>
                    <a:lnTo>
                      <a:pt x="3" y="320"/>
                    </a:lnTo>
                    <a:lnTo>
                      <a:pt x="3" y="320"/>
                    </a:lnTo>
                    <a:lnTo>
                      <a:pt x="1" y="321"/>
                    </a:lnTo>
                    <a:lnTo>
                      <a:pt x="1" y="321"/>
                    </a:lnTo>
                    <a:lnTo>
                      <a:pt x="1" y="321"/>
                    </a:lnTo>
                    <a:lnTo>
                      <a:pt x="1" y="321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" y="345"/>
                    </a:lnTo>
                    <a:lnTo>
                      <a:pt x="1" y="345"/>
                    </a:lnTo>
                    <a:lnTo>
                      <a:pt x="1" y="345"/>
                    </a:lnTo>
                    <a:lnTo>
                      <a:pt x="1" y="345"/>
                    </a:lnTo>
                    <a:lnTo>
                      <a:pt x="3" y="348"/>
                    </a:lnTo>
                    <a:lnTo>
                      <a:pt x="3" y="348"/>
                    </a:lnTo>
                    <a:lnTo>
                      <a:pt x="4" y="348"/>
                    </a:lnTo>
                    <a:lnTo>
                      <a:pt x="4" y="348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5" y="349"/>
                    </a:lnTo>
                    <a:lnTo>
                      <a:pt x="13" y="354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39" y="367"/>
                    </a:lnTo>
                    <a:lnTo>
                      <a:pt x="52" y="372"/>
                    </a:lnTo>
                    <a:lnTo>
                      <a:pt x="69" y="377"/>
                    </a:lnTo>
                    <a:lnTo>
                      <a:pt x="69" y="377"/>
                    </a:lnTo>
                    <a:lnTo>
                      <a:pt x="72" y="402"/>
                    </a:lnTo>
                    <a:lnTo>
                      <a:pt x="72" y="402"/>
                    </a:lnTo>
                    <a:lnTo>
                      <a:pt x="54" y="409"/>
                    </a:lnTo>
                    <a:lnTo>
                      <a:pt x="43" y="416"/>
                    </a:lnTo>
                    <a:lnTo>
                      <a:pt x="29" y="426"/>
                    </a:lnTo>
                    <a:lnTo>
                      <a:pt x="29" y="426"/>
                    </a:lnTo>
                    <a:lnTo>
                      <a:pt x="19" y="433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3" y="440"/>
                    </a:lnTo>
                    <a:lnTo>
                      <a:pt x="11" y="441"/>
                    </a:lnTo>
                    <a:lnTo>
                      <a:pt x="11" y="441"/>
                    </a:lnTo>
                    <a:lnTo>
                      <a:pt x="11" y="442"/>
                    </a:lnTo>
                    <a:lnTo>
                      <a:pt x="11" y="442"/>
                    </a:lnTo>
                    <a:lnTo>
                      <a:pt x="10" y="443"/>
                    </a:lnTo>
                    <a:lnTo>
                      <a:pt x="10" y="443"/>
                    </a:lnTo>
                    <a:lnTo>
                      <a:pt x="10" y="445"/>
                    </a:lnTo>
                    <a:lnTo>
                      <a:pt x="10" y="445"/>
                    </a:lnTo>
                    <a:lnTo>
                      <a:pt x="9" y="446"/>
                    </a:lnTo>
                    <a:lnTo>
                      <a:pt x="9" y="446"/>
                    </a:lnTo>
                    <a:lnTo>
                      <a:pt x="9" y="446"/>
                    </a:lnTo>
                    <a:lnTo>
                      <a:pt x="9" y="446"/>
                    </a:lnTo>
                    <a:lnTo>
                      <a:pt x="9" y="447"/>
                    </a:lnTo>
                    <a:lnTo>
                      <a:pt x="9" y="447"/>
                    </a:lnTo>
                    <a:lnTo>
                      <a:pt x="9" y="449"/>
                    </a:lnTo>
                    <a:lnTo>
                      <a:pt x="9" y="449"/>
                    </a:lnTo>
                    <a:lnTo>
                      <a:pt x="9" y="450"/>
                    </a:lnTo>
                    <a:lnTo>
                      <a:pt x="9" y="450"/>
                    </a:lnTo>
                    <a:lnTo>
                      <a:pt x="9" y="450"/>
                    </a:lnTo>
                    <a:lnTo>
                      <a:pt x="9" y="450"/>
                    </a:lnTo>
                    <a:lnTo>
                      <a:pt x="10" y="452"/>
                    </a:lnTo>
                    <a:lnTo>
                      <a:pt x="10" y="452"/>
                    </a:lnTo>
                    <a:lnTo>
                      <a:pt x="10" y="452"/>
                    </a:lnTo>
                    <a:lnTo>
                      <a:pt x="10" y="452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0" y="455"/>
                    </a:lnTo>
                    <a:lnTo>
                      <a:pt x="11" y="457"/>
                    </a:lnTo>
                    <a:lnTo>
                      <a:pt x="11" y="457"/>
                    </a:lnTo>
                    <a:lnTo>
                      <a:pt x="11" y="460"/>
                    </a:lnTo>
                    <a:lnTo>
                      <a:pt x="11" y="460"/>
                    </a:lnTo>
                    <a:lnTo>
                      <a:pt x="11" y="461"/>
                    </a:lnTo>
                    <a:lnTo>
                      <a:pt x="11" y="461"/>
                    </a:lnTo>
                    <a:lnTo>
                      <a:pt x="13" y="462"/>
                    </a:lnTo>
                    <a:lnTo>
                      <a:pt x="13" y="462"/>
                    </a:lnTo>
                    <a:lnTo>
                      <a:pt x="13" y="464"/>
                    </a:lnTo>
                    <a:lnTo>
                      <a:pt x="13" y="464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65"/>
                    </a:lnTo>
                    <a:lnTo>
                      <a:pt x="14" y="465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6" y="470"/>
                    </a:lnTo>
                    <a:lnTo>
                      <a:pt x="16" y="470"/>
                    </a:lnTo>
                    <a:lnTo>
                      <a:pt x="18" y="470"/>
                    </a:lnTo>
                    <a:lnTo>
                      <a:pt x="18" y="470"/>
                    </a:lnTo>
                    <a:lnTo>
                      <a:pt x="19" y="471"/>
                    </a:lnTo>
                    <a:lnTo>
                      <a:pt x="19" y="471"/>
                    </a:lnTo>
                    <a:lnTo>
                      <a:pt x="19" y="471"/>
                    </a:lnTo>
                    <a:lnTo>
                      <a:pt x="19" y="471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21" y="472"/>
                    </a:lnTo>
                    <a:lnTo>
                      <a:pt x="30" y="475"/>
                    </a:lnTo>
                    <a:lnTo>
                      <a:pt x="43" y="476"/>
                    </a:lnTo>
                    <a:lnTo>
                      <a:pt x="43" y="476"/>
                    </a:lnTo>
                    <a:lnTo>
                      <a:pt x="59" y="477"/>
                    </a:lnTo>
                    <a:lnTo>
                      <a:pt x="73" y="477"/>
                    </a:lnTo>
                    <a:lnTo>
                      <a:pt x="91" y="476"/>
                    </a:lnTo>
                    <a:lnTo>
                      <a:pt x="91" y="476"/>
                    </a:lnTo>
                    <a:lnTo>
                      <a:pt x="102" y="499"/>
                    </a:lnTo>
                    <a:lnTo>
                      <a:pt x="102" y="499"/>
                    </a:lnTo>
                    <a:lnTo>
                      <a:pt x="90" y="513"/>
                    </a:lnTo>
                    <a:lnTo>
                      <a:pt x="81" y="523"/>
                    </a:lnTo>
                    <a:lnTo>
                      <a:pt x="71" y="537"/>
                    </a:lnTo>
                    <a:lnTo>
                      <a:pt x="71" y="537"/>
                    </a:lnTo>
                    <a:lnTo>
                      <a:pt x="64" y="547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6"/>
                    </a:lnTo>
                    <a:lnTo>
                      <a:pt x="61" y="556"/>
                    </a:lnTo>
                    <a:lnTo>
                      <a:pt x="59" y="557"/>
                    </a:lnTo>
                    <a:lnTo>
                      <a:pt x="59" y="557"/>
                    </a:lnTo>
                    <a:lnTo>
                      <a:pt x="59" y="558"/>
                    </a:lnTo>
                    <a:lnTo>
                      <a:pt x="59" y="558"/>
                    </a:lnTo>
                    <a:lnTo>
                      <a:pt x="59" y="559"/>
                    </a:lnTo>
                    <a:lnTo>
                      <a:pt x="59" y="559"/>
                    </a:lnTo>
                    <a:lnTo>
                      <a:pt x="59" y="561"/>
                    </a:lnTo>
                    <a:lnTo>
                      <a:pt x="59" y="561"/>
                    </a:lnTo>
                    <a:lnTo>
                      <a:pt x="59" y="562"/>
                    </a:lnTo>
                    <a:lnTo>
                      <a:pt x="59" y="562"/>
                    </a:lnTo>
                    <a:lnTo>
                      <a:pt x="59" y="562"/>
                    </a:lnTo>
                    <a:lnTo>
                      <a:pt x="59" y="562"/>
                    </a:lnTo>
                    <a:lnTo>
                      <a:pt x="59" y="563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9" y="564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62" y="568"/>
                    </a:lnTo>
                    <a:lnTo>
                      <a:pt x="62" y="568"/>
                    </a:lnTo>
                    <a:lnTo>
                      <a:pt x="62" y="568"/>
                    </a:lnTo>
                    <a:lnTo>
                      <a:pt x="62" y="568"/>
                    </a:lnTo>
                    <a:lnTo>
                      <a:pt x="63" y="569"/>
                    </a:lnTo>
                    <a:lnTo>
                      <a:pt x="63" y="569"/>
                    </a:lnTo>
                    <a:lnTo>
                      <a:pt x="63" y="571"/>
                    </a:lnTo>
                    <a:lnTo>
                      <a:pt x="63" y="571"/>
                    </a:lnTo>
                    <a:lnTo>
                      <a:pt x="64" y="572"/>
                    </a:lnTo>
                    <a:lnTo>
                      <a:pt x="64" y="572"/>
                    </a:lnTo>
                    <a:lnTo>
                      <a:pt x="66" y="574"/>
                    </a:lnTo>
                    <a:lnTo>
                      <a:pt x="66" y="574"/>
                    </a:lnTo>
                    <a:lnTo>
                      <a:pt x="67" y="576"/>
                    </a:lnTo>
                    <a:lnTo>
                      <a:pt x="67" y="576"/>
                    </a:lnTo>
                    <a:lnTo>
                      <a:pt x="67" y="577"/>
                    </a:lnTo>
                    <a:lnTo>
                      <a:pt x="67" y="577"/>
                    </a:lnTo>
                    <a:lnTo>
                      <a:pt x="68" y="577"/>
                    </a:lnTo>
                    <a:lnTo>
                      <a:pt x="68" y="577"/>
                    </a:lnTo>
                    <a:lnTo>
                      <a:pt x="69" y="578"/>
                    </a:lnTo>
                    <a:lnTo>
                      <a:pt x="69" y="578"/>
                    </a:lnTo>
                    <a:lnTo>
                      <a:pt x="69" y="578"/>
                    </a:lnTo>
                    <a:lnTo>
                      <a:pt x="69" y="578"/>
                    </a:lnTo>
                    <a:lnTo>
                      <a:pt x="71" y="581"/>
                    </a:lnTo>
                    <a:lnTo>
                      <a:pt x="71" y="581"/>
                    </a:lnTo>
                    <a:lnTo>
                      <a:pt x="71" y="581"/>
                    </a:lnTo>
                    <a:lnTo>
                      <a:pt x="71" y="581"/>
                    </a:lnTo>
                    <a:lnTo>
                      <a:pt x="72" y="581"/>
                    </a:lnTo>
                    <a:lnTo>
                      <a:pt x="72" y="581"/>
                    </a:lnTo>
                    <a:lnTo>
                      <a:pt x="73" y="582"/>
                    </a:lnTo>
                    <a:lnTo>
                      <a:pt x="73" y="582"/>
                    </a:lnTo>
                    <a:lnTo>
                      <a:pt x="74" y="582"/>
                    </a:lnTo>
                    <a:lnTo>
                      <a:pt x="74" y="582"/>
                    </a:lnTo>
                    <a:lnTo>
                      <a:pt x="74" y="582"/>
                    </a:lnTo>
                    <a:lnTo>
                      <a:pt x="74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79" y="582"/>
                    </a:lnTo>
                    <a:lnTo>
                      <a:pt x="88" y="582"/>
                    </a:lnTo>
                    <a:lnTo>
                      <a:pt x="101" y="580"/>
                    </a:lnTo>
                    <a:lnTo>
                      <a:pt x="101" y="580"/>
                    </a:lnTo>
                    <a:lnTo>
                      <a:pt x="117" y="574"/>
                    </a:lnTo>
                    <a:lnTo>
                      <a:pt x="130" y="571"/>
                    </a:lnTo>
                    <a:lnTo>
                      <a:pt x="146" y="563"/>
                    </a:lnTo>
                    <a:lnTo>
                      <a:pt x="146" y="563"/>
                    </a:lnTo>
                    <a:lnTo>
                      <a:pt x="164" y="581"/>
                    </a:lnTo>
                    <a:lnTo>
                      <a:pt x="164" y="581"/>
                    </a:lnTo>
                    <a:lnTo>
                      <a:pt x="156" y="597"/>
                    </a:lnTo>
                    <a:lnTo>
                      <a:pt x="153" y="610"/>
                    </a:lnTo>
                    <a:lnTo>
                      <a:pt x="147" y="626"/>
                    </a:lnTo>
                    <a:lnTo>
                      <a:pt x="147" y="626"/>
                    </a:lnTo>
                    <a:lnTo>
                      <a:pt x="145" y="639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48"/>
                    </a:lnTo>
                    <a:lnTo>
                      <a:pt x="144" y="650"/>
                    </a:lnTo>
                    <a:lnTo>
                      <a:pt x="144" y="650"/>
                    </a:lnTo>
                    <a:lnTo>
                      <a:pt x="144" y="650"/>
                    </a:lnTo>
                    <a:lnTo>
                      <a:pt x="144" y="650"/>
                    </a:lnTo>
                    <a:lnTo>
                      <a:pt x="145" y="653"/>
                    </a:lnTo>
                    <a:lnTo>
                      <a:pt x="145" y="653"/>
                    </a:lnTo>
                    <a:lnTo>
                      <a:pt x="145" y="653"/>
                    </a:lnTo>
                    <a:lnTo>
                      <a:pt x="145" y="653"/>
                    </a:lnTo>
                    <a:lnTo>
                      <a:pt x="145" y="654"/>
                    </a:lnTo>
                    <a:lnTo>
                      <a:pt x="145" y="654"/>
                    </a:lnTo>
                    <a:lnTo>
                      <a:pt x="145" y="655"/>
                    </a:lnTo>
                    <a:lnTo>
                      <a:pt x="145" y="655"/>
                    </a:lnTo>
                    <a:lnTo>
                      <a:pt x="146" y="655"/>
                    </a:lnTo>
                    <a:lnTo>
                      <a:pt x="146" y="655"/>
                    </a:lnTo>
                    <a:lnTo>
                      <a:pt x="146" y="656"/>
                    </a:lnTo>
                    <a:lnTo>
                      <a:pt x="146" y="656"/>
                    </a:lnTo>
                    <a:lnTo>
                      <a:pt x="147" y="658"/>
                    </a:lnTo>
                    <a:lnTo>
                      <a:pt x="147" y="658"/>
                    </a:lnTo>
                    <a:lnTo>
                      <a:pt x="149" y="658"/>
                    </a:lnTo>
                    <a:lnTo>
                      <a:pt x="149" y="658"/>
                    </a:lnTo>
                    <a:lnTo>
                      <a:pt x="149" y="659"/>
                    </a:lnTo>
                    <a:lnTo>
                      <a:pt x="149" y="659"/>
                    </a:lnTo>
                    <a:lnTo>
                      <a:pt x="150" y="659"/>
                    </a:lnTo>
                    <a:lnTo>
                      <a:pt x="150" y="659"/>
                    </a:lnTo>
                    <a:lnTo>
                      <a:pt x="151" y="660"/>
                    </a:lnTo>
                    <a:lnTo>
                      <a:pt x="151" y="660"/>
                    </a:lnTo>
                    <a:lnTo>
                      <a:pt x="153" y="660"/>
                    </a:lnTo>
                    <a:lnTo>
                      <a:pt x="153" y="660"/>
                    </a:lnTo>
                    <a:lnTo>
                      <a:pt x="154" y="663"/>
                    </a:lnTo>
                    <a:lnTo>
                      <a:pt x="154" y="663"/>
                    </a:lnTo>
                    <a:lnTo>
                      <a:pt x="156" y="664"/>
                    </a:lnTo>
                    <a:lnTo>
                      <a:pt x="156" y="664"/>
                    </a:lnTo>
                    <a:lnTo>
                      <a:pt x="156" y="664"/>
                    </a:lnTo>
                    <a:lnTo>
                      <a:pt x="156" y="664"/>
                    </a:lnTo>
                    <a:lnTo>
                      <a:pt x="158" y="665"/>
                    </a:lnTo>
                    <a:lnTo>
                      <a:pt x="158" y="665"/>
                    </a:lnTo>
                    <a:lnTo>
                      <a:pt x="159" y="665"/>
                    </a:lnTo>
                    <a:lnTo>
                      <a:pt x="159" y="665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0" y="666"/>
                    </a:lnTo>
                    <a:lnTo>
                      <a:pt x="163" y="668"/>
                    </a:lnTo>
                    <a:lnTo>
                      <a:pt x="163" y="668"/>
                    </a:lnTo>
                    <a:lnTo>
                      <a:pt x="163" y="668"/>
                    </a:lnTo>
                    <a:lnTo>
                      <a:pt x="163" y="668"/>
                    </a:lnTo>
                    <a:lnTo>
                      <a:pt x="164" y="668"/>
                    </a:lnTo>
                    <a:lnTo>
                      <a:pt x="164" y="668"/>
                    </a:lnTo>
                    <a:lnTo>
                      <a:pt x="165" y="668"/>
                    </a:lnTo>
                    <a:lnTo>
                      <a:pt x="165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9" y="668"/>
                    </a:lnTo>
                    <a:lnTo>
                      <a:pt x="169" y="668"/>
                    </a:lnTo>
                    <a:lnTo>
                      <a:pt x="169" y="668"/>
                    </a:lnTo>
                    <a:lnTo>
                      <a:pt x="169" y="668"/>
                    </a:lnTo>
                    <a:lnTo>
                      <a:pt x="171" y="666"/>
                    </a:lnTo>
                    <a:lnTo>
                      <a:pt x="171" y="666"/>
                    </a:lnTo>
                    <a:lnTo>
                      <a:pt x="171" y="666"/>
                    </a:lnTo>
                    <a:lnTo>
                      <a:pt x="171" y="666"/>
                    </a:lnTo>
                    <a:lnTo>
                      <a:pt x="179" y="663"/>
                    </a:lnTo>
                    <a:lnTo>
                      <a:pt x="190" y="655"/>
                    </a:lnTo>
                    <a:lnTo>
                      <a:pt x="190" y="655"/>
                    </a:lnTo>
                    <a:lnTo>
                      <a:pt x="204" y="646"/>
                    </a:lnTo>
                    <a:lnTo>
                      <a:pt x="214" y="637"/>
                    </a:lnTo>
                    <a:lnTo>
                      <a:pt x="227" y="625"/>
                    </a:lnTo>
                    <a:lnTo>
                      <a:pt x="227" y="625"/>
                    </a:lnTo>
                    <a:lnTo>
                      <a:pt x="251" y="636"/>
                    </a:lnTo>
                    <a:lnTo>
                      <a:pt x="251" y="636"/>
                    </a:lnTo>
                    <a:lnTo>
                      <a:pt x="248" y="654"/>
                    </a:lnTo>
                    <a:lnTo>
                      <a:pt x="250" y="668"/>
                    </a:lnTo>
                    <a:lnTo>
                      <a:pt x="251" y="684"/>
                    </a:lnTo>
                    <a:lnTo>
                      <a:pt x="251" y="684"/>
                    </a:lnTo>
                    <a:lnTo>
                      <a:pt x="252" y="697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5" y="705"/>
                    </a:lnTo>
                    <a:lnTo>
                      <a:pt x="256" y="708"/>
                    </a:lnTo>
                    <a:lnTo>
                      <a:pt x="256" y="708"/>
                    </a:lnTo>
                    <a:lnTo>
                      <a:pt x="256" y="708"/>
                    </a:lnTo>
                    <a:lnTo>
                      <a:pt x="256" y="708"/>
                    </a:lnTo>
                    <a:lnTo>
                      <a:pt x="257" y="709"/>
                    </a:lnTo>
                    <a:lnTo>
                      <a:pt x="257" y="709"/>
                    </a:lnTo>
                    <a:lnTo>
                      <a:pt x="257" y="711"/>
                    </a:lnTo>
                    <a:lnTo>
                      <a:pt x="257" y="711"/>
                    </a:lnTo>
                    <a:lnTo>
                      <a:pt x="258" y="711"/>
                    </a:lnTo>
                    <a:lnTo>
                      <a:pt x="258" y="711"/>
                    </a:lnTo>
                    <a:lnTo>
                      <a:pt x="258" y="712"/>
                    </a:lnTo>
                    <a:lnTo>
                      <a:pt x="258" y="712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2" y="713"/>
                    </a:lnTo>
                    <a:lnTo>
                      <a:pt x="262" y="713"/>
                    </a:lnTo>
                    <a:lnTo>
                      <a:pt x="263" y="714"/>
                    </a:lnTo>
                    <a:lnTo>
                      <a:pt x="263" y="714"/>
                    </a:lnTo>
                    <a:lnTo>
                      <a:pt x="263" y="714"/>
                    </a:lnTo>
                    <a:lnTo>
                      <a:pt x="263" y="714"/>
                    </a:lnTo>
                    <a:lnTo>
                      <a:pt x="266" y="714"/>
                    </a:lnTo>
                    <a:lnTo>
                      <a:pt x="266" y="714"/>
                    </a:lnTo>
                    <a:lnTo>
                      <a:pt x="266" y="714"/>
                    </a:lnTo>
                    <a:lnTo>
                      <a:pt x="266" y="714"/>
                    </a:lnTo>
                    <a:lnTo>
                      <a:pt x="268" y="716"/>
                    </a:lnTo>
                    <a:lnTo>
                      <a:pt x="268" y="716"/>
                    </a:lnTo>
                    <a:lnTo>
                      <a:pt x="271" y="717"/>
                    </a:lnTo>
                    <a:lnTo>
                      <a:pt x="271" y="717"/>
                    </a:lnTo>
                    <a:lnTo>
                      <a:pt x="272" y="717"/>
                    </a:lnTo>
                    <a:lnTo>
                      <a:pt x="272" y="717"/>
                    </a:lnTo>
                    <a:lnTo>
                      <a:pt x="273" y="717"/>
                    </a:lnTo>
                    <a:lnTo>
                      <a:pt x="273" y="717"/>
                    </a:lnTo>
                    <a:lnTo>
                      <a:pt x="275" y="717"/>
                    </a:lnTo>
                    <a:lnTo>
                      <a:pt x="275" y="717"/>
                    </a:lnTo>
                    <a:lnTo>
                      <a:pt x="276" y="717"/>
                    </a:lnTo>
                    <a:lnTo>
                      <a:pt x="276" y="717"/>
                    </a:lnTo>
                    <a:lnTo>
                      <a:pt x="276" y="717"/>
                    </a:lnTo>
                    <a:lnTo>
                      <a:pt x="276" y="717"/>
                    </a:lnTo>
                    <a:lnTo>
                      <a:pt x="279" y="718"/>
                    </a:lnTo>
                    <a:lnTo>
                      <a:pt x="279" y="718"/>
                    </a:lnTo>
                    <a:lnTo>
                      <a:pt x="279" y="718"/>
                    </a:lnTo>
                    <a:lnTo>
                      <a:pt x="279" y="718"/>
                    </a:lnTo>
                    <a:lnTo>
                      <a:pt x="280" y="717"/>
                    </a:lnTo>
                    <a:lnTo>
                      <a:pt x="280" y="717"/>
                    </a:lnTo>
                    <a:lnTo>
                      <a:pt x="281" y="717"/>
                    </a:lnTo>
                    <a:lnTo>
                      <a:pt x="281" y="717"/>
                    </a:lnTo>
                    <a:lnTo>
                      <a:pt x="282" y="717"/>
                    </a:lnTo>
                    <a:lnTo>
                      <a:pt x="282" y="717"/>
                    </a:lnTo>
                    <a:lnTo>
                      <a:pt x="282" y="717"/>
                    </a:lnTo>
                    <a:lnTo>
                      <a:pt x="282" y="717"/>
                    </a:lnTo>
                    <a:lnTo>
                      <a:pt x="285" y="716"/>
                    </a:lnTo>
                    <a:lnTo>
                      <a:pt x="285" y="716"/>
                    </a:lnTo>
                    <a:lnTo>
                      <a:pt x="285" y="716"/>
                    </a:lnTo>
                    <a:lnTo>
                      <a:pt x="285" y="716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86" y="714"/>
                    </a:lnTo>
                    <a:lnTo>
                      <a:pt x="292" y="708"/>
                    </a:lnTo>
                    <a:lnTo>
                      <a:pt x="301" y="697"/>
                    </a:lnTo>
                    <a:lnTo>
                      <a:pt x="301" y="697"/>
                    </a:lnTo>
                    <a:lnTo>
                      <a:pt x="310" y="684"/>
                    </a:lnTo>
                    <a:lnTo>
                      <a:pt x="318" y="673"/>
                    </a:lnTo>
                    <a:lnTo>
                      <a:pt x="325" y="656"/>
                    </a:lnTo>
                    <a:lnTo>
                      <a:pt x="325" y="656"/>
                    </a:lnTo>
                    <a:lnTo>
                      <a:pt x="350" y="658"/>
                    </a:lnTo>
                    <a:lnTo>
                      <a:pt x="350" y="658"/>
                    </a:lnTo>
                    <a:lnTo>
                      <a:pt x="355" y="675"/>
                    </a:lnTo>
                    <a:lnTo>
                      <a:pt x="360" y="688"/>
                    </a:lnTo>
                    <a:lnTo>
                      <a:pt x="367" y="703"/>
                    </a:lnTo>
                    <a:lnTo>
                      <a:pt x="367" y="703"/>
                    </a:lnTo>
                    <a:lnTo>
                      <a:pt x="373" y="714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8" y="722"/>
                    </a:lnTo>
                    <a:lnTo>
                      <a:pt x="379" y="724"/>
                    </a:lnTo>
                    <a:lnTo>
                      <a:pt x="379" y="724"/>
                    </a:lnTo>
                    <a:lnTo>
                      <a:pt x="381" y="724"/>
                    </a:lnTo>
                    <a:lnTo>
                      <a:pt x="381" y="724"/>
                    </a:lnTo>
                    <a:lnTo>
                      <a:pt x="382" y="726"/>
                    </a:lnTo>
                    <a:lnTo>
                      <a:pt x="382" y="726"/>
                    </a:lnTo>
                    <a:lnTo>
                      <a:pt x="382" y="726"/>
                    </a:lnTo>
                    <a:lnTo>
                      <a:pt x="382" y="726"/>
                    </a:lnTo>
                    <a:lnTo>
                      <a:pt x="383" y="726"/>
                    </a:lnTo>
                    <a:lnTo>
                      <a:pt x="383" y="726"/>
                    </a:lnTo>
                    <a:lnTo>
                      <a:pt x="383" y="727"/>
                    </a:lnTo>
                    <a:lnTo>
                      <a:pt x="383" y="727"/>
                    </a:lnTo>
                    <a:lnTo>
                      <a:pt x="386" y="727"/>
                    </a:lnTo>
                    <a:lnTo>
                      <a:pt x="386" y="727"/>
                    </a:lnTo>
                    <a:lnTo>
                      <a:pt x="386" y="727"/>
                    </a:lnTo>
                    <a:lnTo>
                      <a:pt x="387" y="727"/>
                    </a:lnTo>
                    <a:lnTo>
                      <a:pt x="387" y="727"/>
                    </a:lnTo>
                    <a:lnTo>
                      <a:pt x="388" y="727"/>
                    </a:lnTo>
                    <a:lnTo>
                      <a:pt x="388" y="727"/>
                    </a:lnTo>
                    <a:lnTo>
                      <a:pt x="389" y="727"/>
                    </a:lnTo>
                    <a:lnTo>
                      <a:pt x="389" y="727"/>
                    </a:lnTo>
                    <a:lnTo>
                      <a:pt x="391" y="727"/>
                    </a:lnTo>
                    <a:lnTo>
                      <a:pt x="391" y="727"/>
                    </a:lnTo>
                    <a:lnTo>
                      <a:pt x="392" y="727"/>
                    </a:lnTo>
                    <a:lnTo>
                      <a:pt x="392" y="727"/>
                    </a:lnTo>
                    <a:lnTo>
                      <a:pt x="392" y="727"/>
                    </a:lnTo>
                    <a:lnTo>
                      <a:pt x="392" y="727"/>
                    </a:lnTo>
                    <a:lnTo>
                      <a:pt x="394" y="727"/>
                    </a:lnTo>
                    <a:lnTo>
                      <a:pt x="394" y="727"/>
                    </a:lnTo>
                    <a:lnTo>
                      <a:pt x="397" y="727"/>
                    </a:lnTo>
                    <a:lnTo>
                      <a:pt x="397" y="727"/>
                    </a:lnTo>
                    <a:lnTo>
                      <a:pt x="398" y="727"/>
                    </a:lnTo>
                    <a:lnTo>
                      <a:pt x="398" y="727"/>
                    </a:lnTo>
                    <a:lnTo>
                      <a:pt x="399" y="726"/>
                    </a:lnTo>
                    <a:lnTo>
                      <a:pt x="399" y="726"/>
                    </a:lnTo>
                    <a:lnTo>
                      <a:pt x="401" y="726"/>
                    </a:lnTo>
                    <a:lnTo>
                      <a:pt x="401" y="726"/>
                    </a:lnTo>
                    <a:lnTo>
                      <a:pt x="402" y="726"/>
                    </a:lnTo>
                    <a:lnTo>
                      <a:pt x="402" y="726"/>
                    </a:lnTo>
                    <a:lnTo>
                      <a:pt x="403" y="726"/>
                    </a:lnTo>
                    <a:lnTo>
                      <a:pt x="403" y="726"/>
                    </a:lnTo>
                    <a:lnTo>
                      <a:pt x="404" y="726"/>
                    </a:lnTo>
                    <a:lnTo>
                      <a:pt x="404" y="726"/>
                    </a:lnTo>
                    <a:lnTo>
                      <a:pt x="404" y="726"/>
                    </a:lnTo>
                    <a:lnTo>
                      <a:pt x="404" y="726"/>
                    </a:lnTo>
                    <a:lnTo>
                      <a:pt x="406" y="724"/>
                    </a:lnTo>
                    <a:lnTo>
                      <a:pt x="406" y="724"/>
                    </a:lnTo>
                    <a:lnTo>
                      <a:pt x="407" y="724"/>
                    </a:lnTo>
                    <a:lnTo>
                      <a:pt x="407" y="724"/>
                    </a:lnTo>
                    <a:lnTo>
                      <a:pt x="408" y="723"/>
                    </a:lnTo>
                    <a:lnTo>
                      <a:pt x="408" y="723"/>
                    </a:lnTo>
                    <a:lnTo>
                      <a:pt x="408" y="723"/>
                    </a:lnTo>
                    <a:lnTo>
                      <a:pt x="408" y="723"/>
                    </a:lnTo>
                    <a:lnTo>
                      <a:pt x="410" y="722"/>
                    </a:lnTo>
                    <a:lnTo>
                      <a:pt x="410" y="722"/>
                    </a:lnTo>
                    <a:lnTo>
                      <a:pt x="410" y="722"/>
                    </a:lnTo>
                    <a:lnTo>
                      <a:pt x="410" y="722"/>
                    </a:lnTo>
                    <a:lnTo>
                      <a:pt x="411" y="719"/>
                    </a:lnTo>
                    <a:lnTo>
                      <a:pt x="411" y="719"/>
                    </a:lnTo>
                    <a:lnTo>
                      <a:pt x="411" y="719"/>
                    </a:lnTo>
                    <a:lnTo>
                      <a:pt x="411" y="719"/>
                    </a:lnTo>
                    <a:lnTo>
                      <a:pt x="415" y="712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423" y="683"/>
                    </a:lnTo>
                    <a:lnTo>
                      <a:pt x="426" y="670"/>
                    </a:lnTo>
                    <a:lnTo>
                      <a:pt x="427" y="651"/>
                    </a:lnTo>
                    <a:lnTo>
                      <a:pt x="427" y="651"/>
                    </a:lnTo>
                    <a:lnTo>
                      <a:pt x="452" y="645"/>
                    </a:lnTo>
                    <a:lnTo>
                      <a:pt x="452" y="645"/>
                    </a:lnTo>
                    <a:lnTo>
                      <a:pt x="462" y="660"/>
                    </a:lnTo>
                    <a:lnTo>
                      <a:pt x="471" y="670"/>
                    </a:lnTo>
                    <a:lnTo>
                      <a:pt x="483" y="682"/>
                    </a:lnTo>
                    <a:lnTo>
                      <a:pt x="483" y="682"/>
                    </a:lnTo>
                    <a:lnTo>
                      <a:pt x="493" y="690"/>
                    </a:lnTo>
                    <a:lnTo>
                      <a:pt x="500" y="695"/>
                    </a:lnTo>
                    <a:lnTo>
                      <a:pt x="500" y="695"/>
                    </a:lnTo>
                    <a:lnTo>
                      <a:pt x="500" y="695"/>
                    </a:lnTo>
                    <a:lnTo>
                      <a:pt x="500" y="695"/>
                    </a:lnTo>
                    <a:lnTo>
                      <a:pt x="502" y="697"/>
                    </a:lnTo>
                    <a:lnTo>
                      <a:pt x="502" y="697"/>
                    </a:lnTo>
                    <a:lnTo>
                      <a:pt x="503" y="697"/>
                    </a:lnTo>
                    <a:lnTo>
                      <a:pt x="503" y="697"/>
                    </a:lnTo>
                    <a:lnTo>
                      <a:pt x="504" y="697"/>
                    </a:lnTo>
                    <a:lnTo>
                      <a:pt x="504" y="697"/>
                    </a:lnTo>
                    <a:lnTo>
                      <a:pt x="505" y="698"/>
                    </a:lnTo>
                    <a:lnTo>
                      <a:pt x="505" y="698"/>
                    </a:lnTo>
                    <a:lnTo>
                      <a:pt x="507" y="698"/>
                    </a:lnTo>
                    <a:lnTo>
                      <a:pt x="507" y="698"/>
                    </a:lnTo>
                    <a:lnTo>
                      <a:pt x="507" y="698"/>
                    </a:lnTo>
                    <a:lnTo>
                      <a:pt x="507" y="698"/>
                    </a:lnTo>
                    <a:lnTo>
                      <a:pt x="508" y="698"/>
                    </a:lnTo>
                    <a:lnTo>
                      <a:pt x="508" y="698"/>
                    </a:lnTo>
                    <a:lnTo>
                      <a:pt x="508" y="698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2" y="697"/>
                    </a:lnTo>
                    <a:lnTo>
                      <a:pt x="512" y="697"/>
                    </a:lnTo>
                    <a:lnTo>
                      <a:pt x="513" y="695"/>
                    </a:lnTo>
                    <a:lnTo>
                      <a:pt x="513" y="695"/>
                    </a:lnTo>
                    <a:lnTo>
                      <a:pt x="514" y="695"/>
                    </a:lnTo>
                    <a:lnTo>
                      <a:pt x="514" y="695"/>
                    </a:lnTo>
                    <a:lnTo>
                      <a:pt x="515" y="695"/>
                    </a:lnTo>
                    <a:lnTo>
                      <a:pt x="515" y="695"/>
                    </a:lnTo>
                    <a:lnTo>
                      <a:pt x="518" y="694"/>
                    </a:lnTo>
                    <a:lnTo>
                      <a:pt x="518" y="694"/>
                    </a:lnTo>
                    <a:lnTo>
                      <a:pt x="519" y="693"/>
                    </a:lnTo>
                    <a:lnTo>
                      <a:pt x="519" y="693"/>
                    </a:lnTo>
                    <a:lnTo>
                      <a:pt x="520" y="693"/>
                    </a:lnTo>
                    <a:lnTo>
                      <a:pt x="520" y="693"/>
                    </a:lnTo>
                    <a:lnTo>
                      <a:pt x="522" y="692"/>
                    </a:lnTo>
                    <a:lnTo>
                      <a:pt x="522" y="692"/>
                    </a:lnTo>
                    <a:lnTo>
                      <a:pt x="523" y="692"/>
                    </a:lnTo>
                    <a:lnTo>
                      <a:pt x="523" y="692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27" y="688"/>
                    </a:lnTo>
                    <a:lnTo>
                      <a:pt x="527" y="688"/>
                    </a:lnTo>
                    <a:lnTo>
                      <a:pt x="528" y="688"/>
                    </a:lnTo>
                    <a:lnTo>
                      <a:pt x="528" y="688"/>
                    </a:lnTo>
                    <a:lnTo>
                      <a:pt x="528" y="687"/>
                    </a:lnTo>
                    <a:lnTo>
                      <a:pt x="528" y="687"/>
                    </a:lnTo>
                    <a:lnTo>
                      <a:pt x="528" y="685"/>
                    </a:lnTo>
                    <a:lnTo>
                      <a:pt x="528" y="685"/>
                    </a:lnTo>
                    <a:lnTo>
                      <a:pt x="529" y="684"/>
                    </a:lnTo>
                    <a:lnTo>
                      <a:pt x="529" y="684"/>
                    </a:lnTo>
                    <a:lnTo>
                      <a:pt x="529" y="684"/>
                    </a:lnTo>
                    <a:lnTo>
                      <a:pt x="529" y="684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29" y="682"/>
                    </a:lnTo>
                    <a:lnTo>
                      <a:pt x="530" y="673"/>
                    </a:lnTo>
                    <a:lnTo>
                      <a:pt x="530" y="659"/>
                    </a:lnTo>
                    <a:lnTo>
                      <a:pt x="530" y="659"/>
                    </a:lnTo>
                    <a:lnTo>
                      <a:pt x="528" y="643"/>
                    </a:lnTo>
                    <a:lnTo>
                      <a:pt x="527" y="630"/>
                    </a:lnTo>
                    <a:lnTo>
                      <a:pt x="522" y="612"/>
                    </a:lnTo>
                    <a:lnTo>
                      <a:pt x="522" y="612"/>
                    </a:lnTo>
                    <a:lnTo>
                      <a:pt x="543" y="597"/>
                    </a:lnTo>
                    <a:lnTo>
                      <a:pt x="543" y="597"/>
                    </a:lnTo>
                    <a:lnTo>
                      <a:pt x="558" y="607"/>
                    </a:lnTo>
                    <a:lnTo>
                      <a:pt x="570" y="615"/>
                    </a:lnTo>
                    <a:lnTo>
                      <a:pt x="585" y="621"/>
                    </a:lnTo>
                    <a:lnTo>
                      <a:pt x="585" y="621"/>
                    </a:lnTo>
                    <a:lnTo>
                      <a:pt x="597" y="626"/>
                    </a:lnTo>
                    <a:lnTo>
                      <a:pt x="605" y="629"/>
                    </a:lnTo>
                    <a:lnTo>
                      <a:pt x="605" y="629"/>
                    </a:lnTo>
                    <a:lnTo>
                      <a:pt x="605" y="629"/>
                    </a:lnTo>
                    <a:lnTo>
                      <a:pt x="605" y="629"/>
                    </a:lnTo>
                    <a:lnTo>
                      <a:pt x="607" y="629"/>
                    </a:lnTo>
                    <a:lnTo>
                      <a:pt x="607" y="629"/>
                    </a:lnTo>
                    <a:lnTo>
                      <a:pt x="609" y="629"/>
                    </a:lnTo>
                    <a:lnTo>
                      <a:pt x="609" y="629"/>
                    </a:lnTo>
                    <a:lnTo>
                      <a:pt x="610" y="629"/>
                    </a:lnTo>
                    <a:lnTo>
                      <a:pt x="610" y="629"/>
                    </a:lnTo>
                    <a:lnTo>
                      <a:pt x="610" y="629"/>
                    </a:lnTo>
                    <a:lnTo>
                      <a:pt x="610" y="629"/>
                    </a:lnTo>
                    <a:lnTo>
                      <a:pt x="611" y="629"/>
                    </a:lnTo>
                    <a:lnTo>
                      <a:pt x="611" y="629"/>
                    </a:lnTo>
                    <a:lnTo>
                      <a:pt x="612" y="629"/>
                    </a:lnTo>
                    <a:lnTo>
                      <a:pt x="612" y="629"/>
                    </a:lnTo>
                    <a:lnTo>
                      <a:pt x="614" y="627"/>
                    </a:lnTo>
                    <a:lnTo>
                      <a:pt x="614" y="627"/>
                    </a:lnTo>
                    <a:lnTo>
                      <a:pt x="614" y="627"/>
                    </a:lnTo>
                    <a:lnTo>
                      <a:pt x="614" y="627"/>
                    </a:lnTo>
                    <a:lnTo>
                      <a:pt x="615" y="626"/>
                    </a:lnTo>
                    <a:lnTo>
                      <a:pt x="615" y="626"/>
                    </a:lnTo>
                    <a:lnTo>
                      <a:pt x="616" y="626"/>
                    </a:lnTo>
                    <a:lnTo>
                      <a:pt x="616" y="626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9" y="624"/>
                    </a:lnTo>
                    <a:lnTo>
                      <a:pt x="619" y="624"/>
                    </a:lnTo>
                    <a:lnTo>
                      <a:pt x="620" y="622"/>
                    </a:lnTo>
                    <a:lnTo>
                      <a:pt x="620" y="622"/>
                    </a:lnTo>
                    <a:lnTo>
                      <a:pt x="621" y="621"/>
                    </a:lnTo>
                    <a:lnTo>
                      <a:pt x="621" y="621"/>
                    </a:lnTo>
                    <a:lnTo>
                      <a:pt x="622" y="620"/>
                    </a:lnTo>
                    <a:lnTo>
                      <a:pt x="622" y="620"/>
                    </a:lnTo>
                    <a:lnTo>
                      <a:pt x="624" y="619"/>
                    </a:lnTo>
                    <a:lnTo>
                      <a:pt x="624" y="619"/>
                    </a:lnTo>
                    <a:lnTo>
                      <a:pt x="625" y="617"/>
                    </a:lnTo>
                    <a:lnTo>
                      <a:pt x="625" y="617"/>
                    </a:lnTo>
                    <a:lnTo>
                      <a:pt x="625" y="617"/>
                    </a:lnTo>
                    <a:lnTo>
                      <a:pt x="625" y="617"/>
                    </a:lnTo>
                    <a:lnTo>
                      <a:pt x="626" y="616"/>
                    </a:lnTo>
                    <a:lnTo>
                      <a:pt x="626" y="616"/>
                    </a:lnTo>
                    <a:lnTo>
                      <a:pt x="626" y="616"/>
                    </a:lnTo>
                    <a:lnTo>
                      <a:pt x="626" y="616"/>
                    </a:lnTo>
                    <a:lnTo>
                      <a:pt x="627" y="614"/>
                    </a:lnTo>
                    <a:lnTo>
                      <a:pt x="627" y="614"/>
                    </a:lnTo>
                    <a:lnTo>
                      <a:pt x="627" y="614"/>
                    </a:lnTo>
                    <a:lnTo>
                      <a:pt x="627" y="614"/>
                    </a:lnTo>
                    <a:lnTo>
                      <a:pt x="629" y="612"/>
                    </a:lnTo>
                    <a:lnTo>
                      <a:pt x="629" y="612"/>
                    </a:lnTo>
                    <a:lnTo>
                      <a:pt x="629" y="612"/>
                    </a:lnTo>
                    <a:lnTo>
                      <a:pt x="629" y="612"/>
                    </a:lnTo>
                    <a:lnTo>
                      <a:pt x="629" y="611"/>
                    </a:lnTo>
                    <a:lnTo>
                      <a:pt x="629" y="611"/>
                    </a:lnTo>
                    <a:lnTo>
                      <a:pt x="629" y="610"/>
                    </a:lnTo>
                    <a:lnTo>
                      <a:pt x="629" y="610"/>
                    </a:lnTo>
                    <a:lnTo>
                      <a:pt x="629" y="609"/>
                    </a:lnTo>
                    <a:lnTo>
                      <a:pt x="629" y="609"/>
                    </a:lnTo>
                    <a:lnTo>
                      <a:pt x="629" y="607"/>
                    </a:lnTo>
                    <a:lnTo>
                      <a:pt x="629" y="607"/>
                    </a:lnTo>
                    <a:lnTo>
                      <a:pt x="629" y="605"/>
                    </a:lnTo>
                    <a:lnTo>
                      <a:pt x="629" y="605"/>
                    </a:lnTo>
                    <a:lnTo>
                      <a:pt x="629" y="605"/>
                    </a:lnTo>
                    <a:lnTo>
                      <a:pt x="626" y="597"/>
                    </a:lnTo>
                    <a:lnTo>
                      <a:pt x="621" y="585"/>
                    </a:lnTo>
                    <a:lnTo>
                      <a:pt x="621" y="585"/>
                    </a:lnTo>
                    <a:lnTo>
                      <a:pt x="614" y="569"/>
                    </a:lnTo>
                    <a:lnTo>
                      <a:pt x="607" y="558"/>
                    </a:lnTo>
                    <a:lnTo>
                      <a:pt x="597" y="543"/>
                    </a:lnTo>
                    <a:lnTo>
                      <a:pt x="597" y="543"/>
                    </a:lnTo>
                    <a:lnTo>
                      <a:pt x="612" y="522"/>
                    </a:lnTo>
                    <a:lnTo>
                      <a:pt x="612" y="522"/>
                    </a:lnTo>
                    <a:lnTo>
                      <a:pt x="630" y="527"/>
                    </a:lnTo>
                    <a:lnTo>
                      <a:pt x="643" y="529"/>
                    </a:lnTo>
                    <a:lnTo>
                      <a:pt x="659" y="530"/>
                    </a:lnTo>
                    <a:lnTo>
                      <a:pt x="659" y="530"/>
                    </a:lnTo>
                    <a:lnTo>
                      <a:pt x="673" y="530"/>
                    </a:lnTo>
                    <a:lnTo>
                      <a:pt x="682" y="530"/>
                    </a:lnTo>
                    <a:lnTo>
                      <a:pt x="682" y="530"/>
                    </a:lnTo>
                    <a:lnTo>
                      <a:pt x="682" y="530"/>
                    </a:lnTo>
                    <a:lnTo>
                      <a:pt x="682" y="530"/>
                    </a:lnTo>
                    <a:lnTo>
                      <a:pt x="684" y="529"/>
                    </a:lnTo>
                    <a:lnTo>
                      <a:pt x="684" y="529"/>
                    </a:lnTo>
                    <a:lnTo>
                      <a:pt x="684" y="529"/>
                    </a:lnTo>
                    <a:lnTo>
                      <a:pt x="684" y="529"/>
                    </a:lnTo>
                    <a:lnTo>
                      <a:pt x="685" y="529"/>
                    </a:lnTo>
                    <a:lnTo>
                      <a:pt x="685" y="529"/>
                    </a:lnTo>
                    <a:lnTo>
                      <a:pt x="687" y="528"/>
                    </a:lnTo>
                    <a:lnTo>
                      <a:pt x="687" y="528"/>
                    </a:lnTo>
                    <a:lnTo>
                      <a:pt x="688" y="528"/>
                    </a:lnTo>
                    <a:lnTo>
                      <a:pt x="688" y="528"/>
                    </a:lnTo>
                    <a:lnTo>
                      <a:pt x="688" y="528"/>
                    </a:lnTo>
                    <a:lnTo>
                      <a:pt x="688" y="528"/>
                    </a:lnTo>
                    <a:lnTo>
                      <a:pt x="689" y="527"/>
                    </a:lnTo>
                    <a:lnTo>
                      <a:pt x="689" y="527"/>
                    </a:lnTo>
                    <a:lnTo>
                      <a:pt x="689" y="527"/>
                    </a:lnTo>
                    <a:lnTo>
                      <a:pt x="689" y="527"/>
                    </a:lnTo>
                    <a:lnTo>
                      <a:pt x="690" y="524"/>
                    </a:lnTo>
                    <a:lnTo>
                      <a:pt x="690" y="524"/>
                    </a:lnTo>
                    <a:lnTo>
                      <a:pt x="690" y="524"/>
                    </a:lnTo>
                    <a:lnTo>
                      <a:pt x="690" y="524"/>
                    </a:lnTo>
                    <a:lnTo>
                      <a:pt x="692" y="523"/>
                    </a:lnTo>
                    <a:lnTo>
                      <a:pt x="692" y="523"/>
                    </a:lnTo>
                    <a:lnTo>
                      <a:pt x="692" y="522"/>
                    </a:lnTo>
                    <a:lnTo>
                      <a:pt x="692" y="522"/>
                    </a:lnTo>
                    <a:lnTo>
                      <a:pt x="692" y="520"/>
                    </a:lnTo>
                    <a:lnTo>
                      <a:pt x="692" y="520"/>
                    </a:lnTo>
                    <a:lnTo>
                      <a:pt x="693" y="519"/>
                    </a:lnTo>
                    <a:lnTo>
                      <a:pt x="693" y="519"/>
                    </a:lnTo>
                    <a:lnTo>
                      <a:pt x="694" y="518"/>
                    </a:lnTo>
                    <a:lnTo>
                      <a:pt x="694" y="518"/>
                    </a:lnTo>
                    <a:lnTo>
                      <a:pt x="694" y="515"/>
                    </a:lnTo>
                    <a:lnTo>
                      <a:pt x="694" y="515"/>
                    </a:lnTo>
                    <a:lnTo>
                      <a:pt x="696" y="514"/>
                    </a:lnTo>
                    <a:lnTo>
                      <a:pt x="696" y="514"/>
                    </a:lnTo>
                    <a:lnTo>
                      <a:pt x="696" y="513"/>
                    </a:lnTo>
                    <a:lnTo>
                      <a:pt x="696" y="513"/>
                    </a:lnTo>
                    <a:lnTo>
                      <a:pt x="696" y="513"/>
                    </a:lnTo>
                    <a:lnTo>
                      <a:pt x="696" y="513"/>
                    </a:lnTo>
                    <a:lnTo>
                      <a:pt x="697" y="510"/>
                    </a:lnTo>
                    <a:lnTo>
                      <a:pt x="697" y="510"/>
                    </a:lnTo>
                    <a:lnTo>
                      <a:pt x="697" y="510"/>
                    </a:lnTo>
                    <a:lnTo>
                      <a:pt x="697" y="510"/>
                    </a:lnTo>
                    <a:lnTo>
                      <a:pt x="697" y="509"/>
                    </a:lnTo>
                    <a:lnTo>
                      <a:pt x="697" y="509"/>
                    </a:lnTo>
                    <a:lnTo>
                      <a:pt x="697" y="508"/>
                    </a:lnTo>
                    <a:lnTo>
                      <a:pt x="697" y="508"/>
                    </a:lnTo>
                    <a:lnTo>
                      <a:pt x="697" y="506"/>
                    </a:lnTo>
                    <a:lnTo>
                      <a:pt x="697" y="506"/>
                    </a:lnTo>
                    <a:lnTo>
                      <a:pt x="697" y="506"/>
                    </a:lnTo>
                    <a:lnTo>
                      <a:pt x="697" y="506"/>
                    </a:lnTo>
                    <a:lnTo>
                      <a:pt x="697" y="505"/>
                    </a:lnTo>
                    <a:lnTo>
                      <a:pt x="697" y="505"/>
                    </a:lnTo>
                    <a:lnTo>
                      <a:pt x="697" y="504"/>
                    </a:lnTo>
                    <a:lnTo>
                      <a:pt x="697" y="504"/>
                    </a:lnTo>
                    <a:lnTo>
                      <a:pt x="697" y="503"/>
                    </a:lnTo>
                    <a:lnTo>
                      <a:pt x="697" y="503"/>
                    </a:lnTo>
                    <a:lnTo>
                      <a:pt x="697" y="503"/>
                    </a:lnTo>
                    <a:lnTo>
                      <a:pt x="697" y="503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6" y="500"/>
                    </a:lnTo>
                    <a:lnTo>
                      <a:pt x="690" y="493"/>
                    </a:lnTo>
                    <a:lnTo>
                      <a:pt x="682" y="483"/>
                    </a:lnTo>
                    <a:lnTo>
                      <a:pt x="682" y="483"/>
                    </a:lnTo>
                    <a:lnTo>
                      <a:pt x="669" y="471"/>
                    </a:lnTo>
                    <a:lnTo>
                      <a:pt x="659" y="462"/>
                    </a:lnTo>
                    <a:lnTo>
                      <a:pt x="645" y="452"/>
                    </a:lnTo>
                    <a:lnTo>
                      <a:pt x="645" y="452"/>
                    </a:lnTo>
                    <a:lnTo>
                      <a:pt x="648" y="440"/>
                    </a:lnTo>
                    <a:lnTo>
                      <a:pt x="648" y="440"/>
                    </a:lnTo>
                    <a:lnTo>
                      <a:pt x="651" y="427"/>
                    </a:lnTo>
                    <a:lnTo>
                      <a:pt x="651" y="427"/>
                    </a:lnTo>
                    <a:lnTo>
                      <a:pt x="669" y="426"/>
                    </a:lnTo>
                    <a:lnTo>
                      <a:pt x="683" y="423"/>
                    </a:lnTo>
                    <a:lnTo>
                      <a:pt x="698" y="418"/>
                    </a:lnTo>
                    <a:lnTo>
                      <a:pt x="698" y="418"/>
                    </a:lnTo>
                    <a:lnTo>
                      <a:pt x="711" y="415"/>
                    </a:lnTo>
                    <a:lnTo>
                      <a:pt x="718" y="411"/>
                    </a:lnTo>
                    <a:lnTo>
                      <a:pt x="718" y="411"/>
                    </a:lnTo>
                    <a:lnTo>
                      <a:pt x="719" y="411"/>
                    </a:lnTo>
                    <a:lnTo>
                      <a:pt x="719" y="411"/>
                    </a:lnTo>
                    <a:lnTo>
                      <a:pt x="721" y="409"/>
                    </a:lnTo>
                    <a:lnTo>
                      <a:pt x="721" y="409"/>
                    </a:lnTo>
                    <a:lnTo>
                      <a:pt x="721" y="409"/>
                    </a:lnTo>
                    <a:lnTo>
                      <a:pt x="721" y="409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5" y="407"/>
                    </a:lnTo>
                    <a:lnTo>
                      <a:pt x="725" y="407"/>
                    </a:lnTo>
                    <a:lnTo>
                      <a:pt x="725" y="407"/>
                    </a:lnTo>
                    <a:lnTo>
                      <a:pt x="725" y="407"/>
                    </a:lnTo>
                    <a:lnTo>
                      <a:pt x="725" y="404"/>
                    </a:lnTo>
                    <a:lnTo>
                      <a:pt x="725" y="404"/>
                    </a:lnTo>
                    <a:lnTo>
                      <a:pt x="725" y="404"/>
                    </a:lnTo>
                    <a:lnTo>
                      <a:pt x="725" y="404"/>
                    </a:lnTo>
                    <a:lnTo>
                      <a:pt x="726" y="403"/>
                    </a:lnTo>
                    <a:lnTo>
                      <a:pt x="726" y="403"/>
                    </a:lnTo>
                    <a:lnTo>
                      <a:pt x="726" y="402"/>
                    </a:lnTo>
                    <a:lnTo>
                      <a:pt x="726" y="402"/>
                    </a:lnTo>
                    <a:lnTo>
                      <a:pt x="726" y="401"/>
                    </a:lnTo>
                    <a:lnTo>
                      <a:pt x="726" y="401"/>
                    </a:lnTo>
                    <a:lnTo>
                      <a:pt x="726" y="401"/>
                    </a:lnTo>
                    <a:lnTo>
                      <a:pt x="726" y="401"/>
                    </a:lnTo>
                    <a:lnTo>
                      <a:pt x="726" y="398"/>
                    </a:lnTo>
                    <a:lnTo>
                      <a:pt x="726" y="398"/>
                    </a:lnTo>
                    <a:lnTo>
                      <a:pt x="726" y="398"/>
                    </a:lnTo>
                    <a:lnTo>
                      <a:pt x="726" y="398"/>
                    </a:lnTo>
                    <a:lnTo>
                      <a:pt x="727" y="396"/>
                    </a:lnTo>
                    <a:lnTo>
                      <a:pt x="727" y="396"/>
                    </a:lnTo>
                    <a:lnTo>
                      <a:pt x="727" y="393"/>
                    </a:lnTo>
                    <a:lnTo>
                      <a:pt x="727" y="393"/>
                    </a:lnTo>
                    <a:lnTo>
                      <a:pt x="727" y="392"/>
                    </a:lnTo>
                    <a:lnTo>
                      <a:pt x="727" y="392"/>
                    </a:lnTo>
                    <a:lnTo>
                      <a:pt x="727" y="391"/>
                    </a:lnTo>
                    <a:lnTo>
                      <a:pt x="727" y="391"/>
                    </a:lnTo>
                    <a:lnTo>
                      <a:pt x="727" y="389"/>
                    </a:lnTo>
                    <a:lnTo>
                      <a:pt x="727" y="389"/>
                    </a:lnTo>
                    <a:lnTo>
                      <a:pt x="727" y="388"/>
                    </a:lnTo>
                    <a:lnTo>
                      <a:pt x="727" y="388"/>
                    </a:lnTo>
                    <a:lnTo>
                      <a:pt x="727" y="387"/>
                    </a:lnTo>
                    <a:lnTo>
                      <a:pt x="727" y="387"/>
                    </a:lnTo>
                    <a:lnTo>
                      <a:pt x="727" y="386"/>
                    </a:lnTo>
                    <a:lnTo>
                      <a:pt x="727" y="386"/>
                    </a:lnTo>
                    <a:lnTo>
                      <a:pt x="727" y="386"/>
                    </a:lnTo>
                    <a:lnTo>
                      <a:pt x="727" y="386"/>
                    </a:lnTo>
                    <a:lnTo>
                      <a:pt x="726" y="384"/>
                    </a:lnTo>
                    <a:lnTo>
                      <a:pt x="726" y="384"/>
                    </a:lnTo>
                    <a:lnTo>
                      <a:pt x="726" y="383"/>
                    </a:lnTo>
                    <a:lnTo>
                      <a:pt x="726" y="383"/>
                    </a:lnTo>
                    <a:lnTo>
                      <a:pt x="726" y="382"/>
                    </a:lnTo>
                    <a:lnTo>
                      <a:pt x="726" y="382"/>
                    </a:lnTo>
                    <a:lnTo>
                      <a:pt x="725" y="382"/>
                    </a:lnTo>
                    <a:lnTo>
                      <a:pt x="725" y="382"/>
                    </a:lnTo>
                    <a:lnTo>
                      <a:pt x="725" y="381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3" y="379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22" y="378"/>
                    </a:lnTo>
                    <a:lnTo>
                      <a:pt x="714" y="373"/>
                    </a:lnTo>
                    <a:lnTo>
                      <a:pt x="703" y="367"/>
                    </a:lnTo>
                    <a:lnTo>
                      <a:pt x="703" y="367"/>
                    </a:lnTo>
                    <a:lnTo>
                      <a:pt x="688" y="360"/>
                    </a:lnTo>
                    <a:lnTo>
                      <a:pt x="675" y="355"/>
                    </a:lnTo>
                    <a:lnTo>
                      <a:pt x="658" y="350"/>
                    </a:lnTo>
                    <a:lnTo>
                      <a:pt x="658" y="350"/>
                    </a:lnTo>
                    <a:lnTo>
                      <a:pt x="655" y="325"/>
                    </a:lnTo>
                    <a:lnTo>
                      <a:pt x="655" y="325"/>
                    </a:lnTo>
                    <a:lnTo>
                      <a:pt x="672" y="318"/>
                    </a:lnTo>
                    <a:lnTo>
                      <a:pt x="684" y="310"/>
                    </a:lnTo>
                    <a:lnTo>
                      <a:pt x="697" y="301"/>
                    </a:lnTo>
                    <a:lnTo>
                      <a:pt x="697" y="301"/>
                    </a:lnTo>
                    <a:lnTo>
                      <a:pt x="707" y="292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3" y="287"/>
                    </a:lnTo>
                    <a:lnTo>
                      <a:pt x="717" y="282"/>
                    </a:lnTo>
                    <a:lnTo>
                      <a:pt x="717" y="282"/>
                    </a:lnTo>
                    <a:lnTo>
                      <a:pt x="717" y="282"/>
                    </a:lnTo>
                    <a:lnTo>
                      <a:pt x="717" y="282"/>
                    </a:lnTo>
                    <a:lnTo>
                      <a:pt x="717" y="281"/>
                    </a:lnTo>
                    <a:lnTo>
                      <a:pt x="717" y="281"/>
                    </a:lnTo>
                    <a:lnTo>
                      <a:pt x="717" y="281"/>
                    </a:lnTo>
                    <a:lnTo>
                      <a:pt x="717" y="281"/>
                    </a:lnTo>
                    <a:lnTo>
                      <a:pt x="717" y="278"/>
                    </a:lnTo>
                    <a:lnTo>
                      <a:pt x="717" y="278"/>
                    </a:lnTo>
                    <a:lnTo>
                      <a:pt x="717" y="278"/>
                    </a:lnTo>
                    <a:lnTo>
                      <a:pt x="717" y="278"/>
                    </a:lnTo>
                    <a:lnTo>
                      <a:pt x="717" y="277"/>
                    </a:lnTo>
                    <a:lnTo>
                      <a:pt x="717" y="277"/>
                    </a:lnTo>
                    <a:lnTo>
                      <a:pt x="717" y="276"/>
                    </a:lnTo>
                    <a:lnTo>
                      <a:pt x="717" y="276"/>
                    </a:lnTo>
                    <a:lnTo>
                      <a:pt x="717" y="275"/>
                    </a:lnTo>
                    <a:lnTo>
                      <a:pt x="717" y="275"/>
                    </a:lnTo>
                    <a:lnTo>
                      <a:pt x="717" y="273"/>
                    </a:lnTo>
                    <a:lnTo>
                      <a:pt x="717" y="273"/>
                    </a:lnTo>
                    <a:lnTo>
                      <a:pt x="716" y="272"/>
                    </a:lnTo>
                    <a:lnTo>
                      <a:pt x="716" y="272"/>
                    </a:lnTo>
                    <a:lnTo>
                      <a:pt x="716" y="271"/>
                    </a:lnTo>
                    <a:lnTo>
                      <a:pt x="716" y="271"/>
                    </a:lnTo>
                    <a:lnTo>
                      <a:pt x="716" y="270"/>
                    </a:lnTo>
                    <a:lnTo>
                      <a:pt x="716" y="270"/>
                    </a:lnTo>
                    <a:lnTo>
                      <a:pt x="714" y="267"/>
                    </a:lnTo>
                    <a:lnTo>
                      <a:pt x="714" y="267"/>
                    </a:lnTo>
                    <a:lnTo>
                      <a:pt x="714" y="266"/>
                    </a:lnTo>
                    <a:lnTo>
                      <a:pt x="714" y="266"/>
                    </a:lnTo>
                    <a:lnTo>
                      <a:pt x="714" y="265"/>
                    </a:lnTo>
                    <a:lnTo>
                      <a:pt x="714" y="265"/>
                    </a:lnTo>
                    <a:lnTo>
                      <a:pt x="714" y="263"/>
                    </a:lnTo>
                    <a:lnTo>
                      <a:pt x="714" y="263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3" y="262"/>
                    </a:lnTo>
                    <a:lnTo>
                      <a:pt x="712" y="260"/>
                    </a:lnTo>
                    <a:lnTo>
                      <a:pt x="712" y="260"/>
                    </a:lnTo>
                    <a:lnTo>
                      <a:pt x="712" y="260"/>
                    </a:lnTo>
                    <a:lnTo>
                      <a:pt x="712" y="260"/>
                    </a:lnTo>
                    <a:lnTo>
                      <a:pt x="711" y="258"/>
                    </a:lnTo>
                    <a:lnTo>
                      <a:pt x="711" y="258"/>
                    </a:lnTo>
                    <a:lnTo>
                      <a:pt x="711" y="258"/>
                    </a:lnTo>
                    <a:lnTo>
                      <a:pt x="711" y="258"/>
                    </a:lnTo>
                    <a:lnTo>
                      <a:pt x="709" y="257"/>
                    </a:lnTo>
                    <a:lnTo>
                      <a:pt x="709" y="257"/>
                    </a:lnTo>
                    <a:lnTo>
                      <a:pt x="709" y="257"/>
                    </a:lnTo>
                    <a:lnTo>
                      <a:pt x="709" y="257"/>
                    </a:lnTo>
                    <a:lnTo>
                      <a:pt x="707" y="256"/>
                    </a:lnTo>
                    <a:lnTo>
                      <a:pt x="707" y="256"/>
                    </a:lnTo>
                    <a:lnTo>
                      <a:pt x="707" y="256"/>
                    </a:lnTo>
                    <a:lnTo>
                      <a:pt x="707" y="256"/>
                    </a:lnTo>
                    <a:lnTo>
                      <a:pt x="706" y="255"/>
                    </a:lnTo>
                    <a:lnTo>
                      <a:pt x="706" y="255"/>
                    </a:lnTo>
                    <a:lnTo>
                      <a:pt x="704" y="255"/>
                    </a:lnTo>
                    <a:lnTo>
                      <a:pt x="704" y="255"/>
                    </a:lnTo>
                    <a:lnTo>
                      <a:pt x="704" y="255"/>
                    </a:lnTo>
                    <a:lnTo>
                      <a:pt x="704" y="255"/>
                    </a:lnTo>
                    <a:lnTo>
                      <a:pt x="697" y="252"/>
                    </a:lnTo>
                    <a:lnTo>
                      <a:pt x="684" y="251"/>
                    </a:lnTo>
                    <a:lnTo>
                      <a:pt x="684" y="251"/>
                    </a:lnTo>
                    <a:lnTo>
                      <a:pt x="667" y="250"/>
                    </a:lnTo>
                    <a:lnTo>
                      <a:pt x="654" y="250"/>
                    </a:lnTo>
                    <a:lnTo>
                      <a:pt x="635" y="251"/>
                    </a:lnTo>
                    <a:lnTo>
                      <a:pt x="635" y="251"/>
                    </a:lnTo>
                    <a:lnTo>
                      <a:pt x="625" y="228"/>
                    </a:lnTo>
                    <a:lnTo>
                      <a:pt x="625" y="228"/>
                    </a:lnTo>
                    <a:lnTo>
                      <a:pt x="638" y="214"/>
                    </a:lnTo>
                    <a:lnTo>
                      <a:pt x="646" y="204"/>
                    </a:lnTo>
                    <a:lnTo>
                      <a:pt x="655" y="190"/>
                    </a:lnTo>
                    <a:lnTo>
                      <a:pt x="655" y="190"/>
                    </a:lnTo>
                    <a:lnTo>
                      <a:pt x="663" y="180"/>
                    </a:lnTo>
                    <a:lnTo>
                      <a:pt x="667" y="173"/>
                    </a:lnTo>
                    <a:lnTo>
                      <a:pt x="667" y="173"/>
                    </a:lnTo>
                    <a:lnTo>
                      <a:pt x="667" y="173"/>
                    </a:lnTo>
                    <a:lnTo>
                      <a:pt x="667" y="171"/>
                    </a:lnTo>
                    <a:lnTo>
                      <a:pt x="667" y="171"/>
                    </a:lnTo>
                    <a:lnTo>
                      <a:pt x="667" y="170"/>
                    </a:lnTo>
                    <a:lnTo>
                      <a:pt x="667" y="170"/>
                    </a:lnTo>
                    <a:lnTo>
                      <a:pt x="667" y="169"/>
                    </a:lnTo>
                    <a:lnTo>
                      <a:pt x="667" y="169"/>
                    </a:lnTo>
                    <a:lnTo>
                      <a:pt x="668" y="168"/>
                    </a:lnTo>
                    <a:lnTo>
                      <a:pt x="668" y="168"/>
                    </a:lnTo>
                    <a:lnTo>
                      <a:pt x="668" y="166"/>
                    </a:lnTo>
                    <a:lnTo>
                      <a:pt x="668" y="166"/>
                    </a:lnTo>
                    <a:lnTo>
                      <a:pt x="668" y="165"/>
                    </a:lnTo>
                    <a:lnTo>
                      <a:pt x="668" y="165"/>
                    </a:lnTo>
                    <a:lnTo>
                      <a:pt x="668" y="165"/>
                    </a:lnTo>
                    <a:lnTo>
                      <a:pt x="668" y="165"/>
                    </a:lnTo>
                    <a:lnTo>
                      <a:pt x="667" y="163"/>
                    </a:lnTo>
                    <a:lnTo>
                      <a:pt x="667" y="163"/>
                    </a:lnTo>
                    <a:lnTo>
                      <a:pt x="667" y="163"/>
                    </a:lnTo>
                    <a:lnTo>
                      <a:pt x="667" y="163"/>
                    </a:lnTo>
                    <a:lnTo>
                      <a:pt x="667" y="161"/>
                    </a:lnTo>
                    <a:lnTo>
                      <a:pt x="667" y="161"/>
                    </a:lnTo>
                    <a:lnTo>
                      <a:pt x="667" y="160"/>
                    </a:lnTo>
                    <a:lnTo>
                      <a:pt x="667" y="160"/>
                    </a:lnTo>
                    <a:lnTo>
                      <a:pt x="665" y="159"/>
                    </a:lnTo>
                    <a:lnTo>
                      <a:pt x="665" y="159"/>
                    </a:lnTo>
                    <a:lnTo>
                      <a:pt x="665" y="159"/>
                    </a:lnTo>
                    <a:lnTo>
                      <a:pt x="665" y="159"/>
                    </a:lnTo>
                    <a:lnTo>
                      <a:pt x="664" y="158"/>
                    </a:lnTo>
                    <a:lnTo>
                      <a:pt x="664" y="158"/>
                    </a:lnTo>
                    <a:lnTo>
                      <a:pt x="663" y="156"/>
                    </a:lnTo>
                    <a:lnTo>
                      <a:pt x="663" y="156"/>
                    </a:lnTo>
                    <a:lnTo>
                      <a:pt x="662" y="154"/>
                    </a:lnTo>
                    <a:lnTo>
                      <a:pt x="662" y="154"/>
                    </a:lnTo>
                    <a:lnTo>
                      <a:pt x="660" y="153"/>
                    </a:lnTo>
                    <a:lnTo>
                      <a:pt x="660" y="153"/>
                    </a:lnTo>
                    <a:lnTo>
                      <a:pt x="660" y="151"/>
                    </a:lnTo>
                    <a:lnTo>
                      <a:pt x="660" y="151"/>
                    </a:lnTo>
                    <a:lnTo>
                      <a:pt x="659" y="150"/>
                    </a:lnTo>
                    <a:lnTo>
                      <a:pt x="659" y="150"/>
                    </a:lnTo>
                    <a:lnTo>
                      <a:pt x="659" y="150"/>
                    </a:lnTo>
                    <a:lnTo>
                      <a:pt x="659" y="150"/>
                    </a:lnTo>
                    <a:lnTo>
                      <a:pt x="658" y="149"/>
                    </a:lnTo>
                    <a:lnTo>
                      <a:pt x="658" y="149"/>
                    </a:lnTo>
                    <a:lnTo>
                      <a:pt x="658" y="147"/>
                    </a:lnTo>
                    <a:lnTo>
                      <a:pt x="658" y="147"/>
                    </a:lnTo>
                    <a:lnTo>
                      <a:pt x="655" y="146"/>
                    </a:lnTo>
                    <a:lnTo>
                      <a:pt x="655" y="146"/>
                    </a:lnTo>
                    <a:lnTo>
                      <a:pt x="655" y="146"/>
                    </a:lnTo>
                    <a:lnTo>
                      <a:pt x="655" y="146"/>
                    </a:lnTo>
                    <a:lnTo>
                      <a:pt x="654" y="146"/>
                    </a:lnTo>
                    <a:lnTo>
                      <a:pt x="654" y="146"/>
                    </a:lnTo>
                    <a:lnTo>
                      <a:pt x="654" y="145"/>
                    </a:lnTo>
                    <a:lnTo>
                      <a:pt x="654" y="145"/>
                    </a:lnTo>
                    <a:lnTo>
                      <a:pt x="653" y="145"/>
                    </a:lnTo>
                    <a:lnTo>
                      <a:pt x="653" y="145"/>
                    </a:lnTo>
                    <a:lnTo>
                      <a:pt x="651" y="145"/>
                    </a:lnTo>
                    <a:lnTo>
                      <a:pt x="651" y="145"/>
                    </a:lnTo>
                    <a:lnTo>
                      <a:pt x="650" y="144"/>
                    </a:lnTo>
                    <a:lnTo>
                      <a:pt x="650" y="144"/>
                    </a:lnTo>
                    <a:lnTo>
                      <a:pt x="649" y="144"/>
                    </a:lnTo>
                    <a:lnTo>
                      <a:pt x="649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38" y="145"/>
                    </a:lnTo>
                    <a:lnTo>
                      <a:pt x="626" y="147"/>
                    </a:lnTo>
                    <a:lnTo>
                      <a:pt x="626" y="147"/>
                    </a:lnTo>
                    <a:lnTo>
                      <a:pt x="610" y="153"/>
                    </a:lnTo>
                    <a:lnTo>
                      <a:pt x="597" y="156"/>
                    </a:lnTo>
                    <a:lnTo>
                      <a:pt x="580" y="164"/>
                    </a:lnTo>
                    <a:lnTo>
                      <a:pt x="580" y="164"/>
                    </a:lnTo>
                    <a:lnTo>
                      <a:pt x="562" y="146"/>
                    </a:lnTo>
                    <a:lnTo>
                      <a:pt x="562" y="146"/>
                    </a:lnTo>
                    <a:lnTo>
                      <a:pt x="570" y="130"/>
                    </a:lnTo>
                    <a:lnTo>
                      <a:pt x="575" y="117"/>
                    </a:lnTo>
                    <a:lnTo>
                      <a:pt x="578" y="101"/>
                    </a:lnTo>
                    <a:lnTo>
                      <a:pt x="578" y="101"/>
                    </a:lnTo>
                    <a:lnTo>
                      <a:pt x="581" y="88"/>
                    </a:lnTo>
                    <a:lnTo>
                      <a:pt x="582" y="81"/>
                    </a:lnTo>
                    <a:lnTo>
                      <a:pt x="582" y="81"/>
                    </a:lnTo>
                    <a:lnTo>
                      <a:pt x="582" y="81"/>
                    </a:lnTo>
                    <a:lnTo>
                      <a:pt x="582" y="81"/>
                    </a:lnTo>
                    <a:lnTo>
                      <a:pt x="582" y="79"/>
                    </a:lnTo>
                    <a:lnTo>
                      <a:pt x="582" y="79"/>
                    </a:lnTo>
                    <a:lnTo>
                      <a:pt x="582" y="78"/>
                    </a:lnTo>
                    <a:lnTo>
                      <a:pt x="582" y="78"/>
                    </a:lnTo>
                    <a:lnTo>
                      <a:pt x="582" y="77"/>
                    </a:lnTo>
                    <a:lnTo>
                      <a:pt x="582" y="77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1" y="73"/>
                    </a:lnTo>
                    <a:lnTo>
                      <a:pt x="581" y="73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0" y="71"/>
                    </a:lnTo>
                    <a:lnTo>
                      <a:pt x="580" y="71"/>
                    </a:lnTo>
                    <a:lnTo>
                      <a:pt x="578" y="69"/>
                    </a:lnTo>
                    <a:lnTo>
                      <a:pt x="578" y="69"/>
                    </a:lnTo>
                    <a:lnTo>
                      <a:pt x="578" y="69"/>
                    </a:lnTo>
                    <a:lnTo>
                      <a:pt x="578" y="69"/>
                    </a:lnTo>
                    <a:lnTo>
                      <a:pt x="577" y="68"/>
                    </a:lnTo>
                    <a:lnTo>
                      <a:pt x="577" y="68"/>
                    </a:lnTo>
                    <a:lnTo>
                      <a:pt x="577" y="68"/>
                    </a:lnTo>
                    <a:lnTo>
                      <a:pt x="577" y="68"/>
                    </a:lnTo>
                    <a:lnTo>
                      <a:pt x="575" y="67"/>
                    </a:lnTo>
                    <a:lnTo>
                      <a:pt x="575" y="67"/>
                    </a:lnTo>
                    <a:lnTo>
                      <a:pt x="575" y="66"/>
                    </a:lnTo>
                    <a:lnTo>
                      <a:pt x="575" y="66"/>
                    </a:lnTo>
                    <a:lnTo>
                      <a:pt x="572" y="64"/>
                    </a:lnTo>
                    <a:lnTo>
                      <a:pt x="572" y="64"/>
                    </a:lnTo>
                    <a:lnTo>
                      <a:pt x="571" y="63"/>
                    </a:lnTo>
                    <a:lnTo>
                      <a:pt x="571" y="63"/>
                    </a:lnTo>
                    <a:lnTo>
                      <a:pt x="570" y="63"/>
                    </a:lnTo>
                    <a:lnTo>
                      <a:pt x="570" y="63"/>
                    </a:lnTo>
                    <a:lnTo>
                      <a:pt x="568" y="62"/>
                    </a:lnTo>
                    <a:lnTo>
                      <a:pt x="568" y="62"/>
                    </a:lnTo>
                    <a:lnTo>
                      <a:pt x="567" y="62"/>
                    </a:lnTo>
                    <a:lnTo>
                      <a:pt x="567" y="62"/>
                    </a:lnTo>
                    <a:lnTo>
                      <a:pt x="566" y="61"/>
                    </a:lnTo>
                    <a:lnTo>
                      <a:pt x="566" y="61"/>
                    </a:lnTo>
                    <a:lnTo>
                      <a:pt x="566" y="61"/>
                    </a:lnTo>
                    <a:lnTo>
                      <a:pt x="566" y="61"/>
                    </a:lnTo>
                    <a:lnTo>
                      <a:pt x="565" y="59"/>
                    </a:lnTo>
                    <a:lnTo>
                      <a:pt x="565" y="59"/>
                    </a:lnTo>
                    <a:lnTo>
                      <a:pt x="563" y="59"/>
                    </a:lnTo>
                    <a:lnTo>
                      <a:pt x="563" y="59"/>
                    </a:lnTo>
                    <a:lnTo>
                      <a:pt x="562" y="59"/>
                    </a:lnTo>
                    <a:lnTo>
                      <a:pt x="562" y="59"/>
                    </a:lnTo>
                    <a:lnTo>
                      <a:pt x="562" y="59"/>
                    </a:lnTo>
                    <a:lnTo>
                      <a:pt x="562" y="59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59" y="59"/>
                    </a:lnTo>
                    <a:lnTo>
                      <a:pt x="557" y="59"/>
                    </a:lnTo>
                    <a:lnTo>
                      <a:pt x="557" y="59"/>
                    </a:lnTo>
                    <a:lnTo>
                      <a:pt x="557" y="59"/>
                    </a:lnTo>
                    <a:lnTo>
                      <a:pt x="557" y="59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54" y="61"/>
                    </a:lnTo>
                    <a:lnTo>
                      <a:pt x="547" y="64"/>
                    </a:lnTo>
                    <a:lnTo>
                      <a:pt x="536" y="71"/>
                    </a:lnTo>
                    <a:lnTo>
                      <a:pt x="536" y="71"/>
                    </a:lnTo>
                    <a:lnTo>
                      <a:pt x="523" y="81"/>
                    </a:lnTo>
                    <a:lnTo>
                      <a:pt x="512" y="90"/>
                    </a:lnTo>
                    <a:lnTo>
                      <a:pt x="499" y="102"/>
                    </a:lnTo>
                    <a:lnTo>
                      <a:pt x="499" y="102"/>
                    </a:lnTo>
                    <a:lnTo>
                      <a:pt x="476" y="92"/>
                    </a:lnTo>
                    <a:lnTo>
                      <a:pt x="476" y="92"/>
                    </a:lnTo>
                    <a:lnTo>
                      <a:pt x="478" y="73"/>
                    </a:lnTo>
                    <a:lnTo>
                      <a:pt x="478" y="61"/>
                    </a:lnTo>
                    <a:lnTo>
                      <a:pt x="476" y="43"/>
                    </a:lnTo>
                    <a:lnTo>
                      <a:pt x="476" y="43"/>
                    </a:lnTo>
                    <a:lnTo>
                      <a:pt x="474" y="30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471" y="20"/>
                    </a:lnTo>
                    <a:lnTo>
                      <a:pt x="471" y="20"/>
                    </a:lnTo>
                    <a:lnTo>
                      <a:pt x="471" y="19"/>
                    </a:lnTo>
                    <a:lnTo>
                      <a:pt x="471" y="19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70" y="18"/>
                    </a:lnTo>
                    <a:lnTo>
                      <a:pt x="469" y="16"/>
                    </a:lnTo>
                    <a:lnTo>
                      <a:pt x="469" y="16"/>
                    </a:lnTo>
                    <a:lnTo>
                      <a:pt x="469" y="15"/>
                    </a:lnTo>
                    <a:lnTo>
                      <a:pt x="469" y="15"/>
                    </a:lnTo>
                    <a:lnTo>
                      <a:pt x="467" y="15"/>
                    </a:lnTo>
                    <a:lnTo>
                      <a:pt x="467" y="15"/>
                    </a:lnTo>
                    <a:lnTo>
                      <a:pt x="467" y="14"/>
                    </a:lnTo>
                    <a:lnTo>
                      <a:pt x="467" y="14"/>
                    </a:lnTo>
                    <a:lnTo>
                      <a:pt x="464" y="13"/>
                    </a:lnTo>
                    <a:lnTo>
                      <a:pt x="464" y="13"/>
                    </a:lnTo>
                    <a:lnTo>
                      <a:pt x="462" y="13"/>
                    </a:lnTo>
                    <a:lnTo>
                      <a:pt x="462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0" y="11"/>
                    </a:lnTo>
                    <a:lnTo>
                      <a:pt x="460" y="11"/>
                    </a:lnTo>
                    <a:lnTo>
                      <a:pt x="457" y="11"/>
                    </a:lnTo>
                    <a:lnTo>
                      <a:pt x="457" y="11"/>
                    </a:lnTo>
                    <a:lnTo>
                      <a:pt x="455" y="10"/>
                    </a:lnTo>
                    <a:lnTo>
                      <a:pt x="455" y="10"/>
                    </a:lnTo>
                    <a:lnTo>
                      <a:pt x="455" y="10"/>
                    </a:lnTo>
                    <a:lnTo>
                      <a:pt x="455" y="10"/>
                    </a:lnTo>
                    <a:lnTo>
                      <a:pt x="452" y="10"/>
                    </a:lnTo>
                    <a:lnTo>
                      <a:pt x="452" y="10"/>
                    </a:lnTo>
                    <a:lnTo>
                      <a:pt x="452" y="10"/>
                    </a:lnTo>
                    <a:lnTo>
                      <a:pt x="452" y="10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7" y="9"/>
                    </a:lnTo>
                    <a:lnTo>
                      <a:pt x="446" y="10"/>
                    </a:lnTo>
                    <a:lnTo>
                      <a:pt x="446" y="10"/>
                    </a:lnTo>
                    <a:lnTo>
                      <a:pt x="445" y="10"/>
                    </a:lnTo>
                    <a:lnTo>
                      <a:pt x="445" y="10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40" y="14"/>
                    </a:lnTo>
                    <a:lnTo>
                      <a:pt x="440" y="14"/>
                    </a:lnTo>
                    <a:lnTo>
                      <a:pt x="439" y="14"/>
                    </a:lnTo>
                    <a:lnTo>
                      <a:pt x="439" y="14"/>
                    </a:lnTo>
                    <a:lnTo>
                      <a:pt x="439" y="14"/>
                    </a:lnTo>
                    <a:lnTo>
                      <a:pt x="439" y="14"/>
                    </a:lnTo>
                    <a:lnTo>
                      <a:pt x="433" y="20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16" y="44"/>
                    </a:lnTo>
                    <a:lnTo>
                      <a:pt x="410" y="56"/>
                    </a:lnTo>
                    <a:lnTo>
                      <a:pt x="401" y="72"/>
                    </a:lnTo>
                    <a:lnTo>
                      <a:pt x="401" y="72"/>
                    </a:lnTo>
                    <a:lnTo>
                      <a:pt x="377" y="69"/>
                    </a:lnTo>
                    <a:lnTo>
                      <a:pt x="377" y="69"/>
                    </a:lnTo>
                    <a:close/>
                    <a:moveTo>
                      <a:pt x="435" y="383"/>
                    </a:moveTo>
                    <a:lnTo>
                      <a:pt x="435" y="383"/>
                    </a:lnTo>
                    <a:lnTo>
                      <a:pt x="432" y="391"/>
                    </a:lnTo>
                    <a:lnTo>
                      <a:pt x="430" y="397"/>
                    </a:lnTo>
                    <a:lnTo>
                      <a:pt x="422" y="409"/>
                    </a:lnTo>
                    <a:lnTo>
                      <a:pt x="412" y="420"/>
                    </a:lnTo>
                    <a:lnTo>
                      <a:pt x="401" y="428"/>
                    </a:lnTo>
                    <a:lnTo>
                      <a:pt x="388" y="433"/>
                    </a:lnTo>
                    <a:lnTo>
                      <a:pt x="374" y="437"/>
                    </a:lnTo>
                    <a:lnTo>
                      <a:pt x="359" y="437"/>
                    </a:lnTo>
                    <a:lnTo>
                      <a:pt x="352" y="437"/>
                    </a:lnTo>
                    <a:lnTo>
                      <a:pt x="344" y="436"/>
                    </a:lnTo>
                    <a:lnTo>
                      <a:pt x="344" y="436"/>
                    </a:lnTo>
                    <a:lnTo>
                      <a:pt x="338" y="433"/>
                    </a:lnTo>
                    <a:lnTo>
                      <a:pt x="330" y="430"/>
                    </a:lnTo>
                    <a:lnTo>
                      <a:pt x="318" y="422"/>
                    </a:lnTo>
                    <a:lnTo>
                      <a:pt x="307" y="412"/>
                    </a:lnTo>
                    <a:lnTo>
                      <a:pt x="300" y="401"/>
                    </a:lnTo>
                    <a:lnTo>
                      <a:pt x="294" y="388"/>
                    </a:lnTo>
                    <a:lnTo>
                      <a:pt x="290" y="374"/>
                    </a:lnTo>
                    <a:lnTo>
                      <a:pt x="290" y="359"/>
                    </a:lnTo>
                    <a:lnTo>
                      <a:pt x="291" y="353"/>
                    </a:lnTo>
                    <a:lnTo>
                      <a:pt x="292" y="345"/>
                    </a:lnTo>
                    <a:lnTo>
                      <a:pt x="292" y="345"/>
                    </a:lnTo>
                    <a:lnTo>
                      <a:pt x="295" y="338"/>
                    </a:lnTo>
                    <a:lnTo>
                      <a:pt x="297" y="331"/>
                    </a:lnTo>
                    <a:lnTo>
                      <a:pt x="305" y="319"/>
                    </a:lnTo>
                    <a:lnTo>
                      <a:pt x="315" y="309"/>
                    </a:lnTo>
                    <a:lnTo>
                      <a:pt x="326" y="300"/>
                    </a:lnTo>
                    <a:lnTo>
                      <a:pt x="339" y="294"/>
                    </a:lnTo>
                    <a:lnTo>
                      <a:pt x="353" y="291"/>
                    </a:lnTo>
                    <a:lnTo>
                      <a:pt x="368" y="290"/>
                    </a:lnTo>
                    <a:lnTo>
                      <a:pt x="376" y="291"/>
                    </a:lnTo>
                    <a:lnTo>
                      <a:pt x="383" y="292"/>
                    </a:lnTo>
                    <a:lnTo>
                      <a:pt x="383" y="292"/>
                    </a:lnTo>
                    <a:lnTo>
                      <a:pt x="389" y="295"/>
                    </a:lnTo>
                    <a:lnTo>
                      <a:pt x="397" y="297"/>
                    </a:lnTo>
                    <a:lnTo>
                      <a:pt x="410" y="306"/>
                    </a:lnTo>
                    <a:lnTo>
                      <a:pt x="420" y="315"/>
                    </a:lnTo>
                    <a:lnTo>
                      <a:pt x="427" y="326"/>
                    </a:lnTo>
                    <a:lnTo>
                      <a:pt x="433" y="340"/>
                    </a:lnTo>
                    <a:lnTo>
                      <a:pt x="437" y="354"/>
                    </a:lnTo>
                    <a:lnTo>
                      <a:pt x="437" y="368"/>
                    </a:lnTo>
                    <a:lnTo>
                      <a:pt x="436" y="375"/>
                    </a:lnTo>
                    <a:lnTo>
                      <a:pt x="435" y="383"/>
                    </a:lnTo>
                    <a:lnTo>
                      <a:pt x="435" y="3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4" name="Freeform 29"/>
              <p:cNvSpPr>
                <a:spLocks noEditPoints="1"/>
              </p:cNvSpPr>
              <p:nvPr/>
            </p:nvSpPr>
            <p:spPr bwMode="auto">
              <a:xfrm>
                <a:off x="4891617" y="2887957"/>
                <a:ext cx="469548" cy="460493"/>
              </a:xfrm>
              <a:custGeom>
                <a:avLst/>
                <a:gdLst>
                  <a:gd name="T0" fmla="*/ 225 w 727"/>
                  <a:gd name="T1" fmla="*/ 15 h 711"/>
                  <a:gd name="T2" fmla="*/ 208 w 727"/>
                  <a:gd name="T3" fmla="*/ 19 h 711"/>
                  <a:gd name="T4" fmla="*/ 198 w 727"/>
                  <a:gd name="T5" fmla="*/ 29 h 711"/>
                  <a:gd name="T6" fmla="*/ 142 w 727"/>
                  <a:gd name="T7" fmla="*/ 90 h 711"/>
                  <a:gd name="T8" fmla="*/ 113 w 727"/>
                  <a:gd name="T9" fmla="*/ 84 h 711"/>
                  <a:gd name="T10" fmla="*/ 99 w 727"/>
                  <a:gd name="T11" fmla="*/ 98 h 711"/>
                  <a:gd name="T12" fmla="*/ 106 w 727"/>
                  <a:gd name="T13" fmla="*/ 127 h 711"/>
                  <a:gd name="T14" fmla="*/ 44 w 727"/>
                  <a:gd name="T15" fmla="*/ 181 h 711"/>
                  <a:gd name="T16" fmla="*/ 36 w 727"/>
                  <a:gd name="T17" fmla="*/ 186 h 711"/>
                  <a:gd name="T18" fmla="*/ 29 w 727"/>
                  <a:gd name="T19" fmla="*/ 203 h 711"/>
                  <a:gd name="T20" fmla="*/ 33 w 727"/>
                  <a:gd name="T21" fmla="*/ 213 h 711"/>
                  <a:gd name="T22" fmla="*/ 9 w 727"/>
                  <a:gd name="T23" fmla="*/ 300 h 711"/>
                  <a:gd name="T24" fmla="*/ 2 w 727"/>
                  <a:gd name="T25" fmla="*/ 306 h 711"/>
                  <a:gd name="T26" fmla="*/ 0 w 727"/>
                  <a:gd name="T27" fmla="*/ 324 h 711"/>
                  <a:gd name="T28" fmla="*/ 4 w 727"/>
                  <a:gd name="T29" fmla="*/ 332 h 711"/>
                  <a:gd name="T30" fmla="*/ 30 w 727"/>
                  <a:gd name="T31" fmla="*/ 410 h 711"/>
                  <a:gd name="T32" fmla="*/ 10 w 727"/>
                  <a:gd name="T33" fmla="*/ 431 h 711"/>
                  <a:gd name="T34" fmla="*/ 12 w 727"/>
                  <a:gd name="T35" fmla="*/ 444 h 711"/>
                  <a:gd name="T36" fmla="*/ 16 w 727"/>
                  <a:gd name="T37" fmla="*/ 453 h 711"/>
                  <a:gd name="T38" fmla="*/ 73 w 727"/>
                  <a:gd name="T39" fmla="*/ 462 h 711"/>
                  <a:gd name="T40" fmla="*/ 59 w 727"/>
                  <a:gd name="T41" fmla="*/ 543 h 711"/>
                  <a:gd name="T42" fmla="*/ 62 w 727"/>
                  <a:gd name="T43" fmla="*/ 553 h 711"/>
                  <a:gd name="T44" fmla="*/ 69 w 727"/>
                  <a:gd name="T45" fmla="*/ 563 h 711"/>
                  <a:gd name="T46" fmla="*/ 101 w 727"/>
                  <a:gd name="T47" fmla="*/ 564 h 711"/>
                  <a:gd name="T48" fmla="*/ 145 w 727"/>
                  <a:gd name="T49" fmla="*/ 635 h 711"/>
                  <a:gd name="T50" fmla="*/ 149 w 727"/>
                  <a:gd name="T51" fmla="*/ 642 h 711"/>
                  <a:gd name="T52" fmla="*/ 160 w 727"/>
                  <a:gd name="T53" fmla="*/ 651 h 711"/>
                  <a:gd name="T54" fmla="*/ 169 w 727"/>
                  <a:gd name="T55" fmla="*/ 652 h 711"/>
                  <a:gd name="T56" fmla="*/ 254 w 727"/>
                  <a:gd name="T57" fmla="*/ 690 h 711"/>
                  <a:gd name="T58" fmla="*/ 262 w 727"/>
                  <a:gd name="T59" fmla="*/ 698 h 711"/>
                  <a:gd name="T60" fmla="*/ 275 w 727"/>
                  <a:gd name="T61" fmla="*/ 701 h 711"/>
                  <a:gd name="T62" fmla="*/ 285 w 727"/>
                  <a:gd name="T63" fmla="*/ 700 h 711"/>
                  <a:gd name="T64" fmla="*/ 360 w 727"/>
                  <a:gd name="T65" fmla="*/ 672 h 711"/>
                  <a:gd name="T66" fmla="*/ 383 w 727"/>
                  <a:gd name="T67" fmla="*/ 710 h 711"/>
                  <a:gd name="T68" fmla="*/ 395 w 727"/>
                  <a:gd name="T69" fmla="*/ 711 h 711"/>
                  <a:gd name="T70" fmla="*/ 407 w 727"/>
                  <a:gd name="T71" fmla="*/ 709 h 711"/>
                  <a:gd name="T72" fmla="*/ 427 w 727"/>
                  <a:gd name="T73" fmla="*/ 636 h 711"/>
                  <a:gd name="T74" fmla="*/ 505 w 727"/>
                  <a:gd name="T75" fmla="*/ 683 h 711"/>
                  <a:gd name="T76" fmla="*/ 515 w 727"/>
                  <a:gd name="T77" fmla="*/ 680 h 711"/>
                  <a:gd name="T78" fmla="*/ 528 w 727"/>
                  <a:gd name="T79" fmla="*/ 672 h 711"/>
                  <a:gd name="T80" fmla="*/ 527 w 727"/>
                  <a:gd name="T81" fmla="*/ 615 h 711"/>
                  <a:gd name="T82" fmla="*/ 610 w 727"/>
                  <a:gd name="T83" fmla="*/ 613 h 711"/>
                  <a:gd name="T84" fmla="*/ 618 w 727"/>
                  <a:gd name="T85" fmla="*/ 608 h 711"/>
                  <a:gd name="T86" fmla="*/ 627 w 727"/>
                  <a:gd name="T87" fmla="*/ 598 h 711"/>
                  <a:gd name="T88" fmla="*/ 626 w 727"/>
                  <a:gd name="T89" fmla="*/ 582 h 711"/>
                  <a:gd name="T90" fmla="*/ 684 w 727"/>
                  <a:gd name="T91" fmla="*/ 514 h 711"/>
                  <a:gd name="T92" fmla="*/ 692 w 727"/>
                  <a:gd name="T93" fmla="*/ 507 h 711"/>
                  <a:gd name="T94" fmla="*/ 697 w 727"/>
                  <a:gd name="T95" fmla="*/ 495 h 711"/>
                  <a:gd name="T96" fmla="*/ 695 w 727"/>
                  <a:gd name="T97" fmla="*/ 485 h 711"/>
                  <a:gd name="T98" fmla="*/ 699 w 727"/>
                  <a:gd name="T99" fmla="*/ 403 h 711"/>
                  <a:gd name="T100" fmla="*/ 726 w 727"/>
                  <a:gd name="T101" fmla="*/ 389 h 711"/>
                  <a:gd name="T102" fmla="*/ 727 w 727"/>
                  <a:gd name="T103" fmla="*/ 376 h 711"/>
                  <a:gd name="T104" fmla="*/ 726 w 727"/>
                  <a:gd name="T105" fmla="*/ 366 h 711"/>
                  <a:gd name="T106" fmla="*/ 659 w 727"/>
                  <a:gd name="T107" fmla="*/ 335 h 711"/>
                  <a:gd name="T108" fmla="*/ 717 w 727"/>
                  <a:gd name="T109" fmla="*/ 266 h 711"/>
                  <a:gd name="T110" fmla="*/ 716 w 727"/>
                  <a:gd name="T111" fmla="*/ 254 h 711"/>
                  <a:gd name="T112" fmla="*/ 712 w 727"/>
                  <a:gd name="T113" fmla="*/ 243 h 711"/>
                  <a:gd name="T114" fmla="*/ 684 w 727"/>
                  <a:gd name="T115" fmla="*/ 235 h 711"/>
                  <a:gd name="T116" fmla="*/ 392 w 727"/>
                  <a:gd name="T117" fmla="*/ 83 h 711"/>
                  <a:gd name="T118" fmla="*/ 428 w 727"/>
                  <a:gd name="T119" fmla="*/ 311 h 711"/>
                  <a:gd name="T120" fmla="*/ 331 w 727"/>
                  <a:gd name="T121" fmla="*/ 414 h 711"/>
                  <a:gd name="T122" fmla="*/ 383 w 727"/>
                  <a:gd name="T123" fmla="*/ 277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7" h="711">
                    <a:moveTo>
                      <a:pt x="300" y="62"/>
                    </a:moveTo>
                    <a:lnTo>
                      <a:pt x="300" y="62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72" y="62"/>
                    </a:lnTo>
                    <a:lnTo>
                      <a:pt x="264" y="53"/>
                    </a:lnTo>
                    <a:lnTo>
                      <a:pt x="256" y="43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35" y="22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28" y="17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5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3" y="16"/>
                    </a:lnTo>
                    <a:lnTo>
                      <a:pt x="213" y="16"/>
                    </a:lnTo>
                    <a:lnTo>
                      <a:pt x="212" y="16"/>
                    </a:lnTo>
                    <a:lnTo>
                      <a:pt x="212" y="16"/>
                    </a:lnTo>
                    <a:lnTo>
                      <a:pt x="209" y="17"/>
                    </a:lnTo>
                    <a:lnTo>
                      <a:pt x="209" y="17"/>
                    </a:lnTo>
                    <a:lnTo>
                      <a:pt x="208" y="19"/>
                    </a:lnTo>
                    <a:lnTo>
                      <a:pt x="208" y="19"/>
                    </a:lnTo>
                    <a:lnTo>
                      <a:pt x="207" y="19"/>
                    </a:lnTo>
                    <a:lnTo>
                      <a:pt x="207" y="19"/>
                    </a:lnTo>
                    <a:lnTo>
                      <a:pt x="205" y="20"/>
                    </a:lnTo>
                    <a:lnTo>
                      <a:pt x="205" y="20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40"/>
                    </a:lnTo>
                    <a:lnTo>
                      <a:pt x="196" y="53"/>
                    </a:lnTo>
                    <a:lnTo>
                      <a:pt x="196" y="53"/>
                    </a:lnTo>
                    <a:lnTo>
                      <a:pt x="199" y="69"/>
                    </a:lnTo>
                    <a:lnTo>
                      <a:pt x="200" y="83"/>
                    </a:lnTo>
                    <a:lnTo>
                      <a:pt x="205" y="101"/>
                    </a:lnTo>
                    <a:lnTo>
                      <a:pt x="205" y="101"/>
                    </a:lnTo>
                    <a:lnTo>
                      <a:pt x="185" y="114"/>
                    </a:lnTo>
                    <a:lnTo>
                      <a:pt x="185" y="114"/>
                    </a:lnTo>
                    <a:lnTo>
                      <a:pt x="170" y="104"/>
                    </a:lnTo>
                    <a:lnTo>
                      <a:pt x="157" y="98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31" y="85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3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120" y="83"/>
                    </a:lnTo>
                    <a:lnTo>
                      <a:pt x="120" y="83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5" y="83"/>
                    </a:lnTo>
                    <a:lnTo>
                      <a:pt x="115" y="83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09" y="85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09" y="87"/>
                    </a:lnTo>
                    <a:lnTo>
                      <a:pt x="108" y="88"/>
                    </a:lnTo>
                    <a:lnTo>
                      <a:pt x="108" y="88"/>
                    </a:lnTo>
                    <a:lnTo>
                      <a:pt x="107" y="88"/>
                    </a:lnTo>
                    <a:lnTo>
                      <a:pt x="107" y="88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03" y="92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101"/>
                    </a:lnTo>
                    <a:lnTo>
                      <a:pt x="98" y="101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101" y="116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113" y="142"/>
                    </a:lnTo>
                    <a:lnTo>
                      <a:pt x="120" y="155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16" y="190"/>
                    </a:lnTo>
                    <a:lnTo>
                      <a:pt x="116" y="190"/>
                    </a:lnTo>
                    <a:lnTo>
                      <a:pt x="98" y="185"/>
                    </a:lnTo>
                    <a:lnTo>
                      <a:pt x="84" y="182"/>
                    </a:lnTo>
                    <a:lnTo>
                      <a:pt x="68" y="181"/>
                    </a:lnTo>
                    <a:lnTo>
                      <a:pt x="68" y="181"/>
                    </a:lnTo>
                    <a:lnTo>
                      <a:pt x="55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7" y="181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44" y="182"/>
                    </a:lnTo>
                    <a:lnTo>
                      <a:pt x="44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9" y="184"/>
                    </a:lnTo>
                    <a:lnTo>
                      <a:pt x="39" y="184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5" y="189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3" y="194"/>
                    </a:lnTo>
                    <a:lnTo>
                      <a:pt x="33" y="194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6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29" y="203"/>
                    </a:lnTo>
                    <a:lnTo>
                      <a:pt x="29" y="203"/>
                    </a:lnTo>
                    <a:lnTo>
                      <a:pt x="29" y="204"/>
                    </a:lnTo>
                    <a:lnTo>
                      <a:pt x="29" y="204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29" y="205"/>
                    </a:lnTo>
                    <a:lnTo>
                      <a:pt x="30" y="208"/>
                    </a:lnTo>
                    <a:lnTo>
                      <a:pt x="30" y="208"/>
                    </a:lnTo>
                    <a:lnTo>
                      <a:pt x="30" y="210"/>
                    </a:lnTo>
                    <a:lnTo>
                      <a:pt x="30" y="210"/>
                    </a:lnTo>
                    <a:lnTo>
                      <a:pt x="31" y="210"/>
                    </a:lnTo>
                    <a:lnTo>
                      <a:pt x="31" y="210"/>
                    </a:lnTo>
                    <a:lnTo>
                      <a:pt x="31" y="213"/>
                    </a:lnTo>
                    <a:lnTo>
                      <a:pt x="31" y="213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8" y="219"/>
                    </a:lnTo>
                    <a:lnTo>
                      <a:pt x="45" y="229"/>
                    </a:lnTo>
                    <a:lnTo>
                      <a:pt x="45" y="229"/>
                    </a:lnTo>
                    <a:lnTo>
                      <a:pt x="58" y="240"/>
                    </a:lnTo>
                    <a:lnTo>
                      <a:pt x="68" y="249"/>
                    </a:lnTo>
                    <a:lnTo>
                      <a:pt x="83" y="259"/>
                    </a:lnTo>
                    <a:lnTo>
                      <a:pt x="83" y="259"/>
                    </a:lnTo>
                    <a:lnTo>
                      <a:pt x="79" y="272"/>
                    </a:lnTo>
                    <a:lnTo>
                      <a:pt x="79" y="272"/>
                    </a:lnTo>
                    <a:lnTo>
                      <a:pt x="77" y="284"/>
                    </a:lnTo>
                    <a:lnTo>
                      <a:pt x="77" y="284"/>
                    </a:lnTo>
                    <a:lnTo>
                      <a:pt x="58" y="286"/>
                    </a:lnTo>
                    <a:lnTo>
                      <a:pt x="45" y="288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16" y="296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6" y="301"/>
                    </a:lnTo>
                    <a:lnTo>
                      <a:pt x="6" y="301"/>
                    </a:lnTo>
                    <a:lnTo>
                      <a:pt x="6" y="301"/>
                    </a:lnTo>
                    <a:lnTo>
                      <a:pt x="6" y="301"/>
                    </a:lnTo>
                    <a:lnTo>
                      <a:pt x="4" y="302"/>
                    </a:lnTo>
                    <a:lnTo>
                      <a:pt x="4" y="302"/>
                    </a:lnTo>
                    <a:lnTo>
                      <a:pt x="4" y="303"/>
                    </a:lnTo>
                    <a:lnTo>
                      <a:pt x="4" y="303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2" y="306"/>
                    </a:lnTo>
                    <a:lnTo>
                      <a:pt x="1" y="311"/>
                    </a:lnTo>
                    <a:lnTo>
                      <a:pt x="1" y="311"/>
                    </a:lnTo>
                    <a:lnTo>
                      <a:pt x="1" y="311"/>
                    </a:lnTo>
                    <a:lnTo>
                      <a:pt x="1" y="311"/>
                    </a:lnTo>
                    <a:lnTo>
                      <a:pt x="1" y="313"/>
                    </a:lnTo>
                    <a:lnTo>
                      <a:pt x="1" y="31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6"/>
                    </a:lnTo>
                    <a:lnTo>
                      <a:pt x="0" y="316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1" y="327"/>
                    </a:lnTo>
                    <a:lnTo>
                      <a:pt x="1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2" y="330"/>
                    </a:lnTo>
                    <a:lnTo>
                      <a:pt x="2" y="330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4" y="332"/>
                    </a:lnTo>
                    <a:lnTo>
                      <a:pt x="5" y="334"/>
                    </a:lnTo>
                    <a:lnTo>
                      <a:pt x="5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6" y="334"/>
                    </a:lnTo>
                    <a:lnTo>
                      <a:pt x="12" y="339"/>
                    </a:lnTo>
                    <a:lnTo>
                      <a:pt x="24" y="345"/>
                    </a:lnTo>
                    <a:lnTo>
                      <a:pt x="24" y="345"/>
                    </a:lnTo>
                    <a:lnTo>
                      <a:pt x="39" y="351"/>
                    </a:lnTo>
                    <a:lnTo>
                      <a:pt x="52" y="356"/>
                    </a:lnTo>
                    <a:lnTo>
                      <a:pt x="69" y="361"/>
                    </a:lnTo>
                    <a:lnTo>
                      <a:pt x="69" y="361"/>
                    </a:lnTo>
                    <a:lnTo>
                      <a:pt x="72" y="387"/>
                    </a:lnTo>
                    <a:lnTo>
                      <a:pt x="72" y="387"/>
                    </a:lnTo>
                    <a:lnTo>
                      <a:pt x="55" y="394"/>
                    </a:lnTo>
                    <a:lnTo>
                      <a:pt x="44" y="400"/>
                    </a:lnTo>
                    <a:lnTo>
                      <a:pt x="30" y="410"/>
                    </a:lnTo>
                    <a:lnTo>
                      <a:pt x="30" y="410"/>
                    </a:lnTo>
                    <a:lnTo>
                      <a:pt x="20" y="418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lnTo>
                      <a:pt x="11" y="426"/>
                    </a:lnTo>
                    <a:lnTo>
                      <a:pt x="11" y="426"/>
                    </a:lnTo>
                    <a:lnTo>
                      <a:pt x="11" y="427"/>
                    </a:lnTo>
                    <a:lnTo>
                      <a:pt x="11" y="427"/>
                    </a:lnTo>
                    <a:lnTo>
                      <a:pt x="10" y="428"/>
                    </a:lnTo>
                    <a:lnTo>
                      <a:pt x="10" y="428"/>
                    </a:lnTo>
                    <a:lnTo>
                      <a:pt x="10" y="429"/>
                    </a:lnTo>
                    <a:lnTo>
                      <a:pt x="10" y="429"/>
                    </a:lnTo>
                    <a:lnTo>
                      <a:pt x="10" y="431"/>
                    </a:lnTo>
                    <a:lnTo>
                      <a:pt x="10" y="431"/>
                    </a:lnTo>
                    <a:lnTo>
                      <a:pt x="10" y="431"/>
                    </a:lnTo>
                    <a:lnTo>
                      <a:pt x="10" y="431"/>
                    </a:lnTo>
                    <a:lnTo>
                      <a:pt x="10" y="432"/>
                    </a:lnTo>
                    <a:lnTo>
                      <a:pt x="10" y="432"/>
                    </a:lnTo>
                    <a:lnTo>
                      <a:pt x="9" y="433"/>
                    </a:lnTo>
                    <a:lnTo>
                      <a:pt x="9" y="433"/>
                    </a:lnTo>
                    <a:lnTo>
                      <a:pt x="10" y="434"/>
                    </a:lnTo>
                    <a:lnTo>
                      <a:pt x="10" y="434"/>
                    </a:lnTo>
                    <a:lnTo>
                      <a:pt x="10" y="434"/>
                    </a:lnTo>
                    <a:lnTo>
                      <a:pt x="10" y="434"/>
                    </a:lnTo>
                    <a:lnTo>
                      <a:pt x="10" y="437"/>
                    </a:lnTo>
                    <a:lnTo>
                      <a:pt x="10" y="437"/>
                    </a:lnTo>
                    <a:lnTo>
                      <a:pt x="10" y="437"/>
                    </a:lnTo>
                    <a:lnTo>
                      <a:pt x="10" y="437"/>
                    </a:lnTo>
                    <a:lnTo>
                      <a:pt x="10" y="439"/>
                    </a:lnTo>
                    <a:lnTo>
                      <a:pt x="10" y="439"/>
                    </a:lnTo>
                    <a:lnTo>
                      <a:pt x="11" y="439"/>
                    </a:lnTo>
                    <a:lnTo>
                      <a:pt x="11" y="439"/>
                    </a:lnTo>
                    <a:lnTo>
                      <a:pt x="11" y="442"/>
                    </a:lnTo>
                    <a:lnTo>
                      <a:pt x="11" y="442"/>
                    </a:lnTo>
                    <a:lnTo>
                      <a:pt x="12" y="444"/>
                    </a:lnTo>
                    <a:lnTo>
                      <a:pt x="12" y="444"/>
                    </a:lnTo>
                    <a:lnTo>
                      <a:pt x="12" y="446"/>
                    </a:lnTo>
                    <a:lnTo>
                      <a:pt x="12" y="446"/>
                    </a:lnTo>
                    <a:lnTo>
                      <a:pt x="12" y="447"/>
                    </a:lnTo>
                    <a:lnTo>
                      <a:pt x="12" y="447"/>
                    </a:lnTo>
                    <a:lnTo>
                      <a:pt x="12" y="448"/>
                    </a:lnTo>
                    <a:lnTo>
                      <a:pt x="12" y="448"/>
                    </a:lnTo>
                    <a:lnTo>
                      <a:pt x="14" y="449"/>
                    </a:lnTo>
                    <a:lnTo>
                      <a:pt x="14" y="449"/>
                    </a:lnTo>
                    <a:lnTo>
                      <a:pt x="14" y="449"/>
                    </a:lnTo>
                    <a:lnTo>
                      <a:pt x="14" y="449"/>
                    </a:lnTo>
                    <a:lnTo>
                      <a:pt x="15" y="452"/>
                    </a:lnTo>
                    <a:lnTo>
                      <a:pt x="15" y="452"/>
                    </a:lnTo>
                    <a:lnTo>
                      <a:pt x="15" y="452"/>
                    </a:lnTo>
                    <a:lnTo>
                      <a:pt x="15" y="452"/>
                    </a:lnTo>
                    <a:lnTo>
                      <a:pt x="15" y="453"/>
                    </a:lnTo>
                    <a:lnTo>
                      <a:pt x="15" y="453"/>
                    </a:lnTo>
                    <a:lnTo>
                      <a:pt x="16" y="453"/>
                    </a:lnTo>
                    <a:lnTo>
                      <a:pt x="16" y="453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1" y="457"/>
                    </a:lnTo>
                    <a:lnTo>
                      <a:pt x="21" y="457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23" y="457"/>
                    </a:lnTo>
                    <a:lnTo>
                      <a:pt x="30" y="460"/>
                    </a:lnTo>
                    <a:lnTo>
                      <a:pt x="43" y="461"/>
                    </a:lnTo>
                    <a:lnTo>
                      <a:pt x="43" y="461"/>
                    </a:lnTo>
                    <a:lnTo>
                      <a:pt x="60" y="462"/>
                    </a:lnTo>
                    <a:lnTo>
                      <a:pt x="73" y="462"/>
                    </a:lnTo>
                    <a:lnTo>
                      <a:pt x="92" y="461"/>
                    </a:lnTo>
                    <a:lnTo>
                      <a:pt x="92" y="461"/>
                    </a:lnTo>
                    <a:lnTo>
                      <a:pt x="102" y="483"/>
                    </a:lnTo>
                    <a:lnTo>
                      <a:pt x="102" y="483"/>
                    </a:lnTo>
                    <a:lnTo>
                      <a:pt x="89" y="497"/>
                    </a:lnTo>
                    <a:lnTo>
                      <a:pt x="81" y="507"/>
                    </a:lnTo>
                    <a:lnTo>
                      <a:pt x="72" y="521"/>
                    </a:lnTo>
                    <a:lnTo>
                      <a:pt x="72" y="521"/>
                    </a:lnTo>
                    <a:lnTo>
                      <a:pt x="64" y="531"/>
                    </a:lnTo>
                    <a:lnTo>
                      <a:pt x="60" y="539"/>
                    </a:lnTo>
                    <a:lnTo>
                      <a:pt x="60" y="539"/>
                    </a:lnTo>
                    <a:lnTo>
                      <a:pt x="60" y="539"/>
                    </a:lnTo>
                    <a:lnTo>
                      <a:pt x="60" y="539"/>
                    </a:lnTo>
                    <a:lnTo>
                      <a:pt x="60" y="540"/>
                    </a:lnTo>
                    <a:lnTo>
                      <a:pt x="60" y="540"/>
                    </a:lnTo>
                    <a:lnTo>
                      <a:pt x="59" y="541"/>
                    </a:lnTo>
                    <a:lnTo>
                      <a:pt x="59" y="541"/>
                    </a:lnTo>
                    <a:lnTo>
                      <a:pt x="59" y="543"/>
                    </a:lnTo>
                    <a:lnTo>
                      <a:pt x="59" y="543"/>
                    </a:lnTo>
                    <a:lnTo>
                      <a:pt x="59" y="544"/>
                    </a:lnTo>
                    <a:lnTo>
                      <a:pt x="59" y="544"/>
                    </a:lnTo>
                    <a:lnTo>
                      <a:pt x="59" y="545"/>
                    </a:lnTo>
                    <a:lnTo>
                      <a:pt x="59" y="545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59" y="546"/>
                    </a:lnTo>
                    <a:lnTo>
                      <a:pt x="59" y="548"/>
                    </a:lnTo>
                    <a:lnTo>
                      <a:pt x="59" y="548"/>
                    </a:lnTo>
                    <a:lnTo>
                      <a:pt x="59" y="549"/>
                    </a:lnTo>
                    <a:lnTo>
                      <a:pt x="59" y="549"/>
                    </a:lnTo>
                    <a:lnTo>
                      <a:pt x="60" y="550"/>
                    </a:lnTo>
                    <a:lnTo>
                      <a:pt x="60" y="550"/>
                    </a:lnTo>
                    <a:lnTo>
                      <a:pt x="60" y="550"/>
                    </a:lnTo>
                    <a:lnTo>
                      <a:pt x="60" y="550"/>
                    </a:lnTo>
                    <a:lnTo>
                      <a:pt x="62" y="553"/>
                    </a:lnTo>
                    <a:lnTo>
                      <a:pt x="62" y="553"/>
                    </a:lnTo>
                    <a:lnTo>
                      <a:pt x="62" y="553"/>
                    </a:lnTo>
                    <a:lnTo>
                      <a:pt x="62" y="553"/>
                    </a:lnTo>
                    <a:lnTo>
                      <a:pt x="63" y="554"/>
                    </a:lnTo>
                    <a:lnTo>
                      <a:pt x="63" y="554"/>
                    </a:lnTo>
                    <a:lnTo>
                      <a:pt x="63" y="555"/>
                    </a:lnTo>
                    <a:lnTo>
                      <a:pt x="63" y="555"/>
                    </a:lnTo>
                    <a:lnTo>
                      <a:pt x="65" y="557"/>
                    </a:lnTo>
                    <a:lnTo>
                      <a:pt x="65" y="557"/>
                    </a:lnTo>
                    <a:lnTo>
                      <a:pt x="67" y="559"/>
                    </a:lnTo>
                    <a:lnTo>
                      <a:pt x="67" y="559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8" y="562"/>
                    </a:lnTo>
                    <a:lnTo>
                      <a:pt x="68" y="562"/>
                    </a:lnTo>
                    <a:lnTo>
                      <a:pt x="68" y="562"/>
                    </a:lnTo>
                    <a:lnTo>
                      <a:pt x="68" y="562"/>
                    </a:lnTo>
                    <a:lnTo>
                      <a:pt x="69" y="563"/>
                    </a:lnTo>
                    <a:lnTo>
                      <a:pt x="69" y="563"/>
                    </a:lnTo>
                    <a:lnTo>
                      <a:pt x="69" y="563"/>
                    </a:lnTo>
                    <a:lnTo>
                      <a:pt x="69" y="563"/>
                    </a:lnTo>
                    <a:lnTo>
                      <a:pt x="70" y="565"/>
                    </a:lnTo>
                    <a:lnTo>
                      <a:pt x="70" y="565"/>
                    </a:lnTo>
                    <a:lnTo>
                      <a:pt x="72" y="565"/>
                    </a:lnTo>
                    <a:lnTo>
                      <a:pt x="72" y="565"/>
                    </a:lnTo>
                    <a:lnTo>
                      <a:pt x="73" y="565"/>
                    </a:lnTo>
                    <a:lnTo>
                      <a:pt x="73" y="565"/>
                    </a:lnTo>
                    <a:lnTo>
                      <a:pt x="73" y="567"/>
                    </a:lnTo>
                    <a:lnTo>
                      <a:pt x="73" y="567"/>
                    </a:lnTo>
                    <a:lnTo>
                      <a:pt x="74" y="567"/>
                    </a:lnTo>
                    <a:lnTo>
                      <a:pt x="74" y="567"/>
                    </a:lnTo>
                    <a:lnTo>
                      <a:pt x="74" y="567"/>
                    </a:lnTo>
                    <a:lnTo>
                      <a:pt x="74" y="567"/>
                    </a:lnTo>
                    <a:lnTo>
                      <a:pt x="79" y="567"/>
                    </a:lnTo>
                    <a:lnTo>
                      <a:pt x="79" y="567"/>
                    </a:lnTo>
                    <a:lnTo>
                      <a:pt x="81" y="567"/>
                    </a:lnTo>
                    <a:lnTo>
                      <a:pt x="81" y="567"/>
                    </a:lnTo>
                    <a:lnTo>
                      <a:pt x="81" y="567"/>
                    </a:lnTo>
                    <a:lnTo>
                      <a:pt x="88" y="567"/>
                    </a:lnTo>
                    <a:lnTo>
                      <a:pt x="101" y="564"/>
                    </a:lnTo>
                    <a:lnTo>
                      <a:pt x="101" y="564"/>
                    </a:lnTo>
                    <a:lnTo>
                      <a:pt x="117" y="559"/>
                    </a:lnTo>
                    <a:lnTo>
                      <a:pt x="130" y="555"/>
                    </a:lnTo>
                    <a:lnTo>
                      <a:pt x="146" y="548"/>
                    </a:lnTo>
                    <a:lnTo>
                      <a:pt x="146" y="548"/>
                    </a:lnTo>
                    <a:lnTo>
                      <a:pt x="164" y="565"/>
                    </a:lnTo>
                    <a:lnTo>
                      <a:pt x="164" y="565"/>
                    </a:lnTo>
                    <a:lnTo>
                      <a:pt x="156" y="582"/>
                    </a:lnTo>
                    <a:lnTo>
                      <a:pt x="152" y="594"/>
                    </a:lnTo>
                    <a:lnTo>
                      <a:pt x="149" y="611"/>
                    </a:lnTo>
                    <a:lnTo>
                      <a:pt x="149" y="611"/>
                    </a:lnTo>
                    <a:lnTo>
                      <a:pt x="145" y="623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2"/>
                    </a:lnTo>
                    <a:lnTo>
                      <a:pt x="145" y="635"/>
                    </a:lnTo>
                    <a:lnTo>
                      <a:pt x="145" y="635"/>
                    </a:lnTo>
                    <a:lnTo>
                      <a:pt x="145" y="635"/>
                    </a:lnTo>
                    <a:lnTo>
                      <a:pt x="145" y="635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46" y="638"/>
                    </a:lnTo>
                    <a:lnTo>
                      <a:pt x="146" y="638"/>
                    </a:lnTo>
                    <a:lnTo>
                      <a:pt x="146" y="638"/>
                    </a:lnTo>
                    <a:lnTo>
                      <a:pt x="146" y="638"/>
                    </a:lnTo>
                    <a:lnTo>
                      <a:pt x="146" y="640"/>
                    </a:lnTo>
                    <a:lnTo>
                      <a:pt x="146" y="640"/>
                    </a:lnTo>
                    <a:lnTo>
                      <a:pt x="147" y="641"/>
                    </a:lnTo>
                    <a:lnTo>
                      <a:pt x="147" y="641"/>
                    </a:lnTo>
                    <a:lnTo>
                      <a:pt x="149" y="642"/>
                    </a:lnTo>
                    <a:lnTo>
                      <a:pt x="149" y="642"/>
                    </a:lnTo>
                    <a:lnTo>
                      <a:pt x="149" y="642"/>
                    </a:lnTo>
                    <a:lnTo>
                      <a:pt x="149" y="642"/>
                    </a:lnTo>
                    <a:lnTo>
                      <a:pt x="150" y="643"/>
                    </a:lnTo>
                    <a:lnTo>
                      <a:pt x="150" y="643"/>
                    </a:lnTo>
                    <a:lnTo>
                      <a:pt x="150" y="643"/>
                    </a:lnTo>
                    <a:lnTo>
                      <a:pt x="150" y="643"/>
                    </a:lnTo>
                    <a:lnTo>
                      <a:pt x="151" y="645"/>
                    </a:lnTo>
                    <a:lnTo>
                      <a:pt x="151" y="645"/>
                    </a:lnTo>
                    <a:lnTo>
                      <a:pt x="152" y="645"/>
                    </a:lnTo>
                    <a:lnTo>
                      <a:pt x="152" y="645"/>
                    </a:lnTo>
                    <a:lnTo>
                      <a:pt x="155" y="647"/>
                    </a:lnTo>
                    <a:lnTo>
                      <a:pt x="155" y="647"/>
                    </a:lnTo>
                    <a:lnTo>
                      <a:pt x="156" y="649"/>
                    </a:lnTo>
                    <a:lnTo>
                      <a:pt x="156" y="649"/>
                    </a:lnTo>
                    <a:lnTo>
                      <a:pt x="157" y="649"/>
                    </a:lnTo>
                    <a:lnTo>
                      <a:pt x="157" y="649"/>
                    </a:lnTo>
                    <a:lnTo>
                      <a:pt x="159" y="650"/>
                    </a:lnTo>
                    <a:lnTo>
                      <a:pt x="159" y="650"/>
                    </a:lnTo>
                    <a:lnTo>
                      <a:pt x="159" y="650"/>
                    </a:lnTo>
                    <a:lnTo>
                      <a:pt x="159" y="650"/>
                    </a:lnTo>
                    <a:lnTo>
                      <a:pt x="160" y="651"/>
                    </a:lnTo>
                    <a:lnTo>
                      <a:pt x="160" y="651"/>
                    </a:lnTo>
                    <a:lnTo>
                      <a:pt x="161" y="651"/>
                    </a:lnTo>
                    <a:lnTo>
                      <a:pt x="161" y="651"/>
                    </a:lnTo>
                    <a:lnTo>
                      <a:pt x="162" y="652"/>
                    </a:lnTo>
                    <a:lnTo>
                      <a:pt x="162" y="652"/>
                    </a:lnTo>
                    <a:lnTo>
                      <a:pt x="162" y="652"/>
                    </a:lnTo>
                    <a:lnTo>
                      <a:pt x="162" y="652"/>
                    </a:lnTo>
                    <a:lnTo>
                      <a:pt x="165" y="652"/>
                    </a:lnTo>
                    <a:lnTo>
                      <a:pt x="165" y="652"/>
                    </a:lnTo>
                    <a:lnTo>
                      <a:pt x="165" y="652"/>
                    </a:lnTo>
                    <a:lnTo>
                      <a:pt x="165" y="652"/>
                    </a:lnTo>
                    <a:lnTo>
                      <a:pt x="166" y="652"/>
                    </a:lnTo>
                    <a:lnTo>
                      <a:pt x="166" y="652"/>
                    </a:lnTo>
                    <a:lnTo>
                      <a:pt x="167" y="652"/>
                    </a:lnTo>
                    <a:lnTo>
                      <a:pt x="167" y="652"/>
                    </a:lnTo>
                    <a:lnTo>
                      <a:pt x="169" y="652"/>
                    </a:lnTo>
                    <a:lnTo>
                      <a:pt x="169" y="652"/>
                    </a:lnTo>
                    <a:lnTo>
                      <a:pt x="169" y="652"/>
                    </a:lnTo>
                    <a:lnTo>
                      <a:pt x="169" y="652"/>
                    </a:lnTo>
                    <a:lnTo>
                      <a:pt x="171" y="651"/>
                    </a:lnTo>
                    <a:lnTo>
                      <a:pt x="171" y="651"/>
                    </a:lnTo>
                    <a:lnTo>
                      <a:pt x="171" y="651"/>
                    </a:lnTo>
                    <a:lnTo>
                      <a:pt x="171" y="651"/>
                    </a:lnTo>
                    <a:lnTo>
                      <a:pt x="180" y="647"/>
                    </a:lnTo>
                    <a:lnTo>
                      <a:pt x="190" y="640"/>
                    </a:lnTo>
                    <a:lnTo>
                      <a:pt x="190" y="640"/>
                    </a:lnTo>
                    <a:lnTo>
                      <a:pt x="204" y="631"/>
                    </a:lnTo>
                    <a:lnTo>
                      <a:pt x="214" y="622"/>
                    </a:lnTo>
                    <a:lnTo>
                      <a:pt x="228" y="609"/>
                    </a:lnTo>
                    <a:lnTo>
                      <a:pt x="228" y="609"/>
                    </a:lnTo>
                    <a:lnTo>
                      <a:pt x="251" y="621"/>
                    </a:lnTo>
                    <a:lnTo>
                      <a:pt x="251" y="621"/>
                    </a:lnTo>
                    <a:lnTo>
                      <a:pt x="249" y="638"/>
                    </a:lnTo>
                    <a:lnTo>
                      <a:pt x="249" y="652"/>
                    </a:lnTo>
                    <a:lnTo>
                      <a:pt x="251" y="669"/>
                    </a:lnTo>
                    <a:lnTo>
                      <a:pt x="251" y="669"/>
                    </a:lnTo>
                    <a:lnTo>
                      <a:pt x="253" y="681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4" y="690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7" y="694"/>
                    </a:lnTo>
                    <a:lnTo>
                      <a:pt x="257" y="694"/>
                    </a:lnTo>
                    <a:lnTo>
                      <a:pt x="257" y="694"/>
                    </a:lnTo>
                    <a:lnTo>
                      <a:pt x="257" y="694"/>
                    </a:lnTo>
                    <a:lnTo>
                      <a:pt x="258" y="695"/>
                    </a:lnTo>
                    <a:lnTo>
                      <a:pt x="258" y="695"/>
                    </a:lnTo>
                    <a:lnTo>
                      <a:pt x="258" y="696"/>
                    </a:lnTo>
                    <a:lnTo>
                      <a:pt x="258" y="696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62" y="698"/>
                    </a:lnTo>
                    <a:lnTo>
                      <a:pt x="263" y="699"/>
                    </a:lnTo>
                    <a:lnTo>
                      <a:pt x="263" y="699"/>
                    </a:lnTo>
                    <a:lnTo>
                      <a:pt x="264" y="699"/>
                    </a:lnTo>
                    <a:lnTo>
                      <a:pt x="264" y="699"/>
                    </a:lnTo>
                    <a:lnTo>
                      <a:pt x="266" y="699"/>
                    </a:lnTo>
                    <a:lnTo>
                      <a:pt x="266" y="699"/>
                    </a:lnTo>
                    <a:lnTo>
                      <a:pt x="267" y="699"/>
                    </a:lnTo>
                    <a:lnTo>
                      <a:pt x="267" y="699"/>
                    </a:lnTo>
                    <a:lnTo>
                      <a:pt x="270" y="700"/>
                    </a:lnTo>
                    <a:lnTo>
                      <a:pt x="270" y="700"/>
                    </a:lnTo>
                    <a:lnTo>
                      <a:pt x="272" y="701"/>
                    </a:lnTo>
                    <a:lnTo>
                      <a:pt x="272" y="701"/>
                    </a:lnTo>
                    <a:lnTo>
                      <a:pt x="272" y="701"/>
                    </a:lnTo>
                    <a:lnTo>
                      <a:pt x="272" y="701"/>
                    </a:lnTo>
                    <a:lnTo>
                      <a:pt x="275" y="701"/>
                    </a:lnTo>
                    <a:lnTo>
                      <a:pt x="275" y="701"/>
                    </a:lnTo>
                    <a:lnTo>
                      <a:pt x="275" y="701"/>
                    </a:lnTo>
                    <a:lnTo>
                      <a:pt x="275" y="701"/>
                    </a:lnTo>
                    <a:lnTo>
                      <a:pt x="276" y="701"/>
                    </a:lnTo>
                    <a:lnTo>
                      <a:pt x="276" y="701"/>
                    </a:lnTo>
                    <a:lnTo>
                      <a:pt x="277" y="701"/>
                    </a:lnTo>
                    <a:lnTo>
                      <a:pt x="277" y="701"/>
                    </a:lnTo>
                    <a:lnTo>
                      <a:pt x="278" y="703"/>
                    </a:lnTo>
                    <a:lnTo>
                      <a:pt x="278" y="703"/>
                    </a:lnTo>
                    <a:lnTo>
                      <a:pt x="278" y="703"/>
                    </a:lnTo>
                    <a:lnTo>
                      <a:pt x="278" y="703"/>
                    </a:lnTo>
                    <a:lnTo>
                      <a:pt x="281" y="701"/>
                    </a:lnTo>
                    <a:lnTo>
                      <a:pt x="281" y="701"/>
                    </a:lnTo>
                    <a:lnTo>
                      <a:pt x="281" y="701"/>
                    </a:lnTo>
                    <a:lnTo>
                      <a:pt x="281" y="701"/>
                    </a:lnTo>
                    <a:lnTo>
                      <a:pt x="282" y="701"/>
                    </a:lnTo>
                    <a:lnTo>
                      <a:pt x="282" y="701"/>
                    </a:lnTo>
                    <a:lnTo>
                      <a:pt x="283" y="701"/>
                    </a:lnTo>
                    <a:lnTo>
                      <a:pt x="283" y="701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87" y="699"/>
                    </a:lnTo>
                    <a:lnTo>
                      <a:pt x="293" y="693"/>
                    </a:lnTo>
                    <a:lnTo>
                      <a:pt x="301" y="681"/>
                    </a:lnTo>
                    <a:lnTo>
                      <a:pt x="301" y="681"/>
                    </a:lnTo>
                    <a:lnTo>
                      <a:pt x="310" y="669"/>
                    </a:lnTo>
                    <a:lnTo>
                      <a:pt x="317" y="657"/>
                    </a:lnTo>
                    <a:lnTo>
                      <a:pt x="325" y="641"/>
                    </a:lnTo>
                    <a:lnTo>
                      <a:pt x="325" y="641"/>
                    </a:lnTo>
                    <a:lnTo>
                      <a:pt x="350" y="642"/>
                    </a:lnTo>
                    <a:lnTo>
                      <a:pt x="350" y="642"/>
                    </a:lnTo>
                    <a:lnTo>
                      <a:pt x="355" y="660"/>
                    </a:lnTo>
                    <a:lnTo>
                      <a:pt x="360" y="672"/>
                    </a:lnTo>
                    <a:lnTo>
                      <a:pt x="367" y="688"/>
                    </a:lnTo>
                    <a:lnTo>
                      <a:pt x="367" y="688"/>
                    </a:lnTo>
                    <a:lnTo>
                      <a:pt x="373" y="699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78" y="706"/>
                    </a:lnTo>
                    <a:lnTo>
                      <a:pt x="380" y="709"/>
                    </a:lnTo>
                    <a:lnTo>
                      <a:pt x="380" y="709"/>
                    </a:lnTo>
                    <a:lnTo>
                      <a:pt x="380" y="709"/>
                    </a:lnTo>
                    <a:lnTo>
                      <a:pt x="380" y="709"/>
                    </a:lnTo>
                    <a:lnTo>
                      <a:pt x="382" y="710"/>
                    </a:lnTo>
                    <a:lnTo>
                      <a:pt x="382" y="710"/>
                    </a:lnTo>
                    <a:lnTo>
                      <a:pt x="382" y="710"/>
                    </a:lnTo>
                    <a:lnTo>
                      <a:pt x="382" y="710"/>
                    </a:lnTo>
                    <a:lnTo>
                      <a:pt x="383" y="710"/>
                    </a:lnTo>
                    <a:lnTo>
                      <a:pt x="383" y="710"/>
                    </a:lnTo>
                    <a:lnTo>
                      <a:pt x="384" y="711"/>
                    </a:lnTo>
                    <a:lnTo>
                      <a:pt x="384" y="711"/>
                    </a:lnTo>
                    <a:lnTo>
                      <a:pt x="385" y="711"/>
                    </a:lnTo>
                    <a:lnTo>
                      <a:pt x="385" y="711"/>
                    </a:lnTo>
                    <a:lnTo>
                      <a:pt x="385" y="711"/>
                    </a:lnTo>
                    <a:lnTo>
                      <a:pt x="388" y="711"/>
                    </a:lnTo>
                    <a:lnTo>
                      <a:pt x="388" y="711"/>
                    </a:lnTo>
                    <a:lnTo>
                      <a:pt x="388" y="711"/>
                    </a:lnTo>
                    <a:lnTo>
                      <a:pt x="388" y="711"/>
                    </a:lnTo>
                    <a:lnTo>
                      <a:pt x="389" y="711"/>
                    </a:lnTo>
                    <a:lnTo>
                      <a:pt x="389" y="711"/>
                    </a:lnTo>
                    <a:lnTo>
                      <a:pt x="390" y="711"/>
                    </a:lnTo>
                    <a:lnTo>
                      <a:pt x="390" y="711"/>
                    </a:lnTo>
                    <a:lnTo>
                      <a:pt x="392" y="711"/>
                    </a:lnTo>
                    <a:lnTo>
                      <a:pt x="392" y="711"/>
                    </a:lnTo>
                    <a:lnTo>
                      <a:pt x="393" y="711"/>
                    </a:lnTo>
                    <a:lnTo>
                      <a:pt x="393" y="711"/>
                    </a:lnTo>
                    <a:lnTo>
                      <a:pt x="395" y="711"/>
                    </a:lnTo>
                    <a:lnTo>
                      <a:pt x="395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401" y="710"/>
                    </a:lnTo>
                    <a:lnTo>
                      <a:pt x="401" y="710"/>
                    </a:lnTo>
                    <a:lnTo>
                      <a:pt x="401" y="710"/>
                    </a:lnTo>
                    <a:lnTo>
                      <a:pt x="401" y="710"/>
                    </a:lnTo>
                    <a:lnTo>
                      <a:pt x="402" y="710"/>
                    </a:lnTo>
                    <a:lnTo>
                      <a:pt x="402" y="710"/>
                    </a:lnTo>
                    <a:lnTo>
                      <a:pt x="403" y="710"/>
                    </a:lnTo>
                    <a:lnTo>
                      <a:pt x="403" y="710"/>
                    </a:lnTo>
                    <a:lnTo>
                      <a:pt x="404" y="710"/>
                    </a:lnTo>
                    <a:lnTo>
                      <a:pt x="404" y="710"/>
                    </a:lnTo>
                    <a:lnTo>
                      <a:pt x="406" y="710"/>
                    </a:lnTo>
                    <a:lnTo>
                      <a:pt x="406" y="710"/>
                    </a:lnTo>
                    <a:lnTo>
                      <a:pt x="407" y="709"/>
                    </a:lnTo>
                    <a:lnTo>
                      <a:pt x="407" y="709"/>
                    </a:lnTo>
                    <a:lnTo>
                      <a:pt x="407" y="709"/>
                    </a:lnTo>
                    <a:lnTo>
                      <a:pt x="407" y="709"/>
                    </a:lnTo>
                    <a:lnTo>
                      <a:pt x="408" y="708"/>
                    </a:lnTo>
                    <a:lnTo>
                      <a:pt x="408" y="708"/>
                    </a:lnTo>
                    <a:lnTo>
                      <a:pt x="408" y="708"/>
                    </a:lnTo>
                    <a:lnTo>
                      <a:pt x="408" y="708"/>
                    </a:lnTo>
                    <a:lnTo>
                      <a:pt x="409" y="706"/>
                    </a:lnTo>
                    <a:lnTo>
                      <a:pt x="409" y="706"/>
                    </a:lnTo>
                    <a:lnTo>
                      <a:pt x="409" y="706"/>
                    </a:lnTo>
                    <a:lnTo>
                      <a:pt x="409" y="706"/>
                    </a:lnTo>
                    <a:lnTo>
                      <a:pt x="411" y="704"/>
                    </a:lnTo>
                    <a:lnTo>
                      <a:pt x="411" y="704"/>
                    </a:lnTo>
                    <a:lnTo>
                      <a:pt x="411" y="704"/>
                    </a:lnTo>
                    <a:lnTo>
                      <a:pt x="411" y="704"/>
                    </a:lnTo>
                    <a:lnTo>
                      <a:pt x="414" y="695"/>
                    </a:lnTo>
                    <a:lnTo>
                      <a:pt x="419" y="683"/>
                    </a:lnTo>
                    <a:lnTo>
                      <a:pt x="419" y="683"/>
                    </a:lnTo>
                    <a:lnTo>
                      <a:pt x="423" y="667"/>
                    </a:lnTo>
                    <a:lnTo>
                      <a:pt x="426" y="655"/>
                    </a:lnTo>
                    <a:lnTo>
                      <a:pt x="427" y="636"/>
                    </a:lnTo>
                    <a:lnTo>
                      <a:pt x="427" y="636"/>
                    </a:lnTo>
                    <a:lnTo>
                      <a:pt x="452" y="630"/>
                    </a:lnTo>
                    <a:lnTo>
                      <a:pt x="452" y="630"/>
                    </a:lnTo>
                    <a:lnTo>
                      <a:pt x="462" y="645"/>
                    </a:lnTo>
                    <a:lnTo>
                      <a:pt x="471" y="655"/>
                    </a:lnTo>
                    <a:lnTo>
                      <a:pt x="482" y="666"/>
                    </a:lnTo>
                    <a:lnTo>
                      <a:pt x="482" y="666"/>
                    </a:lnTo>
                    <a:lnTo>
                      <a:pt x="493" y="675"/>
                    </a:lnTo>
                    <a:lnTo>
                      <a:pt x="500" y="680"/>
                    </a:lnTo>
                    <a:lnTo>
                      <a:pt x="500" y="680"/>
                    </a:lnTo>
                    <a:lnTo>
                      <a:pt x="500" y="680"/>
                    </a:lnTo>
                    <a:lnTo>
                      <a:pt x="500" y="680"/>
                    </a:lnTo>
                    <a:lnTo>
                      <a:pt x="503" y="681"/>
                    </a:lnTo>
                    <a:lnTo>
                      <a:pt x="503" y="681"/>
                    </a:lnTo>
                    <a:lnTo>
                      <a:pt x="503" y="681"/>
                    </a:lnTo>
                    <a:lnTo>
                      <a:pt x="503" y="681"/>
                    </a:lnTo>
                    <a:lnTo>
                      <a:pt x="504" y="681"/>
                    </a:lnTo>
                    <a:lnTo>
                      <a:pt x="504" y="681"/>
                    </a:lnTo>
                    <a:lnTo>
                      <a:pt x="505" y="683"/>
                    </a:lnTo>
                    <a:lnTo>
                      <a:pt x="505" y="683"/>
                    </a:lnTo>
                    <a:lnTo>
                      <a:pt x="506" y="683"/>
                    </a:lnTo>
                    <a:lnTo>
                      <a:pt x="506" y="683"/>
                    </a:lnTo>
                    <a:lnTo>
                      <a:pt x="506" y="683"/>
                    </a:lnTo>
                    <a:lnTo>
                      <a:pt x="506" y="683"/>
                    </a:lnTo>
                    <a:lnTo>
                      <a:pt x="509" y="683"/>
                    </a:lnTo>
                    <a:lnTo>
                      <a:pt x="509" y="683"/>
                    </a:lnTo>
                    <a:lnTo>
                      <a:pt x="509" y="683"/>
                    </a:lnTo>
                    <a:lnTo>
                      <a:pt x="509" y="683"/>
                    </a:lnTo>
                    <a:lnTo>
                      <a:pt x="510" y="681"/>
                    </a:lnTo>
                    <a:lnTo>
                      <a:pt x="510" y="681"/>
                    </a:lnTo>
                    <a:lnTo>
                      <a:pt x="511" y="681"/>
                    </a:lnTo>
                    <a:lnTo>
                      <a:pt x="511" y="681"/>
                    </a:lnTo>
                    <a:lnTo>
                      <a:pt x="513" y="681"/>
                    </a:lnTo>
                    <a:lnTo>
                      <a:pt x="513" y="681"/>
                    </a:lnTo>
                    <a:lnTo>
                      <a:pt x="513" y="680"/>
                    </a:lnTo>
                    <a:lnTo>
                      <a:pt x="513" y="680"/>
                    </a:lnTo>
                    <a:lnTo>
                      <a:pt x="515" y="680"/>
                    </a:lnTo>
                    <a:lnTo>
                      <a:pt x="515" y="680"/>
                    </a:lnTo>
                    <a:lnTo>
                      <a:pt x="515" y="680"/>
                    </a:lnTo>
                    <a:lnTo>
                      <a:pt x="515" y="680"/>
                    </a:lnTo>
                    <a:lnTo>
                      <a:pt x="518" y="679"/>
                    </a:lnTo>
                    <a:lnTo>
                      <a:pt x="518" y="679"/>
                    </a:lnTo>
                    <a:lnTo>
                      <a:pt x="520" y="677"/>
                    </a:lnTo>
                    <a:lnTo>
                      <a:pt x="520" y="677"/>
                    </a:lnTo>
                    <a:lnTo>
                      <a:pt x="520" y="677"/>
                    </a:lnTo>
                    <a:lnTo>
                      <a:pt x="520" y="677"/>
                    </a:lnTo>
                    <a:lnTo>
                      <a:pt x="523" y="676"/>
                    </a:lnTo>
                    <a:lnTo>
                      <a:pt x="523" y="676"/>
                    </a:lnTo>
                    <a:lnTo>
                      <a:pt x="523" y="676"/>
                    </a:lnTo>
                    <a:lnTo>
                      <a:pt x="523" y="676"/>
                    </a:lnTo>
                    <a:lnTo>
                      <a:pt x="524" y="675"/>
                    </a:lnTo>
                    <a:lnTo>
                      <a:pt x="524" y="675"/>
                    </a:lnTo>
                    <a:lnTo>
                      <a:pt x="524" y="675"/>
                    </a:lnTo>
                    <a:lnTo>
                      <a:pt x="524" y="675"/>
                    </a:lnTo>
                    <a:lnTo>
                      <a:pt x="528" y="672"/>
                    </a:lnTo>
                    <a:lnTo>
                      <a:pt x="528" y="672"/>
                    </a:lnTo>
                    <a:lnTo>
                      <a:pt x="528" y="672"/>
                    </a:lnTo>
                    <a:lnTo>
                      <a:pt x="528" y="672"/>
                    </a:lnTo>
                    <a:lnTo>
                      <a:pt x="529" y="671"/>
                    </a:lnTo>
                    <a:lnTo>
                      <a:pt x="529" y="671"/>
                    </a:lnTo>
                    <a:lnTo>
                      <a:pt x="529" y="670"/>
                    </a:lnTo>
                    <a:lnTo>
                      <a:pt x="529" y="670"/>
                    </a:lnTo>
                    <a:lnTo>
                      <a:pt x="529" y="669"/>
                    </a:lnTo>
                    <a:lnTo>
                      <a:pt x="529" y="669"/>
                    </a:lnTo>
                    <a:lnTo>
                      <a:pt x="529" y="669"/>
                    </a:lnTo>
                    <a:lnTo>
                      <a:pt x="529" y="669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66"/>
                    </a:lnTo>
                    <a:lnTo>
                      <a:pt x="530" y="657"/>
                    </a:lnTo>
                    <a:lnTo>
                      <a:pt x="530" y="643"/>
                    </a:lnTo>
                    <a:lnTo>
                      <a:pt x="530" y="643"/>
                    </a:lnTo>
                    <a:lnTo>
                      <a:pt x="529" y="627"/>
                    </a:lnTo>
                    <a:lnTo>
                      <a:pt x="527" y="615"/>
                    </a:lnTo>
                    <a:lnTo>
                      <a:pt x="523" y="597"/>
                    </a:lnTo>
                    <a:lnTo>
                      <a:pt x="523" y="597"/>
                    </a:lnTo>
                    <a:lnTo>
                      <a:pt x="543" y="582"/>
                    </a:lnTo>
                    <a:lnTo>
                      <a:pt x="543" y="582"/>
                    </a:lnTo>
                    <a:lnTo>
                      <a:pt x="558" y="592"/>
                    </a:lnTo>
                    <a:lnTo>
                      <a:pt x="569" y="599"/>
                    </a:lnTo>
                    <a:lnTo>
                      <a:pt x="584" y="606"/>
                    </a:lnTo>
                    <a:lnTo>
                      <a:pt x="584" y="606"/>
                    </a:lnTo>
                    <a:lnTo>
                      <a:pt x="597" y="611"/>
                    </a:lnTo>
                    <a:lnTo>
                      <a:pt x="606" y="613"/>
                    </a:lnTo>
                    <a:lnTo>
                      <a:pt x="606" y="613"/>
                    </a:lnTo>
                    <a:lnTo>
                      <a:pt x="606" y="613"/>
                    </a:lnTo>
                    <a:lnTo>
                      <a:pt x="606" y="613"/>
                    </a:lnTo>
                    <a:lnTo>
                      <a:pt x="608" y="613"/>
                    </a:lnTo>
                    <a:lnTo>
                      <a:pt x="608" y="613"/>
                    </a:lnTo>
                    <a:lnTo>
                      <a:pt x="608" y="613"/>
                    </a:lnTo>
                    <a:lnTo>
                      <a:pt x="608" y="613"/>
                    </a:lnTo>
                    <a:lnTo>
                      <a:pt x="610" y="613"/>
                    </a:lnTo>
                    <a:lnTo>
                      <a:pt x="610" y="613"/>
                    </a:lnTo>
                    <a:lnTo>
                      <a:pt x="611" y="613"/>
                    </a:lnTo>
                    <a:lnTo>
                      <a:pt x="611" y="613"/>
                    </a:lnTo>
                    <a:lnTo>
                      <a:pt x="612" y="613"/>
                    </a:lnTo>
                    <a:lnTo>
                      <a:pt x="612" y="613"/>
                    </a:lnTo>
                    <a:lnTo>
                      <a:pt x="612" y="613"/>
                    </a:lnTo>
                    <a:lnTo>
                      <a:pt x="612" y="613"/>
                    </a:lnTo>
                    <a:lnTo>
                      <a:pt x="613" y="612"/>
                    </a:lnTo>
                    <a:lnTo>
                      <a:pt x="613" y="612"/>
                    </a:lnTo>
                    <a:lnTo>
                      <a:pt x="615" y="612"/>
                    </a:lnTo>
                    <a:lnTo>
                      <a:pt x="615" y="612"/>
                    </a:lnTo>
                    <a:lnTo>
                      <a:pt x="616" y="611"/>
                    </a:lnTo>
                    <a:lnTo>
                      <a:pt x="616" y="611"/>
                    </a:lnTo>
                    <a:lnTo>
                      <a:pt x="616" y="611"/>
                    </a:lnTo>
                    <a:lnTo>
                      <a:pt x="616" y="611"/>
                    </a:lnTo>
                    <a:lnTo>
                      <a:pt x="617" y="609"/>
                    </a:lnTo>
                    <a:lnTo>
                      <a:pt x="617" y="609"/>
                    </a:lnTo>
                    <a:lnTo>
                      <a:pt x="617" y="609"/>
                    </a:lnTo>
                    <a:lnTo>
                      <a:pt x="617" y="609"/>
                    </a:lnTo>
                    <a:lnTo>
                      <a:pt x="618" y="608"/>
                    </a:lnTo>
                    <a:lnTo>
                      <a:pt x="618" y="608"/>
                    </a:lnTo>
                    <a:lnTo>
                      <a:pt x="620" y="607"/>
                    </a:lnTo>
                    <a:lnTo>
                      <a:pt x="620" y="607"/>
                    </a:lnTo>
                    <a:lnTo>
                      <a:pt x="621" y="606"/>
                    </a:lnTo>
                    <a:lnTo>
                      <a:pt x="621" y="606"/>
                    </a:lnTo>
                    <a:lnTo>
                      <a:pt x="624" y="604"/>
                    </a:lnTo>
                    <a:lnTo>
                      <a:pt x="624" y="604"/>
                    </a:lnTo>
                    <a:lnTo>
                      <a:pt x="624" y="603"/>
                    </a:lnTo>
                    <a:lnTo>
                      <a:pt x="624" y="603"/>
                    </a:lnTo>
                    <a:lnTo>
                      <a:pt x="625" y="602"/>
                    </a:lnTo>
                    <a:lnTo>
                      <a:pt x="625" y="602"/>
                    </a:lnTo>
                    <a:lnTo>
                      <a:pt x="625" y="602"/>
                    </a:lnTo>
                    <a:lnTo>
                      <a:pt x="625" y="602"/>
                    </a:lnTo>
                    <a:lnTo>
                      <a:pt x="626" y="601"/>
                    </a:lnTo>
                    <a:lnTo>
                      <a:pt x="626" y="601"/>
                    </a:lnTo>
                    <a:lnTo>
                      <a:pt x="627" y="601"/>
                    </a:lnTo>
                    <a:lnTo>
                      <a:pt x="627" y="601"/>
                    </a:lnTo>
                    <a:lnTo>
                      <a:pt x="627" y="598"/>
                    </a:lnTo>
                    <a:lnTo>
                      <a:pt x="627" y="598"/>
                    </a:lnTo>
                    <a:lnTo>
                      <a:pt x="627" y="598"/>
                    </a:lnTo>
                    <a:lnTo>
                      <a:pt x="627" y="598"/>
                    </a:lnTo>
                    <a:lnTo>
                      <a:pt x="629" y="597"/>
                    </a:lnTo>
                    <a:lnTo>
                      <a:pt x="629" y="597"/>
                    </a:lnTo>
                    <a:lnTo>
                      <a:pt x="629" y="597"/>
                    </a:lnTo>
                    <a:lnTo>
                      <a:pt x="629" y="597"/>
                    </a:lnTo>
                    <a:lnTo>
                      <a:pt x="629" y="596"/>
                    </a:lnTo>
                    <a:lnTo>
                      <a:pt x="629" y="596"/>
                    </a:lnTo>
                    <a:lnTo>
                      <a:pt x="629" y="594"/>
                    </a:lnTo>
                    <a:lnTo>
                      <a:pt x="629" y="594"/>
                    </a:lnTo>
                    <a:lnTo>
                      <a:pt x="629" y="593"/>
                    </a:lnTo>
                    <a:lnTo>
                      <a:pt x="629" y="593"/>
                    </a:lnTo>
                    <a:lnTo>
                      <a:pt x="629" y="592"/>
                    </a:lnTo>
                    <a:lnTo>
                      <a:pt x="629" y="592"/>
                    </a:lnTo>
                    <a:lnTo>
                      <a:pt x="629" y="589"/>
                    </a:lnTo>
                    <a:lnTo>
                      <a:pt x="629" y="589"/>
                    </a:lnTo>
                    <a:lnTo>
                      <a:pt x="629" y="589"/>
                    </a:lnTo>
                    <a:lnTo>
                      <a:pt x="629" y="589"/>
                    </a:lnTo>
                    <a:lnTo>
                      <a:pt x="626" y="582"/>
                    </a:lnTo>
                    <a:lnTo>
                      <a:pt x="621" y="569"/>
                    </a:lnTo>
                    <a:lnTo>
                      <a:pt x="621" y="569"/>
                    </a:lnTo>
                    <a:lnTo>
                      <a:pt x="615" y="554"/>
                    </a:lnTo>
                    <a:lnTo>
                      <a:pt x="608" y="543"/>
                    </a:lnTo>
                    <a:lnTo>
                      <a:pt x="598" y="528"/>
                    </a:lnTo>
                    <a:lnTo>
                      <a:pt x="598" y="528"/>
                    </a:lnTo>
                    <a:lnTo>
                      <a:pt x="612" y="506"/>
                    </a:lnTo>
                    <a:lnTo>
                      <a:pt x="612" y="506"/>
                    </a:lnTo>
                    <a:lnTo>
                      <a:pt x="630" y="511"/>
                    </a:lnTo>
                    <a:lnTo>
                      <a:pt x="644" y="514"/>
                    </a:lnTo>
                    <a:lnTo>
                      <a:pt x="659" y="515"/>
                    </a:lnTo>
                    <a:lnTo>
                      <a:pt x="659" y="515"/>
                    </a:lnTo>
                    <a:lnTo>
                      <a:pt x="673" y="515"/>
                    </a:lnTo>
                    <a:lnTo>
                      <a:pt x="681" y="515"/>
                    </a:lnTo>
                    <a:lnTo>
                      <a:pt x="681" y="515"/>
                    </a:lnTo>
                    <a:lnTo>
                      <a:pt x="681" y="515"/>
                    </a:lnTo>
                    <a:lnTo>
                      <a:pt x="681" y="515"/>
                    </a:lnTo>
                    <a:lnTo>
                      <a:pt x="684" y="514"/>
                    </a:lnTo>
                    <a:lnTo>
                      <a:pt x="684" y="514"/>
                    </a:lnTo>
                    <a:lnTo>
                      <a:pt x="684" y="514"/>
                    </a:lnTo>
                    <a:lnTo>
                      <a:pt x="684" y="514"/>
                    </a:lnTo>
                    <a:lnTo>
                      <a:pt x="687" y="514"/>
                    </a:lnTo>
                    <a:lnTo>
                      <a:pt x="687" y="514"/>
                    </a:lnTo>
                    <a:lnTo>
                      <a:pt x="687" y="512"/>
                    </a:lnTo>
                    <a:lnTo>
                      <a:pt x="687" y="512"/>
                    </a:lnTo>
                    <a:lnTo>
                      <a:pt x="688" y="512"/>
                    </a:lnTo>
                    <a:lnTo>
                      <a:pt x="688" y="512"/>
                    </a:lnTo>
                    <a:lnTo>
                      <a:pt x="688" y="511"/>
                    </a:lnTo>
                    <a:lnTo>
                      <a:pt x="688" y="511"/>
                    </a:lnTo>
                    <a:lnTo>
                      <a:pt x="689" y="511"/>
                    </a:lnTo>
                    <a:lnTo>
                      <a:pt x="689" y="511"/>
                    </a:lnTo>
                    <a:lnTo>
                      <a:pt x="689" y="511"/>
                    </a:lnTo>
                    <a:lnTo>
                      <a:pt x="689" y="511"/>
                    </a:lnTo>
                    <a:lnTo>
                      <a:pt x="690" y="509"/>
                    </a:lnTo>
                    <a:lnTo>
                      <a:pt x="690" y="509"/>
                    </a:lnTo>
                    <a:lnTo>
                      <a:pt x="690" y="509"/>
                    </a:lnTo>
                    <a:lnTo>
                      <a:pt x="690" y="509"/>
                    </a:lnTo>
                    <a:lnTo>
                      <a:pt x="692" y="507"/>
                    </a:lnTo>
                    <a:lnTo>
                      <a:pt x="692" y="507"/>
                    </a:lnTo>
                    <a:lnTo>
                      <a:pt x="692" y="506"/>
                    </a:lnTo>
                    <a:lnTo>
                      <a:pt x="692" y="506"/>
                    </a:lnTo>
                    <a:lnTo>
                      <a:pt x="693" y="505"/>
                    </a:lnTo>
                    <a:lnTo>
                      <a:pt x="693" y="505"/>
                    </a:lnTo>
                    <a:lnTo>
                      <a:pt x="693" y="504"/>
                    </a:lnTo>
                    <a:lnTo>
                      <a:pt x="693" y="504"/>
                    </a:lnTo>
                    <a:lnTo>
                      <a:pt x="694" y="502"/>
                    </a:lnTo>
                    <a:lnTo>
                      <a:pt x="694" y="502"/>
                    </a:lnTo>
                    <a:lnTo>
                      <a:pt x="695" y="500"/>
                    </a:lnTo>
                    <a:lnTo>
                      <a:pt x="695" y="500"/>
                    </a:lnTo>
                    <a:lnTo>
                      <a:pt x="695" y="499"/>
                    </a:lnTo>
                    <a:lnTo>
                      <a:pt x="695" y="499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7" y="495"/>
                    </a:lnTo>
                    <a:lnTo>
                      <a:pt x="697" y="495"/>
                    </a:lnTo>
                    <a:lnTo>
                      <a:pt x="697" y="495"/>
                    </a:lnTo>
                    <a:lnTo>
                      <a:pt x="697" y="495"/>
                    </a:lnTo>
                    <a:lnTo>
                      <a:pt x="698" y="494"/>
                    </a:lnTo>
                    <a:lnTo>
                      <a:pt x="698" y="494"/>
                    </a:lnTo>
                    <a:lnTo>
                      <a:pt x="698" y="492"/>
                    </a:lnTo>
                    <a:lnTo>
                      <a:pt x="698" y="492"/>
                    </a:lnTo>
                    <a:lnTo>
                      <a:pt x="698" y="491"/>
                    </a:lnTo>
                    <a:lnTo>
                      <a:pt x="698" y="491"/>
                    </a:lnTo>
                    <a:lnTo>
                      <a:pt x="698" y="491"/>
                    </a:lnTo>
                    <a:lnTo>
                      <a:pt x="698" y="491"/>
                    </a:lnTo>
                    <a:lnTo>
                      <a:pt x="698" y="490"/>
                    </a:lnTo>
                    <a:lnTo>
                      <a:pt x="698" y="490"/>
                    </a:lnTo>
                    <a:lnTo>
                      <a:pt x="698" y="489"/>
                    </a:lnTo>
                    <a:lnTo>
                      <a:pt x="698" y="489"/>
                    </a:lnTo>
                    <a:lnTo>
                      <a:pt x="697" y="487"/>
                    </a:lnTo>
                    <a:lnTo>
                      <a:pt x="697" y="487"/>
                    </a:lnTo>
                    <a:lnTo>
                      <a:pt x="697" y="487"/>
                    </a:lnTo>
                    <a:lnTo>
                      <a:pt x="697" y="487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5" y="485"/>
                    </a:lnTo>
                    <a:lnTo>
                      <a:pt x="690" y="477"/>
                    </a:lnTo>
                    <a:lnTo>
                      <a:pt x="681" y="467"/>
                    </a:lnTo>
                    <a:lnTo>
                      <a:pt x="681" y="467"/>
                    </a:lnTo>
                    <a:lnTo>
                      <a:pt x="670" y="456"/>
                    </a:lnTo>
                    <a:lnTo>
                      <a:pt x="660" y="447"/>
                    </a:lnTo>
                    <a:lnTo>
                      <a:pt x="645" y="437"/>
                    </a:lnTo>
                    <a:lnTo>
                      <a:pt x="645" y="437"/>
                    </a:lnTo>
                    <a:lnTo>
                      <a:pt x="649" y="424"/>
                    </a:lnTo>
                    <a:lnTo>
                      <a:pt x="649" y="424"/>
                    </a:lnTo>
                    <a:lnTo>
                      <a:pt x="651" y="412"/>
                    </a:lnTo>
                    <a:lnTo>
                      <a:pt x="651" y="412"/>
                    </a:lnTo>
                    <a:lnTo>
                      <a:pt x="670" y="410"/>
                    </a:lnTo>
                    <a:lnTo>
                      <a:pt x="683" y="408"/>
                    </a:lnTo>
                    <a:lnTo>
                      <a:pt x="699" y="403"/>
                    </a:lnTo>
                    <a:lnTo>
                      <a:pt x="699" y="403"/>
                    </a:lnTo>
                    <a:lnTo>
                      <a:pt x="712" y="399"/>
                    </a:lnTo>
                    <a:lnTo>
                      <a:pt x="719" y="395"/>
                    </a:lnTo>
                    <a:lnTo>
                      <a:pt x="719" y="395"/>
                    </a:lnTo>
                    <a:lnTo>
                      <a:pt x="719" y="395"/>
                    </a:lnTo>
                    <a:lnTo>
                      <a:pt x="719" y="395"/>
                    </a:lnTo>
                    <a:lnTo>
                      <a:pt x="722" y="394"/>
                    </a:lnTo>
                    <a:lnTo>
                      <a:pt x="722" y="394"/>
                    </a:lnTo>
                    <a:lnTo>
                      <a:pt x="722" y="394"/>
                    </a:lnTo>
                    <a:lnTo>
                      <a:pt x="722" y="394"/>
                    </a:lnTo>
                    <a:lnTo>
                      <a:pt x="723" y="393"/>
                    </a:lnTo>
                    <a:lnTo>
                      <a:pt x="723" y="393"/>
                    </a:lnTo>
                    <a:lnTo>
                      <a:pt x="723" y="393"/>
                    </a:lnTo>
                    <a:lnTo>
                      <a:pt x="723" y="393"/>
                    </a:lnTo>
                    <a:lnTo>
                      <a:pt x="724" y="392"/>
                    </a:lnTo>
                    <a:lnTo>
                      <a:pt x="724" y="392"/>
                    </a:lnTo>
                    <a:lnTo>
                      <a:pt x="724" y="392"/>
                    </a:lnTo>
                    <a:lnTo>
                      <a:pt x="724" y="392"/>
                    </a:lnTo>
                    <a:lnTo>
                      <a:pt x="726" y="389"/>
                    </a:lnTo>
                    <a:lnTo>
                      <a:pt x="726" y="389"/>
                    </a:lnTo>
                    <a:lnTo>
                      <a:pt x="726" y="389"/>
                    </a:lnTo>
                    <a:lnTo>
                      <a:pt x="726" y="389"/>
                    </a:lnTo>
                    <a:lnTo>
                      <a:pt x="726" y="388"/>
                    </a:lnTo>
                    <a:lnTo>
                      <a:pt x="726" y="388"/>
                    </a:lnTo>
                    <a:lnTo>
                      <a:pt x="726" y="387"/>
                    </a:lnTo>
                    <a:lnTo>
                      <a:pt x="726" y="387"/>
                    </a:lnTo>
                    <a:lnTo>
                      <a:pt x="727" y="385"/>
                    </a:lnTo>
                    <a:lnTo>
                      <a:pt x="727" y="385"/>
                    </a:lnTo>
                    <a:lnTo>
                      <a:pt x="727" y="385"/>
                    </a:lnTo>
                    <a:lnTo>
                      <a:pt x="727" y="385"/>
                    </a:lnTo>
                    <a:lnTo>
                      <a:pt x="727" y="383"/>
                    </a:lnTo>
                    <a:lnTo>
                      <a:pt x="727" y="383"/>
                    </a:lnTo>
                    <a:lnTo>
                      <a:pt x="727" y="383"/>
                    </a:lnTo>
                    <a:lnTo>
                      <a:pt x="727" y="383"/>
                    </a:lnTo>
                    <a:lnTo>
                      <a:pt x="727" y="380"/>
                    </a:lnTo>
                    <a:lnTo>
                      <a:pt x="727" y="380"/>
                    </a:lnTo>
                    <a:lnTo>
                      <a:pt x="727" y="378"/>
                    </a:lnTo>
                    <a:lnTo>
                      <a:pt x="727" y="378"/>
                    </a:lnTo>
                    <a:lnTo>
                      <a:pt x="727" y="376"/>
                    </a:lnTo>
                    <a:lnTo>
                      <a:pt x="727" y="376"/>
                    </a:lnTo>
                    <a:lnTo>
                      <a:pt x="727" y="375"/>
                    </a:lnTo>
                    <a:lnTo>
                      <a:pt x="727" y="375"/>
                    </a:lnTo>
                    <a:lnTo>
                      <a:pt x="727" y="374"/>
                    </a:lnTo>
                    <a:lnTo>
                      <a:pt x="727" y="374"/>
                    </a:lnTo>
                    <a:lnTo>
                      <a:pt x="727" y="373"/>
                    </a:lnTo>
                    <a:lnTo>
                      <a:pt x="727" y="373"/>
                    </a:lnTo>
                    <a:lnTo>
                      <a:pt x="727" y="371"/>
                    </a:lnTo>
                    <a:lnTo>
                      <a:pt x="727" y="371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27" y="370"/>
                    </a:lnTo>
                    <a:lnTo>
                      <a:pt x="727" y="369"/>
                    </a:lnTo>
                    <a:lnTo>
                      <a:pt x="727" y="369"/>
                    </a:lnTo>
                    <a:lnTo>
                      <a:pt x="727" y="368"/>
                    </a:lnTo>
                    <a:lnTo>
                      <a:pt x="727" y="368"/>
                    </a:lnTo>
                    <a:lnTo>
                      <a:pt x="726" y="366"/>
                    </a:lnTo>
                    <a:lnTo>
                      <a:pt x="726" y="366"/>
                    </a:lnTo>
                    <a:lnTo>
                      <a:pt x="726" y="366"/>
                    </a:lnTo>
                    <a:lnTo>
                      <a:pt x="726" y="366"/>
                    </a:lnTo>
                    <a:lnTo>
                      <a:pt x="724" y="365"/>
                    </a:lnTo>
                    <a:lnTo>
                      <a:pt x="724" y="365"/>
                    </a:lnTo>
                    <a:lnTo>
                      <a:pt x="724" y="364"/>
                    </a:lnTo>
                    <a:lnTo>
                      <a:pt x="724" y="364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22" y="363"/>
                    </a:lnTo>
                    <a:lnTo>
                      <a:pt x="714" y="358"/>
                    </a:lnTo>
                    <a:lnTo>
                      <a:pt x="703" y="351"/>
                    </a:lnTo>
                    <a:lnTo>
                      <a:pt x="703" y="351"/>
                    </a:lnTo>
                    <a:lnTo>
                      <a:pt x="688" y="345"/>
                    </a:lnTo>
                    <a:lnTo>
                      <a:pt x="675" y="340"/>
                    </a:lnTo>
                    <a:lnTo>
                      <a:pt x="659" y="335"/>
                    </a:lnTo>
                    <a:lnTo>
                      <a:pt x="659" y="335"/>
                    </a:lnTo>
                    <a:lnTo>
                      <a:pt x="656" y="310"/>
                    </a:lnTo>
                    <a:lnTo>
                      <a:pt x="656" y="310"/>
                    </a:lnTo>
                    <a:lnTo>
                      <a:pt x="673" y="302"/>
                    </a:lnTo>
                    <a:lnTo>
                      <a:pt x="684" y="295"/>
                    </a:lnTo>
                    <a:lnTo>
                      <a:pt x="698" y="286"/>
                    </a:lnTo>
                    <a:lnTo>
                      <a:pt x="698" y="286"/>
                    </a:lnTo>
                    <a:lnTo>
                      <a:pt x="708" y="277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7" y="267"/>
                    </a:lnTo>
                    <a:lnTo>
                      <a:pt x="717" y="267"/>
                    </a:lnTo>
                    <a:lnTo>
                      <a:pt x="717" y="267"/>
                    </a:lnTo>
                    <a:lnTo>
                      <a:pt x="717" y="267"/>
                    </a:lnTo>
                    <a:lnTo>
                      <a:pt x="717" y="266"/>
                    </a:lnTo>
                    <a:lnTo>
                      <a:pt x="717" y="266"/>
                    </a:lnTo>
                    <a:lnTo>
                      <a:pt x="718" y="266"/>
                    </a:lnTo>
                    <a:lnTo>
                      <a:pt x="718" y="266"/>
                    </a:lnTo>
                    <a:lnTo>
                      <a:pt x="718" y="263"/>
                    </a:lnTo>
                    <a:lnTo>
                      <a:pt x="718" y="263"/>
                    </a:lnTo>
                    <a:lnTo>
                      <a:pt x="718" y="263"/>
                    </a:lnTo>
                    <a:lnTo>
                      <a:pt x="718" y="263"/>
                    </a:lnTo>
                    <a:lnTo>
                      <a:pt x="718" y="262"/>
                    </a:lnTo>
                    <a:lnTo>
                      <a:pt x="718" y="262"/>
                    </a:lnTo>
                    <a:lnTo>
                      <a:pt x="718" y="261"/>
                    </a:lnTo>
                    <a:lnTo>
                      <a:pt x="718" y="261"/>
                    </a:lnTo>
                    <a:lnTo>
                      <a:pt x="717" y="259"/>
                    </a:lnTo>
                    <a:lnTo>
                      <a:pt x="717" y="259"/>
                    </a:lnTo>
                    <a:lnTo>
                      <a:pt x="717" y="258"/>
                    </a:lnTo>
                    <a:lnTo>
                      <a:pt x="717" y="258"/>
                    </a:lnTo>
                    <a:lnTo>
                      <a:pt x="717" y="257"/>
                    </a:lnTo>
                    <a:lnTo>
                      <a:pt x="717" y="257"/>
                    </a:lnTo>
                    <a:lnTo>
                      <a:pt x="717" y="255"/>
                    </a:lnTo>
                    <a:lnTo>
                      <a:pt x="717" y="255"/>
                    </a:lnTo>
                    <a:lnTo>
                      <a:pt x="716" y="254"/>
                    </a:lnTo>
                    <a:lnTo>
                      <a:pt x="716" y="254"/>
                    </a:lnTo>
                    <a:lnTo>
                      <a:pt x="716" y="252"/>
                    </a:lnTo>
                    <a:lnTo>
                      <a:pt x="716" y="252"/>
                    </a:lnTo>
                    <a:lnTo>
                      <a:pt x="716" y="250"/>
                    </a:lnTo>
                    <a:lnTo>
                      <a:pt x="716" y="250"/>
                    </a:lnTo>
                    <a:lnTo>
                      <a:pt x="714" y="249"/>
                    </a:lnTo>
                    <a:lnTo>
                      <a:pt x="714" y="249"/>
                    </a:lnTo>
                    <a:lnTo>
                      <a:pt x="714" y="248"/>
                    </a:lnTo>
                    <a:lnTo>
                      <a:pt x="714" y="248"/>
                    </a:lnTo>
                    <a:lnTo>
                      <a:pt x="713" y="247"/>
                    </a:lnTo>
                    <a:lnTo>
                      <a:pt x="713" y="247"/>
                    </a:lnTo>
                    <a:lnTo>
                      <a:pt x="713" y="247"/>
                    </a:lnTo>
                    <a:lnTo>
                      <a:pt x="713" y="247"/>
                    </a:lnTo>
                    <a:lnTo>
                      <a:pt x="713" y="244"/>
                    </a:lnTo>
                    <a:lnTo>
                      <a:pt x="713" y="244"/>
                    </a:lnTo>
                    <a:lnTo>
                      <a:pt x="713" y="244"/>
                    </a:lnTo>
                    <a:lnTo>
                      <a:pt x="713" y="244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0" y="242"/>
                    </a:lnTo>
                    <a:lnTo>
                      <a:pt x="710" y="242"/>
                    </a:lnTo>
                    <a:lnTo>
                      <a:pt x="709" y="242"/>
                    </a:lnTo>
                    <a:lnTo>
                      <a:pt x="709" y="242"/>
                    </a:lnTo>
                    <a:lnTo>
                      <a:pt x="708" y="240"/>
                    </a:lnTo>
                    <a:lnTo>
                      <a:pt x="708" y="240"/>
                    </a:lnTo>
                    <a:lnTo>
                      <a:pt x="708" y="240"/>
                    </a:lnTo>
                    <a:lnTo>
                      <a:pt x="708" y="240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705" y="239"/>
                    </a:lnTo>
                    <a:lnTo>
                      <a:pt x="697" y="237"/>
                    </a:lnTo>
                    <a:lnTo>
                      <a:pt x="684" y="235"/>
                    </a:lnTo>
                    <a:lnTo>
                      <a:pt x="684" y="235"/>
                    </a:lnTo>
                    <a:lnTo>
                      <a:pt x="668" y="234"/>
                    </a:lnTo>
                    <a:lnTo>
                      <a:pt x="654" y="234"/>
                    </a:lnTo>
                    <a:lnTo>
                      <a:pt x="636" y="235"/>
                    </a:lnTo>
                    <a:lnTo>
                      <a:pt x="636" y="235"/>
                    </a:lnTo>
                    <a:lnTo>
                      <a:pt x="625" y="213"/>
                    </a:lnTo>
                    <a:lnTo>
                      <a:pt x="625" y="213"/>
                    </a:lnTo>
                    <a:lnTo>
                      <a:pt x="631" y="206"/>
                    </a:lnTo>
                    <a:lnTo>
                      <a:pt x="640" y="196"/>
                    </a:lnTo>
                    <a:lnTo>
                      <a:pt x="640" y="196"/>
                    </a:lnTo>
                    <a:lnTo>
                      <a:pt x="613" y="189"/>
                    </a:lnTo>
                    <a:lnTo>
                      <a:pt x="613" y="189"/>
                    </a:lnTo>
                    <a:lnTo>
                      <a:pt x="576" y="177"/>
                    </a:lnTo>
                    <a:lnTo>
                      <a:pt x="542" y="166"/>
                    </a:lnTo>
                    <a:lnTo>
                      <a:pt x="513" y="155"/>
                    </a:lnTo>
                    <a:lnTo>
                      <a:pt x="486" y="142"/>
                    </a:lnTo>
                    <a:lnTo>
                      <a:pt x="461" y="130"/>
                    </a:lnTo>
                    <a:lnTo>
                      <a:pt x="437" y="116"/>
                    </a:lnTo>
                    <a:lnTo>
                      <a:pt x="414" y="99"/>
                    </a:lnTo>
                    <a:lnTo>
                      <a:pt x="392" y="83"/>
                    </a:lnTo>
                    <a:lnTo>
                      <a:pt x="392" y="83"/>
                    </a:lnTo>
                    <a:lnTo>
                      <a:pt x="370" y="64"/>
                    </a:lnTo>
                    <a:lnTo>
                      <a:pt x="350" y="44"/>
                    </a:lnTo>
                    <a:lnTo>
                      <a:pt x="331" y="22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9" y="12"/>
                    </a:lnTo>
                    <a:lnTo>
                      <a:pt x="309" y="12"/>
                    </a:lnTo>
                    <a:lnTo>
                      <a:pt x="304" y="29"/>
                    </a:lnTo>
                    <a:lnTo>
                      <a:pt x="301" y="43"/>
                    </a:lnTo>
                    <a:lnTo>
                      <a:pt x="300" y="62"/>
                    </a:lnTo>
                    <a:lnTo>
                      <a:pt x="300" y="62"/>
                    </a:lnTo>
                    <a:close/>
                    <a:moveTo>
                      <a:pt x="383" y="277"/>
                    </a:moveTo>
                    <a:lnTo>
                      <a:pt x="383" y="277"/>
                    </a:lnTo>
                    <a:lnTo>
                      <a:pt x="390" y="279"/>
                    </a:lnTo>
                    <a:lnTo>
                      <a:pt x="397" y="282"/>
                    </a:lnTo>
                    <a:lnTo>
                      <a:pt x="409" y="290"/>
                    </a:lnTo>
                    <a:lnTo>
                      <a:pt x="419" y="300"/>
                    </a:lnTo>
                    <a:lnTo>
                      <a:pt x="428" y="311"/>
                    </a:lnTo>
                    <a:lnTo>
                      <a:pt x="433" y="325"/>
                    </a:lnTo>
                    <a:lnTo>
                      <a:pt x="437" y="339"/>
                    </a:lnTo>
                    <a:lnTo>
                      <a:pt x="438" y="352"/>
                    </a:lnTo>
                    <a:lnTo>
                      <a:pt x="437" y="360"/>
                    </a:lnTo>
                    <a:lnTo>
                      <a:pt x="436" y="368"/>
                    </a:lnTo>
                    <a:lnTo>
                      <a:pt x="436" y="368"/>
                    </a:lnTo>
                    <a:lnTo>
                      <a:pt x="433" y="375"/>
                    </a:lnTo>
                    <a:lnTo>
                      <a:pt x="430" y="381"/>
                    </a:lnTo>
                    <a:lnTo>
                      <a:pt x="422" y="394"/>
                    </a:lnTo>
                    <a:lnTo>
                      <a:pt x="412" y="404"/>
                    </a:lnTo>
                    <a:lnTo>
                      <a:pt x="401" y="413"/>
                    </a:lnTo>
                    <a:lnTo>
                      <a:pt x="388" y="418"/>
                    </a:lnTo>
                    <a:lnTo>
                      <a:pt x="374" y="422"/>
                    </a:lnTo>
                    <a:lnTo>
                      <a:pt x="359" y="422"/>
                    </a:lnTo>
                    <a:lnTo>
                      <a:pt x="353" y="422"/>
                    </a:lnTo>
                    <a:lnTo>
                      <a:pt x="345" y="421"/>
                    </a:lnTo>
                    <a:lnTo>
                      <a:pt x="345" y="421"/>
                    </a:lnTo>
                    <a:lnTo>
                      <a:pt x="338" y="418"/>
                    </a:lnTo>
                    <a:lnTo>
                      <a:pt x="331" y="414"/>
                    </a:lnTo>
                    <a:lnTo>
                      <a:pt x="319" y="407"/>
                    </a:lnTo>
                    <a:lnTo>
                      <a:pt x="309" y="397"/>
                    </a:lnTo>
                    <a:lnTo>
                      <a:pt x="300" y="385"/>
                    </a:lnTo>
                    <a:lnTo>
                      <a:pt x="293" y="373"/>
                    </a:lnTo>
                    <a:lnTo>
                      <a:pt x="291" y="359"/>
                    </a:lnTo>
                    <a:lnTo>
                      <a:pt x="290" y="344"/>
                    </a:lnTo>
                    <a:lnTo>
                      <a:pt x="291" y="337"/>
                    </a:lnTo>
                    <a:lnTo>
                      <a:pt x="292" y="330"/>
                    </a:lnTo>
                    <a:lnTo>
                      <a:pt x="292" y="330"/>
                    </a:lnTo>
                    <a:lnTo>
                      <a:pt x="295" y="322"/>
                    </a:lnTo>
                    <a:lnTo>
                      <a:pt x="297" y="316"/>
                    </a:lnTo>
                    <a:lnTo>
                      <a:pt x="306" y="303"/>
                    </a:lnTo>
                    <a:lnTo>
                      <a:pt x="315" y="293"/>
                    </a:lnTo>
                    <a:lnTo>
                      <a:pt x="326" y="284"/>
                    </a:lnTo>
                    <a:lnTo>
                      <a:pt x="340" y="278"/>
                    </a:lnTo>
                    <a:lnTo>
                      <a:pt x="354" y="276"/>
                    </a:lnTo>
                    <a:lnTo>
                      <a:pt x="368" y="274"/>
                    </a:lnTo>
                    <a:lnTo>
                      <a:pt x="375" y="276"/>
                    </a:lnTo>
                    <a:lnTo>
                      <a:pt x="383" y="277"/>
                    </a:lnTo>
                    <a:lnTo>
                      <a:pt x="383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5" name="Freeform 30"/>
              <p:cNvSpPr>
                <a:spLocks noEditPoints="1"/>
              </p:cNvSpPr>
              <p:nvPr/>
            </p:nvSpPr>
            <p:spPr bwMode="auto">
              <a:xfrm>
                <a:off x="4996392" y="4751916"/>
                <a:ext cx="380294" cy="380294"/>
              </a:xfrm>
              <a:custGeom>
                <a:avLst/>
                <a:gdLst>
                  <a:gd name="T0" fmla="*/ 0 w 589"/>
                  <a:gd name="T1" fmla="*/ 274 h 587"/>
                  <a:gd name="T2" fmla="*/ 5 w 589"/>
                  <a:gd name="T3" fmla="*/ 282 h 587"/>
                  <a:gd name="T4" fmla="*/ 9 w 589"/>
                  <a:gd name="T5" fmla="*/ 359 h 587"/>
                  <a:gd name="T6" fmla="*/ 9 w 589"/>
                  <a:gd name="T7" fmla="*/ 368 h 587"/>
                  <a:gd name="T8" fmla="*/ 14 w 589"/>
                  <a:gd name="T9" fmla="*/ 380 h 587"/>
                  <a:gd name="T10" fmla="*/ 73 w 589"/>
                  <a:gd name="T11" fmla="*/ 414 h 587"/>
                  <a:gd name="T12" fmla="*/ 50 w 589"/>
                  <a:gd name="T13" fmla="*/ 456 h 587"/>
                  <a:gd name="T14" fmla="*/ 57 w 589"/>
                  <a:gd name="T15" fmla="*/ 467 h 587"/>
                  <a:gd name="T16" fmla="*/ 95 w 589"/>
                  <a:gd name="T17" fmla="*/ 465 h 587"/>
                  <a:gd name="T18" fmla="*/ 119 w 589"/>
                  <a:gd name="T19" fmla="*/ 528 h 587"/>
                  <a:gd name="T20" fmla="*/ 128 w 589"/>
                  <a:gd name="T21" fmla="*/ 537 h 587"/>
                  <a:gd name="T22" fmla="*/ 138 w 589"/>
                  <a:gd name="T23" fmla="*/ 539 h 587"/>
                  <a:gd name="T24" fmla="*/ 207 w 589"/>
                  <a:gd name="T25" fmla="*/ 569 h 587"/>
                  <a:gd name="T26" fmla="*/ 215 w 589"/>
                  <a:gd name="T27" fmla="*/ 577 h 587"/>
                  <a:gd name="T28" fmla="*/ 227 w 589"/>
                  <a:gd name="T29" fmla="*/ 579 h 587"/>
                  <a:gd name="T30" fmla="*/ 264 w 589"/>
                  <a:gd name="T31" fmla="*/ 530 h 587"/>
                  <a:gd name="T32" fmla="*/ 310 w 589"/>
                  <a:gd name="T33" fmla="*/ 587 h 587"/>
                  <a:gd name="T34" fmla="*/ 324 w 589"/>
                  <a:gd name="T35" fmla="*/ 587 h 587"/>
                  <a:gd name="T36" fmla="*/ 333 w 589"/>
                  <a:gd name="T37" fmla="*/ 581 h 587"/>
                  <a:gd name="T38" fmla="*/ 407 w 589"/>
                  <a:gd name="T39" fmla="*/ 563 h 587"/>
                  <a:gd name="T40" fmla="*/ 417 w 589"/>
                  <a:gd name="T41" fmla="*/ 562 h 587"/>
                  <a:gd name="T42" fmla="*/ 428 w 589"/>
                  <a:gd name="T43" fmla="*/ 554 h 587"/>
                  <a:gd name="T44" fmla="*/ 491 w 589"/>
                  <a:gd name="T45" fmla="*/ 508 h 587"/>
                  <a:gd name="T46" fmla="*/ 499 w 589"/>
                  <a:gd name="T47" fmla="*/ 505 h 587"/>
                  <a:gd name="T48" fmla="*/ 508 w 589"/>
                  <a:gd name="T49" fmla="*/ 496 h 587"/>
                  <a:gd name="T50" fmla="*/ 492 w 589"/>
                  <a:gd name="T51" fmla="*/ 451 h 587"/>
                  <a:gd name="T52" fmla="*/ 556 w 589"/>
                  <a:gd name="T53" fmla="*/ 426 h 587"/>
                  <a:gd name="T54" fmla="*/ 562 w 589"/>
                  <a:gd name="T55" fmla="*/ 416 h 587"/>
                  <a:gd name="T56" fmla="*/ 564 w 589"/>
                  <a:gd name="T57" fmla="*/ 405 h 587"/>
                  <a:gd name="T58" fmla="*/ 581 w 589"/>
                  <a:gd name="T59" fmla="*/ 332 h 587"/>
                  <a:gd name="T60" fmla="*/ 588 w 589"/>
                  <a:gd name="T61" fmla="*/ 325 h 587"/>
                  <a:gd name="T62" fmla="*/ 589 w 589"/>
                  <a:gd name="T63" fmla="*/ 311 h 587"/>
                  <a:gd name="T64" fmla="*/ 557 w 589"/>
                  <a:gd name="T65" fmla="*/ 291 h 587"/>
                  <a:gd name="T66" fmla="*/ 580 w 589"/>
                  <a:gd name="T67" fmla="*/ 227 h 587"/>
                  <a:gd name="T68" fmla="*/ 579 w 589"/>
                  <a:gd name="T69" fmla="*/ 215 h 587"/>
                  <a:gd name="T70" fmla="*/ 572 w 589"/>
                  <a:gd name="T71" fmla="*/ 206 h 587"/>
                  <a:gd name="T72" fmla="*/ 540 w 589"/>
                  <a:gd name="T73" fmla="*/ 138 h 587"/>
                  <a:gd name="T74" fmla="*/ 538 w 589"/>
                  <a:gd name="T75" fmla="*/ 128 h 587"/>
                  <a:gd name="T76" fmla="*/ 531 w 589"/>
                  <a:gd name="T77" fmla="*/ 118 h 587"/>
                  <a:gd name="T78" fmla="*/ 470 w 589"/>
                  <a:gd name="T79" fmla="*/ 132 h 587"/>
                  <a:gd name="T80" fmla="*/ 470 w 589"/>
                  <a:gd name="T81" fmla="*/ 59 h 587"/>
                  <a:gd name="T82" fmla="*/ 462 w 589"/>
                  <a:gd name="T83" fmla="*/ 50 h 587"/>
                  <a:gd name="T84" fmla="*/ 451 w 589"/>
                  <a:gd name="T85" fmla="*/ 48 h 587"/>
                  <a:gd name="T86" fmla="*/ 382 w 589"/>
                  <a:gd name="T87" fmla="*/ 18 h 587"/>
                  <a:gd name="T88" fmla="*/ 373 w 589"/>
                  <a:gd name="T89" fmla="*/ 10 h 587"/>
                  <a:gd name="T90" fmla="*/ 357 w 589"/>
                  <a:gd name="T91" fmla="*/ 10 h 587"/>
                  <a:gd name="T92" fmla="*/ 283 w 589"/>
                  <a:gd name="T93" fmla="*/ 5 h 587"/>
                  <a:gd name="T94" fmla="*/ 271 w 589"/>
                  <a:gd name="T95" fmla="*/ 0 h 587"/>
                  <a:gd name="T96" fmla="*/ 257 w 589"/>
                  <a:gd name="T97" fmla="*/ 4 h 587"/>
                  <a:gd name="T98" fmla="*/ 207 w 589"/>
                  <a:gd name="T99" fmla="*/ 46 h 587"/>
                  <a:gd name="T100" fmla="*/ 174 w 589"/>
                  <a:gd name="T101" fmla="*/ 25 h 587"/>
                  <a:gd name="T102" fmla="*/ 160 w 589"/>
                  <a:gd name="T103" fmla="*/ 35 h 587"/>
                  <a:gd name="T104" fmla="*/ 100 w 589"/>
                  <a:gd name="T105" fmla="*/ 79 h 587"/>
                  <a:gd name="T106" fmla="*/ 87 w 589"/>
                  <a:gd name="T107" fmla="*/ 84 h 587"/>
                  <a:gd name="T108" fmla="*/ 80 w 589"/>
                  <a:gd name="T109" fmla="*/ 99 h 587"/>
                  <a:gd name="T110" fmla="*/ 37 w 589"/>
                  <a:gd name="T111" fmla="*/ 159 h 587"/>
                  <a:gd name="T112" fmla="*/ 29 w 589"/>
                  <a:gd name="T113" fmla="*/ 165 h 587"/>
                  <a:gd name="T114" fmla="*/ 24 w 589"/>
                  <a:gd name="T115" fmla="*/ 180 h 587"/>
                  <a:gd name="T116" fmla="*/ 37 w 589"/>
                  <a:gd name="T117" fmla="*/ 246 h 587"/>
                  <a:gd name="T118" fmla="*/ 94 w 589"/>
                  <a:gd name="T119" fmla="*/ 240 h 587"/>
                  <a:gd name="T120" fmla="*/ 451 w 589"/>
                  <a:gd name="T121" fmla="*/ 157 h 587"/>
                  <a:gd name="T122" fmla="*/ 323 w 589"/>
                  <a:gd name="T123" fmla="*/ 50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9" h="587">
                    <a:moveTo>
                      <a:pt x="3" y="261"/>
                    </a:moveTo>
                    <a:lnTo>
                      <a:pt x="3" y="261"/>
                    </a:lnTo>
                    <a:lnTo>
                      <a:pt x="3" y="263"/>
                    </a:lnTo>
                    <a:lnTo>
                      <a:pt x="3" y="263"/>
                    </a:lnTo>
                    <a:lnTo>
                      <a:pt x="3" y="263"/>
                    </a:lnTo>
                    <a:lnTo>
                      <a:pt x="3" y="263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2" y="277"/>
                    </a:lnTo>
                    <a:lnTo>
                      <a:pt x="2" y="277"/>
                    </a:lnTo>
                    <a:lnTo>
                      <a:pt x="2" y="278"/>
                    </a:lnTo>
                    <a:lnTo>
                      <a:pt x="2" y="278"/>
                    </a:lnTo>
                    <a:lnTo>
                      <a:pt x="2" y="278"/>
                    </a:lnTo>
                    <a:lnTo>
                      <a:pt x="2" y="278"/>
                    </a:lnTo>
                    <a:lnTo>
                      <a:pt x="2" y="280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3" y="281"/>
                    </a:lnTo>
                    <a:lnTo>
                      <a:pt x="4" y="281"/>
                    </a:lnTo>
                    <a:lnTo>
                      <a:pt x="4" y="281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5" y="282"/>
                    </a:lnTo>
                    <a:lnTo>
                      <a:pt x="21" y="291"/>
                    </a:lnTo>
                    <a:lnTo>
                      <a:pt x="21" y="291"/>
                    </a:lnTo>
                    <a:lnTo>
                      <a:pt x="32" y="296"/>
                    </a:lnTo>
                    <a:lnTo>
                      <a:pt x="43" y="300"/>
                    </a:lnTo>
                    <a:lnTo>
                      <a:pt x="57" y="305"/>
                    </a:lnTo>
                    <a:lnTo>
                      <a:pt x="57" y="305"/>
                    </a:lnTo>
                    <a:lnTo>
                      <a:pt x="58" y="325"/>
                    </a:lnTo>
                    <a:lnTo>
                      <a:pt x="58" y="325"/>
                    </a:lnTo>
                    <a:lnTo>
                      <a:pt x="46" y="331"/>
                    </a:lnTo>
                    <a:lnTo>
                      <a:pt x="36" y="336"/>
                    </a:lnTo>
                    <a:lnTo>
                      <a:pt x="24" y="344"/>
                    </a:lnTo>
                    <a:lnTo>
                      <a:pt x="24" y="344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10" y="356"/>
                    </a:lnTo>
                    <a:lnTo>
                      <a:pt x="10" y="356"/>
                    </a:lnTo>
                    <a:lnTo>
                      <a:pt x="10" y="356"/>
                    </a:lnTo>
                    <a:lnTo>
                      <a:pt x="10" y="356"/>
                    </a:lnTo>
                    <a:lnTo>
                      <a:pt x="9" y="359"/>
                    </a:lnTo>
                    <a:lnTo>
                      <a:pt x="9" y="359"/>
                    </a:lnTo>
                    <a:lnTo>
                      <a:pt x="9" y="359"/>
                    </a:lnTo>
                    <a:lnTo>
                      <a:pt x="9" y="359"/>
                    </a:lnTo>
                    <a:lnTo>
                      <a:pt x="9" y="360"/>
                    </a:lnTo>
                    <a:lnTo>
                      <a:pt x="9" y="360"/>
                    </a:lnTo>
                    <a:lnTo>
                      <a:pt x="8" y="360"/>
                    </a:lnTo>
                    <a:lnTo>
                      <a:pt x="8" y="360"/>
                    </a:lnTo>
                    <a:lnTo>
                      <a:pt x="8" y="361"/>
                    </a:lnTo>
                    <a:lnTo>
                      <a:pt x="8" y="361"/>
                    </a:lnTo>
                    <a:lnTo>
                      <a:pt x="8" y="361"/>
                    </a:lnTo>
                    <a:lnTo>
                      <a:pt x="8" y="361"/>
                    </a:lnTo>
                    <a:lnTo>
                      <a:pt x="8" y="364"/>
                    </a:lnTo>
                    <a:lnTo>
                      <a:pt x="8" y="364"/>
                    </a:lnTo>
                    <a:lnTo>
                      <a:pt x="8" y="364"/>
                    </a:lnTo>
                    <a:lnTo>
                      <a:pt x="8" y="364"/>
                    </a:lnTo>
                    <a:lnTo>
                      <a:pt x="9" y="365"/>
                    </a:lnTo>
                    <a:lnTo>
                      <a:pt x="9" y="365"/>
                    </a:lnTo>
                    <a:lnTo>
                      <a:pt x="9" y="366"/>
                    </a:lnTo>
                    <a:lnTo>
                      <a:pt x="9" y="366"/>
                    </a:lnTo>
                    <a:lnTo>
                      <a:pt x="9" y="368"/>
                    </a:lnTo>
                    <a:lnTo>
                      <a:pt x="9" y="368"/>
                    </a:lnTo>
                    <a:lnTo>
                      <a:pt x="9" y="368"/>
                    </a:lnTo>
                    <a:lnTo>
                      <a:pt x="9" y="368"/>
                    </a:lnTo>
                    <a:lnTo>
                      <a:pt x="10" y="370"/>
                    </a:lnTo>
                    <a:lnTo>
                      <a:pt x="10" y="370"/>
                    </a:lnTo>
                    <a:lnTo>
                      <a:pt x="10" y="371"/>
                    </a:lnTo>
                    <a:lnTo>
                      <a:pt x="10" y="371"/>
                    </a:lnTo>
                    <a:lnTo>
                      <a:pt x="10" y="373"/>
                    </a:lnTo>
                    <a:lnTo>
                      <a:pt x="10" y="373"/>
                    </a:lnTo>
                    <a:lnTo>
                      <a:pt x="10" y="374"/>
                    </a:lnTo>
                    <a:lnTo>
                      <a:pt x="10" y="374"/>
                    </a:lnTo>
                    <a:lnTo>
                      <a:pt x="12" y="374"/>
                    </a:lnTo>
                    <a:lnTo>
                      <a:pt x="12" y="374"/>
                    </a:lnTo>
                    <a:lnTo>
                      <a:pt x="12" y="375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2" y="377"/>
                    </a:lnTo>
                    <a:lnTo>
                      <a:pt x="13" y="378"/>
                    </a:lnTo>
                    <a:lnTo>
                      <a:pt x="13" y="378"/>
                    </a:lnTo>
                    <a:lnTo>
                      <a:pt x="13" y="378"/>
                    </a:lnTo>
                    <a:lnTo>
                      <a:pt x="13" y="378"/>
                    </a:lnTo>
                    <a:lnTo>
                      <a:pt x="13" y="379"/>
                    </a:lnTo>
                    <a:lnTo>
                      <a:pt x="13" y="379"/>
                    </a:lnTo>
                    <a:lnTo>
                      <a:pt x="14" y="379"/>
                    </a:lnTo>
                    <a:lnTo>
                      <a:pt x="14" y="379"/>
                    </a:lnTo>
                    <a:lnTo>
                      <a:pt x="14" y="380"/>
                    </a:lnTo>
                    <a:lnTo>
                      <a:pt x="14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7" y="380"/>
                    </a:lnTo>
                    <a:lnTo>
                      <a:pt x="17" y="380"/>
                    </a:lnTo>
                    <a:lnTo>
                      <a:pt x="17" y="382"/>
                    </a:lnTo>
                    <a:lnTo>
                      <a:pt x="17" y="382"/>
                    </a:lnTo>
                    <a:lnTo>
                      <a:pt x="18" y="382"/>
                    </a:lnTo>
                    <a:lnTo>
                      <a:pt x="18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26" y="383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50" y="385"/>
                    </a:lnTo>
                    <a:lnTo>
                      <a:pt x="60" y="385"/>
                    </a:lnTo>
                    <a:lnTo>
                      <a:pt x="75" y="385"/>
                    </a:lnTo>
                    <a:lnTo>
                      <a:pt x="75" y="385"/>
                    </a:lnTo>
                    <a:lnTo>
                      <a:pt x="84" y="403"/>
                    </a:lnTo>
                    <a:lnTo>
                      <a:pt x="84" y="403"/>
                    </a:lnTo>
                    <a:lnTo>
                      <a:pt x="73" y="414"/>
                    </a:lnTo>
                    <a:lnTo>
                      <a:pt x="66" y="422"/>
                    </a:lnTo>
                    <a:lnTo>
                      <a:pt x="58" y="433"/>
                    </a:lnTo>
                    <a:lnTo>
                      <a:pt x="58" y="433"/>
                    </a:lnTo>
                    <a:lnTo>
                      <a:pt x="50" y="448"/>
                    </a:lnTo>
                    <a:lnTo>
                      <a:pt x="50" y="448"/>
                    </a:lnTo>
                    <a:lnTo>
                      <a:pt x="50" y="448"/>
                    </a:lnTo>
                    <a:lnTo>
                      <a:pt x="50" y="448"/>
                    </a:lnTo>
                    <a:lnTo>
                      <a:pt x="50" y="451"/>
                    </a:lnTo>
                    <a:lnTo>
                      <a:pt x="50" y="451"/>
                    </a:lnTo>
                    <a:lnTo>
                      <a:pt x="48" y="451"/>
                    </a:lnTo>
                    <a:lnTo>
                      <a:pt x="48" y="451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48" y="455"/>
                    </a:lnTo>
                    <a:lnTo>
                      <a:pt x="48" y="455"/>
                    </a:lnTo>
                    <a:lnTo>
                      <a:pt x="48" y="456"/>
                    </a:lnTo>
                    <a:lnTo>
                      <a:pt x="48" y="456"/>
                    </a:lnTo>
                    <a:lnTo>
                      <a:pt x="50" y="456"/>
                    </a:lnTo>
                    <a:lnTo>
                      <a:pt x="50" y="456"/>
                    </a:lnTo>
                    <a:lnTo>
                      <a:pt x="50" y="457"/>
                    </a:lnTo>
                    <a:lnTo>
                      <a:pt x="50" y="457"/>
                    </a:lnTo>
                    <a:lnTo>
                      <a:pt x="50" y="457"/>
                    </a:lnTo>
                    <a:lnTo>
                      <a:pt x="50" y="457"/>
                    </a:lnTo>
                    <a:lnTo>
                      <a:pt x="51" y="458"/>
                    </a:lnTo>
                    <a:lnTo>
                      <a:pt x="51" y="458"/>
                    </a:lnTo>
                    <a:lnTo>
                      <a:pt x="51" y="460"/>
                    </a:lnTo>
                    <a:lnTo>
                      <a:pt x="51" y="460"/>
                    </a:lnTo>
                    <a:lnTo>
                      <a:pt x="52" y="461"/>
                    </a:lnTo>
                    <a:lnTo>
                      <a:pt x="52" y="461"/>
                    </a:lnTo>
                    <a:lnTo>
                      <a:pt x="52" y="461"/>
                    </a:lnTo>
                    <a:lnTo>
                      <a:pt x="52" y="461"/>
                    </a:lnTo>
                    <a:lnTo>
                      <a:pt x="53" y="462"/>
                    </a:lnTo>
                    <a:lnTo>
                      <a:pt x="53" y="462"/>
                    </a:lnTo>
                    <a:lnTo>
                      <a:pt x="55" y="465"/>
                    </a:lnTo>
                    <a:lnTo>
                      <a:pt x="55" y="465"/>
                    </a:lnTo>
                    <a:lnTo>
                      <a:pt x="55" y="465"/>
                    </a:lnTo>
                    <a:lnTo>
                      <a:pt x="55" y="465"/>
                    </a:lnTo>
                    <a:lnTo>
                      <a:pt x="56" y="466"/>
                    </a:lnTo>
                    <a:lnTo>
                      <a:pt x="56" y="466"/>
                    </a:lnTo>
                    <a:lnTo>
                      <a:pt x="56" y="466"/>
                    </a:lnTo>
                    <a:lnTo>
                      <a:pt x="56" y="466"/>
                    </a:lnTo>
                    <a:lnTo>
                      <a:pt x="57" y="467"/>
                    </a:lnTo>
                    <a:lnTo>
                      <a:pt x="57" y="467"/>
                    </a:lnTo>
                    <a:lnTo>
                      <a:pt x="57" y="467"/>
                    </a:lnTo>
                    <a:lnTo>
                      <a:pt x="57" y="467"/>
                    </a:lnTo>
                    <a:lnTo>
                      <a:pt x="58" y="468"/>
                    </a:lnTo>
                    <a:lnTo>
                      <a:pt x="58" y="468"/>
                    </a:lnTo>
                    <a:lnTo>
                      <a:pt x="58" y="468"/>
                    </a:lnTo>
                    <a:lnTo>
                      <a:pt x="58" y="468"/>
                    </a:lnTo>
                    <a:lnTo>
                      <a:pt x="60" y="470"/>
                    </a:lnTo>
                    <a:lnTo>
                      <a:pt x="60" y="470"/>
                    </a:lnTo>
                    <a:lnTo>
                      <a:pt x="60" y="470"/>
                    </a:lnTo>
                    <a:lnTo>
                      <a:pt x="60" y="470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65" y="471"/>
                    </a:lnTo>
                    <a:lnTo>
                      <a:pt x="65" y="471"/>
                    </a:lnTo>
                    <a:lnTo>
                      <a:pt x="66" y="471"/>
                    </a:lnTo>
                    <a:lnTo>
                      <a:pt x="66" y="471"/>
                    </a:lnTo>
                    <a:lnTo>
                      <a:pt x="72" y="470"/>
                    </a:lnTo>
                    <a:lnTo>
                      <a:pt x="82" y="467"/>
                    </a:lnTo>
                    <a:lnTo>
                      <a:pt x="82" y="467"/>
                    </a:lnTo>
                    <a:lnTo>
                      <a:pt x="95" y="465"/>
                    </a:lnTo>
                    <a:lnTo>
                      <a:pt x="106" y="461"/>
                    </a:lnTo>
                    <a:lnTo>
                      <a:pt x="119" y="455"/>
                    </a:lnTo>
                    <a:lnTo>
                      <a:pt x="119" y="455"/>
                    </a:lnTo>
                    <a:lnTo>
                      <a:pt x="134" y="468"/>
                    </a:lnTo>
                    <a:lnTo>
                      <a:pt x="134" y="468"/>
                    </a:lnTo>
                    <a:lnTo>
                      <a:pt x="128" y="482"/>
                    </a:lnTo>
                    <a:lnTo>
                      <a:pt x="124" y="492"/>
                    </a:lnTo>
                    <a:lnTo>
                      <a:pt x="120" y="505"/>
                    </a:lnTo>
                    <a:lnTo>
                      <a:pt x="120" y="505"/>
                    </a:lnTo>
                    <a:lnTo>
                      <a:pt x="118" y="516"/>
                    </a:lnTo>
                    <a:lnTo>
                      <a:pt x="118" y="523"/>
                    </a:lnTo>
                    <a:lnTo>
                      <a:pt x="118" y="523"/>
                    </a:lnTo>
                    <a:lnTo>
                      <a:pt x="118" y="523"/>
                    </a:lnTo>
                    <a:lnTo>
                      <a:pt x="118" y="523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5"/>
                    </a:lnTo>
                    <a:lnTo>
                      <a:pt x="118" y="526"/>
                    </a:lnTo>
                    <a:lnTo>
                      <a:pt x="118" y="526"/>
                    </a:lnTo>
                    <a:lnTo>
                      <a:pt x="118" y="528"/>
                    </a:lnTo>
                    <a:lnTo>
                      <a:pt x="118" y="528"/>
                    </a:lnTo>
                    <a:lnTo>
                      <a:pt x="119" y="528"/>
                    </a:lnTo>
                    <a:lnTo>
                      <a:pt x="119" y="528"/>
                    </a:lnTo>
                    <a:lnTo>
                      <a:pt x="119" y="529"/>
                    </a:lnTo>
                    <a:lnTo>
                      <a:pt x="119" y="529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20" y="531"/>
                    </a:lnTo>
                    <a:lnTo>
                      <a:pt x="120" y="531"/>
                    </a:lnTo>
                    <a:lnTo>
                      <a:pt x="120" y="531"/>
                    </a:lnTo>
                    <a:lnTo>
                      <a:pt x="120" y="531"/>
                    </a:lnTo>
                    <a:lnTo>
                      <a:pt x="121" y="533"/>
                    </a:lnTo>
                    <a:lnTo>
                      <a:pt x="121" y="533"/>
                    </a:lnTo>
                    <a:lnTo>
                      <a:pt x="123" y="533"/>
                    </a:lnTo>
                    <a:lnTo>
                      <a:pt x="123" y="533"/>
                    </a:lnTo>
                    <a:lnTo>
                      <a:pt x="124" y="533"/>
                    </a:lnTo>
                    <a:lnTo>
                      <a:pt x="124" y="533"/>
                    </a:lnTo>
                    <a:lnTo>
                      <a:pt x="124" y="534"/>
                    </a:lnTo>
                    <a:lnTo>
                      <a:pt x="124" y="534"/>
                    </a:lnTo>
                    <a:lnTo>
                      <a:pt x="125" y="535"/>
                    </a:lnTo>
                    <a:lnTo>
                      <a:pt x="125" y="535"/>
                    </a:lnTo>
                    <a:lnTo>
                      <a:pt x="128" y="537"/>
                    </a:lnTo>
                    <a:lnTo>
                      <a:pt x="128" y="537"/>
                    </a:lnTo>
                    <a:lnTo>
                      <a:pt x="128" y="537"/>
                    </a:lnTo>
                    <a:lnTo>
                      <a:pt x="128" y="537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29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0" y="538"/>
                    </a:lnTo>
                    <a:lnTo>
                      <a:pt x="133" y="539"/>
                    </a:lnTo>
                    <a:lnTo>
                      <a:pt x="133" y="539"/>
                    </a:lnTo>
                    <a:lnTo>
                      <a:pt x="133" y="539"/>
                    </a:lnTo>
                    <a:lnTo>
                      <a:pt x="133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5" y="539"/>
                    </a:lnTo>
                    <a:lnTo>
                      <a:pt x="138" y="539"/>
                    </a:lnTo>
                    <a:lnTo>
                      <a:pt x="138" y="539"/>
                    </a:lnTo>
                    <a:lnTo>
                      <a:pt x="138" y="539"/>
                    </a:lnTo>
                    <a:lnTo>
                      <a:pt x="138" y="539"/>
                    </a:lnTo>
                    <a:lnTo>
                      <a:pt x="139" y="539"/>
                    </a:lnTo>
                    <a:lnTo>
                      <a:pt x="139" y="539"/>
                    </a:lnTo>
                    <a:lnTo>
                      <a:pt x="139" y="539"/>
                    </a:lnTo>
                    <a:lnTo>
                      <a:pt x="139" y="539"/>
                    </a:lnTo>
                    <a:lnTo>
                      <a:pt x="145" y="535"/>
                    </a:lnTo>
                    <a:lnTo>
                      <a:pt x="155" y="530"/>
                    </a:lnTo>
                    <a:lnTo>
                      <a:pt x="155" y="530"/>
                    </a:lnTo>
                    <a:lnTo>
                      <a:pt x="165" y="523"/>
                    </a:lnTo>
                    <a:lnTo>
                      <a:pt x="174" y="515"/>
                    </a:lnTo>
                    <a:lnTo>
                      <a:pt x="184" y="505"/>
                    </a:lnTo>
                    <a:lnTo>
                      <a:pt x="184" y="505"/>
                    </a:lnTo>
                    <a:lnTo>
                      <a:pt x="203" y="514"/>
                    </a:lnTo>
                    <a:lnTo>
                      <a:pt x="203" y="514"/>
                    </a:lnTo>
                    <a:lnTo>
                      <a:pt x="202" y="528"/>
                    </a:lnTo>
                    <a:lnTo>
                      <a:pt x="202" y="539"/>
                    </a:lnTo>
                    <a:lnTo>
                      <a:pt x="203" y="553"/>
                    </a:lnTo>
                    <a:lnTo>
                      <a:pt x="203" y="553"/>
                    </a:lnTo>
                    <a:lnTo>
                      <a:pt x="205" y="563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69"/>
                    </a:lnTo>
                    <a:lnTo>
                      <a:pt x="207" y="572"/>
                    </a:lnTo>
                    <a:lnTo>
                      <a:pt x="207" y="572"/>
                    </a:lnTo>
                    <a:lnTo>
                      <a:pt x="207" y="572"/>
                    </a:lnTo>
                    <a:lnTo>
                      <a:pt x="207" y="572"/>
                    </a:lnTo>
                    <a:lnTo>
                      <a:pt x="208" y="573"/>
                    </a:lnTo>
                    <a:lnTo>
                      <a:pt x="208" y="573"/>
                    </a:lnTo>
                    <a:lnTo>
                      <a:pt x="208" y="573"/>
                    </a:lnTo>
                    <a:lnTo>
                      <a:pt x="208" y="573"/>
                    </a:lnTo>
                    <a:lnTo>
                      <a:pt x="210" y="574"/>
                    </a:lnTo>
                    <a:lnTo>
                      <a:pt x="210" y="574"/>
                    </a:lnTo>
                    <a:lnTo>
                      <a:pt x="210" y="574"/>
                    </a:lnTo>
                    <a:lnTo>
                      <a:pt x="210" y="574"/>
                    </a:lnTo>
                    <a:lnTo>
                      <a:pt x="212" y="577"/>
                    </a:lnTo>
                    <a:lnTo>
                      <a:pt x="212" y="577"/>
                    </a:lnTo>
                    <a:lnTo>
                      <a:pt x="212" y="577"/>
                    </a:lnTo>
                    <a:lnTo>
                      <a:pt x="212" y="577"/>
                    </a:lnTo>
                    <a:lnTo>
                      <a:pt x="213" y="577"/>
                    </a:lnTo>
                    <a:lnTo>
                      <a:pt x="213" y="577"/>
                    </a:lnTo>
                    <a:lnTo>
                      <a:pt x="215" y="577"/>
                    </a:lnTo>
                    <a:lnTo>
                      <a:pt x="215" y="577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6" y="578"/>
                    </a:lnTo>
                    <a:lnTo>
                      <a:pt x="218" y="578"/>
                    </a:lnTo>
                    <a:lnTo>
                      <a:pt x="218" y="578"/>
                    </a:lnTo>
                    <a:lnTo>
                      <a:pt x="220" y="578"/>
                    </a:lnTo>
                    <a:lnTo>
                      <a:pt x="220" y="578"/>
                    </a:lnTo>
                    <a:lnTo>
                      <a:pt x="221" y="579"/>
                    </a:lnTo>
                    <a:lnTo>
                      <a:pt x="221" y="579"/>
                    </a:lnTo>
                    <a:lnTo>
                      <a:pt x="222" y="579"/>
                    </a:lnTo>
                    <a:lnTo>
                      <a:pt x="222" y="579"/>
                    </a:lnTo>
                    <a:lnTo>
                      <a:pt x="222" y="579"/>
                    </a:lnTo>
                    <a:lnTo>
                      <a:pt x="222" y="579"/>
                    </a:lnTo>
                    <a:lnTo>
                      <a:pt x="223" y="579"/>
                    </a:lnTo>
                    <a:lnTo>
                      <a:pt x="223" y="579"/>
                    </a:lnTo>
                    <a:lnTo>
                      <a:pt x="225" y="579"/>
                    </a:lnTo>
                    <a:lnTo>
                      <a:pt x="225" y="579"/>
                    </a:lnTo>
                    <a:lnTo>
                      <a:pt x="226" y="579"/>
                    </a:lnTo>
                    <a:lnTo>
                      <a:pt x="226" y="579"/>
                    </a:lnTo>
                    <a:lnTo>
                      <a:pt x="226" y="579"/>
                    </a:lnTo>
                    <a:lnTo>
                      <a:pt x="226" y="579"/>
                    </a:lnTo>
                    <a:lnTo>
                      <a:pt x="227" y="579"/>
                    </a:lnTo>
                    <a:lnTo>
                      <a:pt x="227" y="579"/>
                    </a:lnTo>
                    <a:lnTo>
                      <a:pt x="227" y="579"/>
                    </a:lnTo>
                    <a:lnTo>
                      <a:pt x="227" y="579"/>
                    </a:lnTo>
                    <a:lnTo>
                      <a:pt x="228" y="579"/>
                    </a:lnTo>
                    <a:lnTo>
                      <a:pt x="228" y="579"/>
                    </a:lnTo>
                    <a:lnTo>
                      <a:pt x="230" y="579"/>
                    </a:lnTo>
                    <a:lnTo>
                      <a:pt x="230" y="579"/>
                    </a:lnTo>
                    <a:lnTo>
                      <a:pt x="231" y="578"/>
                    </a:lnTo>
                    <a:lnTo>
                      <a:pt x="231" y="578"/>
                    </a:lnTo>
                    <a:lnTo>
                      <a:pt x="231" y="578"/>
                    </a:lnTo>
                    <a:lnTo>
                      <a:pt x="231" y="578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2" y="577"/>
                    </a:lnTo>
                    <a:lnTo>
                      <a:pt x="237" y="572"/>
                    </a:lnTo>
                    <a:lnTo>
                      <a:pt x="244" y="563"/>
                    </a:lnTo>
                    <a:lnTo>
                      <a:pt x="244" y="563"/>
                    </a:lnTo>
                    <a:lnTo>
                      <a:pt x="251" y="553"/>
                    </a:lnTo>
                    <a:lnTo>
                      <a:pt x="257" y="543"/>
                    </a:lnTo>
                    <a:lnTo>
                      <a:pt x="264" y="530"/>
                    </a:lnTo>
                    <a:lnTo>
                      <a:pt x="264" y="530"/>
                    </a:lnTo>
                    <a:lnTo>
                      <a:pt x="284" y="531"/>
                    </a:lnTo>
                    <a:lnTo>
                      <a:pt x="284" y="531"/>
                    </a:lnTo>
                    <a:lnTo>
                      <a:pt x="288" y="545"/>
                    </a:lnTo>
                    <a:lnTo>
                      <a:pt x="291" y="555"/>
                    </a:lnTo>
                    <a:lnTo>
                      <a:pt x="298" y="568"/>
                    </a:lnTo>
                    <a:lnTo>
                      <a:pt x="298" y="568"/>
                    </a:lnTo>
                    <a:lnTo>
                      <a:pt x="303" y="578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7" y="583"/>
                    </a:lnTo>
                    <a:lnTo>
                      <a:pt x="308" y="584"/>
                    </a:lnTo>
                    <a:lnTo>
                      <a:pt x="308" y="584"/>
                    </a:lnTo>
                    <a:lnTo>
                      <a:pt x="308" y="586"/>
                    </a:lnTo>
                    <a:lnTo>
                      <a:pt x="308" y="586"/>
                    </a:lnTo>
                    <a:lnTo>
                      <a:pt x="309" y="586"/>
                    </a:lnTo>
                    <a:lnTo>
                      <a:pt x="309" y="586"/>
                    </a:lnTo>
                    <a:lnTo>
                      <a:pt x="309" y="586"/>
                    </a:lnTo>
                    <a:lnTo>
                      <a:pt x="309" y="586"/>
                    </a:lnTo>
                    <a:lnTo>
                      <a:pt x="310" y="587"/>
                    </a:lnTo>
                    <a:lnTo>
                      <a:pt x="310" y="587"/>
                    </a:lnTo>
                    <a:lnTo>
                      <a:pt x="310" y="587"/>
                    </a:lnTo>
                    <a:lnTo>
                      <a:pt x="310" y="587"/>
                    </a:lnTo>
                    <a:lnTo>
                      <a:pt x="313" y="587"/>
                    </a:lnTo>
                    <a:lnTo>
                      <a:pt x="313" y="587"/>
                    </a:lnTo>
                    <a:lnTo>
                      <a:pt x="314" y="587"/>
                    </a:lnTo>
                    <a:lnTo>
                      <a:pt x="314" y="587"/>
                    </a:lnTo>
                    <a:lnTo>
                      <a:pt x="314" y="587"/>
                    </a:lnTo>
                    <a:lnTo>
                      <a:pt x="314" y="587"/>
                    </a:lnTo>
                    <a:lnTo>
                      <a:pt x="315" y="587"/>
                    </a:lnTo>
                    <a:lnTo>
                      <a:pt x="315" y="587"/>
                    </a:lnTo>
                    <a:lnTo>
                      <a:pt x="317" y="587"/>
                    </a:lnTo>
                    <a:lnTo>
                      <a:pt x="317" y="587"/>
                    </a:lnTo>
                    <a:lnTo>
                      <a:pt x="318" y="587"/>
                    </a:lnTo>
                    <a:lnTo>
                      <a:pt x="318" y="587"/>
                    </a:lnTo>
                    <a:lnTo>
                      <a:pt x="318" y="587"/>
                    </a:lnTo>
                    <a:lnTo>
                      <a:pt x="318" y="587"/>
                    </a:lnTo>
                    <a:lnTo>
                      <a:pt x="320" y="587"/>
                    </a:lnTo>
                    <a:lnTo>
                      <a:pt x="320" y="587"/>
                    </a:lnTo>
                    <a:lnTo>
                      <a:pt x="322" y="587"/>
                    </a:lnTo>
                    <a:lnTo>
                      <a:pt x="322" y="587"/>
                    </a:lnTo>
                    <a:lnTo>
                      <a:pt x="323" y="587"/>
                    </a:lnTo>
                    <a:lnTo>
                      <a:pt x="323" y="587"/>
                    </a:lnTo>
                    <a:lnTo>
                      <a:pt x="324" y="587"/>
                    </a:lnTo>
                    <a:lnTo>
                      <a:pt x="324" y="587"/>
                    </a:lnTo>
                    <a:lnTo>
                      <a:pt x="324" y="587"/>
                    </a:lnTo>
                    <a:lnTo>
                      <a:pt x="324" y="587"/>
                    </a:lnTo>
                    <a:lnTo>
                      <a:pt x="325" y="587"/>
                    </a:lnTo>
                    <a:lnTo>
                      <a:pt x="325" y="587"/>
                    </a:lnTo>
                    <a:lnTo>
                      <a:pt x="327" y="587"/>
                    </a:lnTo>
                    <a:lnTo>
                      <a:pt x="327" y="587"/>
                    </a:lnTo>
                    <a:lnTo>
                      <a:pt x="328" y="586"/>
                    </a:lnTo>
                    <a:lnTo>
                      <a:pt x="328" y="586"/>
                    </a:lnTo>
                    <a:lnTo>
                      <a:pt x="328" y="586"/>
                    </a:lnTo>
                    <a:lnTo>
                      <a:pt x="328" y="586"/>
                    </a:lnTo>
                    <a:lnTo>
                      <a:pt x="329" y="586"/>
                    </a:lnTo>
                    <a:lnTo>
                      <a:pt x="329" y="586"/>
                    </a:lnTo>
                    <a:lnTo>
                      <a:pt x="329" y="586"/>
                    </a:lnTo>
                    <a:lnTo>
                      <a:pt x="329" y="586"/>
                    </a:lnTo>
                    <a:lnTo>
                      <a:pt x="331" y="584"/>
                    </a:lnTo>
                    <a:lnTo>
                      <a:pt x="331" y="584"/>
                    </a:lnTo>
                    <a:lnTo>
                      <a:pt x="331" y="584"/>
                    </a:lnTo>
                    <a:lnTo>
                      <a:pt x="331" y="584"/>
                    </a:lnTo>
                    <a:lnTo>
                      <a:pt x="332" y="583"/>
                    </a:lnTo>
                    <a:lnTo>
                      <a:pt x="332" y="583"/>
                    </a:lnTo>
                    <a:lnTo>
                      <a:pt x="332" y="583"/>
                    </a:lnTo>
                    <a:lnTo>
                      <a:pt x="332" y="583"/>
                    </a:lnTo>
                    <a:lnTo>
                      <a:pt x="333" y="581"/>
                    </a:lnTo>
                    <a:lnTo>
                      <a:pt x="333" y="581"/>
                    </a:lnTo>
                    <a:lnTo>
                      <a:pt x="333" y="581"/>
                    </a:lnTo>
                    <a:lnTo>
                      <a:pt x="333" y="581"/>
                    </a:lnTo>
                    <a:lnTo>
                      <a:pt x="336" y="574"/>
                    </a:lnTo>
                    <a:lnTo>
                      <a:pt x="339" y="564"/>
                    </a:lnTo>
                    <a:lnTo>
                      <a:pt x="339" y="564"/>
                    </a:lnTo>
                    <a:lnTo>
                      <a:pt x="343" y="552"/>
                    </a:lnTo>
                    <a:lnTo>
                      <a:pt x="344" y="542"/>
                    </a:lnTo>
                    <a:lnTo>
                      <a:pt x="346" y="526"/>
                    </a:lnTo>
                    <a:lnTo>
                      <a:pt x="346" y="526"/>
                    </a:lnTo>
                    <a:lnTo>
                      <a:pt x="366" y="521"/>
                    </a:lnTo>
                    <a:lnTo>
                      <a:pt x="366" y="521"/>
                    </a:lnTo>
                    <a:lnTo>
                      <a:pt x="375" y="533"/>
                    </a:lnTo>
                    <a:lnTo>
                      <a:pt x="382" y="542"/>
                    </a:lnTo>
                    <a:lnTo>
                      <a:pt x="391" y="550"/>
                    </a:lnTo>
                    <a:lnTo>
                      <a:pt x="391" y="550"/>
                    </a:lnTo>
                    <a:lnTo>
                      <a:pt x="399" y="558"/>
                    </a:lnTo>
                    <a:lnTo>
                      <a:pt x="405" y="562"/>
                    </a:lnTo>
                    <a:lnTo>
                      <a:pt x="405" y="562"/>
                    </a:lnTo>
                    <a:lnTo>
                      <a:pt x="405" y="562"/>
                    </a:lnTo>
                    <a:lnTo>
                      <a:pt x="406" y="563"/>
                    </a:lnTo>
                    <a:lnTo>
                      <a:pt x="406" y="563"/>
                    </a:lnTo>
                    <a:lnTo>
                      <a:pt x="407" y="563"/>
                    </a:lnTo>
                    <a:lnTo>
                      <a:pt x="407" y="563"/>
                    </a:lnTo>
                    <a:lnTo>
                      <a:pt x="409" y="563"/>
                    </a:lnTo>
                    <a:lnTo>
                      <a:pt x="409" y="563"/>
                    </a:lnTo>
                    <a:lnTo>
                      <a:pt x="409" y="563"/>
                    </a:lnTo>
                    <a:lnTo>
                      <a:pt x="409" y="563"/>
                    </a:lnTo>
                    <a:lnTo>
                      <a:pt x="410" y="563"/>
                    </a:lnTo>
                    <a:lnTo>
                      <a:pt x="410" y="563"/>
                    </a:lnTo>
                    <a:lnTo>
                      <a:pt x="410" y="563"/>
                    </a:lnTo>
                    <a:lnTo>
                      <a:pt x="410" y="563"/>
                    </a:lnTo>
                    <a:lnTo>
                      <a:pt x="411" y="563"/>
                    </a:lnTo>
                    <a:lnTo>
                      <a:pt x="411" y="563"/>
                    </a:lnTo>
                    <a:lnTo>
                      <a:pt x="411" y="563"/>
                    </a:lnTo>
                    <a:lnTo>
                      <a:pt x="414" y="563"/>
                    </a:lnTo>
                    <a:lnTo>
                      <a:pt x="414" y="563"/>
                    </a:lnTo>
                    <a:lnTo>
                      <a:pt x="414" y="563"/>
                    </a:lnTo>
                    <a:lnTo>
                      <a:pt x="414" y="563"/>
                    </a:lnTo>
                    <a:lnTo>
                      <a:pt x="415" y="563"/>
                    </a:lnTo>
                    <a:lnTo>
                      <a:pt x="415" y="563"/>
                    </a:lnTo>
                    <a:lnTo>
                      <a:pt x="415" y="562"/>
                    </a:lnTo>
                    <a:lnTo>
                      <a:pt x="415" y="562"/>
                    </a:lnTo>
                    <a:lnTo>
                      <a:pt x="416" y="562"/>
                    </a:lnTo>
                    <a:lnTo>
                      <a:pt x="416" y="562"/>
                    </a:lnTo>
                    <a:lnTo>
                      <a:pt x="417" y="562"/>
                    </a:lnTo>
                    <a:lnTo>
                      <a:pt x="417" y="562"/>
                    </a:lnTo>
                    <a:lnTo>
                      <a:pt x="419" y="560"/>
                    </a:lnTo>
                    <a:lnTo>
                      <a:pt x="419" y="560"/>
                    </a:lnTo>
                    <a:lnTo>
                      <a:pt x="421" y="559"/>
                    </a:lnTo>
                    <a:lnTo>
                      <a:pt x="421" y="559"/>
                    </a:lnTo>
                    <a:lnTo>
                      <a:pt x="421" y="559"/>
                    </a:lnTo>
                    <a:lnTo>
                      <a:pt x="421" y="559"/>
                    </a:lnTo>
                    <a:lnTo>
                      <a:pt x="422" y="559"/>
                    </a:lnTo>
                    <a:lnTo>
                      <a:pt x="422" y="559"/>
                    </a:lnTo>
                    <a:lnTo>
                      <a:pt x="424" y="559"/>
                    </a:lnTo>
                    <a:lnTo>
                      <a:pt x="424" y="559"/>
                    </a:lnTo>
                    <a:lnTo>
                      <a:pt x="424" y="558"/>
                    </a:lnTo>
                    <a:lnTo>
                      <a:pt x="424" y="558"/>
                    </a:lnTo>
                    <a:lnTo>
                      <a:pt x="425" y="558"/>
                    </a:lnTo>
                    <a:lnTo>
                      <a:pt x="425" y="558"/>
                    </a:lnTo>
                    <a:lnTo>
                      <a:pt x="428" y="555"/>
                    </a:lnTo>
                    <a:lnTo>
                      <a:pt x="428" y="555"/>
                    </a:lnTo>
                    <a:lnTo>
                      <a:pt x="428" y="555"/>
                    </a:lnTo>
                    <a:lnTo>
                      <a:pt x="428" y="555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9" y="553"/>
                    </a:lnTo>
                    <a:lnTo>
                      <a:pt x="429" y="553"/>
                    </a:lnTo>
                    <a:lnTo>
                      <a:pt x="429" y="553"/>
                    </a:lnTo>
                    <a:lnTo>
                      <a:pt x="429" y="553"/>
                    </a:lnTo>
                    <a:lnTo>
                      <a:pt x="429" y="550"/>
                    </a:lnTo>
                    <a:lnTo>
                      <a:pt x="429" y="550"/>
                    </a:lnTo>
                    <a:lnTo>
                      <a:pt x="429" y="550"/>
                    </a:lnTo>
                    <a:lnTo>
                      <a:pt x="430" y="543"/>
                    </a:lnTo>
                    <a:lnTo>
                      <a:pt x="429" y="533"/>
                    </a:lnTo>
                    <a:lnTo>
                      <a:pt x="429" y="533"/>
                    </a:lnTo>
                    <a:lnTo>
                      <a:pt x="428" y="520"/>
                    </a:lnTo>
                    <a:lnTo>
                      <a:pt x="426" y="509"/>
                    </a:lnTo>
                    <a:lnTo>
                      <a:pt x="422" y="495"/>
                    </a:lnTo>
                    <a:lnTo>
                      <a:pt x="422" y="495"/>
                    </a:lnTo>
                    <a:lnTo>
                      <a:pt x="440" y="482"/>
                    </a:lnTo>
                    <a:lnTo>
                      <a:pt x="440" y="482"/>
                    </a:lnTo>
                    <a:lnTo>
                      <a:pt x="451" y="491"/>
                    </a:lnTo>
                    <a:lnTo>
                      <a:pt x="462" y="496"/>
                    </a:lnTo>
                    <a:lnTo>
                      <a:pt x="473" y="501"/>
                    </a:lnTo>
                    <a:lnTo>
                      <a:pt x="473" y="501"/>
                    </a:lnTo>
                    <a:lnTo>
                      <a:pt x="483" y="506"/>
                    </a:lnTo>
                    <a:lnTo>
                      <a:pt x="491" y="508"/>
                    </a:lnTo>
                    <a:lnTo>
                      <a:pt x="491" y="508"/>
                    </a:lnTo>
                    <a:lnTo>
                      <a:pt x="491" y="508"/>
                    </a:lnTo>
                    <a:lnTo>
                      <a:pt x="491" y="508"/>
                    </a:lnTo>
                    <a:lnTo>
                      <a:pt x="492" y="508"/>
                    </a:lnTo>
                    <a:lnTo>
                      <a:pt x="492" y="508"/>
                    </a:lnTo>
                    <a:lnTo>
                      <a:pt x="493" y="509"/>
                    </a:lnTo>
                    <a:lnTo>
                      <a:pt x="493" y="509"/>
                    </a:lnTo>
                    <a:lnTo>
                      <a:pt x="494" y="508"/>
                    </a:lnTo>
                    <a:lnTo>
                      <a:pt x="494" y="508"/>
                    </a:lnTo>
                    <a:lnTo>
                      <a:pt x="494" y="508"/>
                    </a:lnTo>
                    <a:lnTo>
                      <a:pt x="494" y="508"/>
                    </a:lnTo>
                    <a:lnTo>
                      <a:pt x="496" y="508"/>
                    </a:lnTo>
                    <a:lnTo>
                      <a:pt x="496" y="508"/>
                    </a:lnTo>
                    <a:lnTo>
                      <a:pt x="496" y="508"/>
                    </a:lnTo>
                    <a:lnTo>
                      <a:pt x="496" y="508"/>
                    </a:lnTo>
                    <a:lnTo>
                      <a:pt x="497" y="508"/>
                    </a:lnTo>
                    <a:lnTo>
                      <a:pt x="497" y="508"/>
                    </a:lnTo>
                    <a:lnTo>
                      <a:pt x="497" y="508"/>
                    </a:lnTo>
                    <a:lnTo>
                      <a:pt x="497" y="508"/>
                    </a:lnTo>
                    <a:lnTo>
                      <a:pt x="498" y="506"/>
                    </a:lnTo>
                    <a:lnTo>
                      <a:pt x="498" y="506"/>
                    </a:lnTo>
                    <a:lnTo>
                      <a:pt x="498" y="506"/>
                    </a:lnTo>
                    <a:lnTo>
                      <a:pt x="498" y="506"/>
                    </a:lnTo>
                    <a:lnTo>
                      <a:pt x="499" y="505"/>
                    </a:lnTo>
                    <a:lnTo>
                      <a:pt x="499" y="505"/>
                    </a:lnTo>
                    <a:lnTo>
                      <a:pt x="501" y="505"/>
                    </a:lnTo>
                    <a:lnTo>
                      <a:pt x="501" y="505"/>
                    </a:lnTo>
                    <a:lnTo>
                      <a:pt x="501" y="504"/>
                    </a:lnTo>
                    <a:lnTo>
                      <a:pt x="501" y="504"/>
                    </a:lnTo>
                    <a:lnTo>
                      <a:pt x="502" y="504"/>
                    </a:lnTo>
                    <a:lnTo>
                      <a:pt x="502" y="504"/>
                    </a:lnTo>
                    <a:lnTo>
                      <a:pt x="503" y="501"/>
                    </a:lnTo>
                    <a:lnTo>
                      <a:pt x="503" y="501"/>
                    </a:lnTo>
                    <a:lnTo>
                      <a:pt x="504" y="500"/>
                    </a:lnTo>
                    <a:lnTo>
                      <a:pt x="504" y="500"/>
                    </a:lnTo>
                    <a:lnTo>
                      <a:pt x="504" y="500"/>
                    </a:lnTo>
                    <a:lnTo>
                      <a:pt x="504" y="500"/>
                    </a:lnTo>
                    <a:lnTo>
                      <a:pt x="506" y="499"/>
                    </a:lnTo>
                    <a:lnTo>
                      <a:pt x="506" y="499"/>
                    </a:lnTo>
                    <a:lnTo>
                      <a:pt x="506" y="499"/>
                    </a:lnTo>
                    <a:lnTo>
                      <a:pt x="506" y="499"/>
                    </a:lnTo>
                    <a:lnTo>
                      <a:pt x="507" y="497"/>
                    </a:lnTo>
                    <a:lnTo>
                      <a:pt x="507" y="497"/>
                    </a:lnTo>
                    <a:lnTo>
                      <a:pt x="507" y="497"/>
                    </a:lnTo>
                    <a:lnTo>
                      <a:pt x="507" y="497"/>
                    </a:lnTo>
                    <a:lnTo>
                      <a:pt x="508" y="496"/>
                    </a:lnTo>
                    <a:lnTo>
                      <a:pt x="508" y="496"/>
                    </a:lnTo>
                    <a:lnTo>
                      <a:pt x="508" y="496"/>
                    </a:lnTo>
                    <a:lnTo>
                      <a:pt x="508" y="496"/>
                    </a:lnTo>
                    <a:lnTo>
                      <a:pt x="508" y="495"/>
                    </a:lnTo>
                    <a:lnTo>
                      <a:pt x="508" y="495"/>
                    </a:lnTo>
                    <a:lnTo>
                      <a:pt x="508" y="494"/>
                    </a:lnTo>
                    <a:lnTo>
                      <a:pt x="508" y="494"/>
                    </a:lnTo>
                    <a:lnTo>
                      <a:pt x="509" y="494"/>
                    </a:lnTo>
                    <a:lnTo>
                      <a:pt x="509" y="494"/>
                    </a:lnTo>
                    <a:lnTo>
                      <a:pt x="509" y="492"/>
                    </a:lnTo>
                    <a:lnTo>
                      <a:pt x="509" y="492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89"/>
                    </a:lnTo>
                    <a:lnTo>
                      <a:pt x="509" y="489"/>
                    </a:lnTo>
                    <a:lnTo>
                      <a:pt x="509" y="489"/>
                    </a:lnTo>
                    <a:lnTo>
                      <a:pt x="509" y="489"/>
                    </a:lnTo>
                    <a:lnTo>
                      <a:pt x="507" y="482"/>
                    </a:lnTo>
                    <a:lnTo>
                      <a:pt x="503" y="472"/>
                    </a:lnTo>
                    <a:lnTo>
                      <a:pt x="503" y="472"/>
                    </a:lnTo>
                    <a:lnTo>
                      <a:pt x="497" y="460"/>
                    </a:lnTo>
                    <a:lnTo>
                      <a:pt x="492" y="451"/>
                    </a:lnTo>
                    <a:lnTo>
                      <a:pt x="484" y="438"/>
                    </a:lnTo>
                    <a:lnTo>
                      <a:pt x="484" y="438"/>
                    </a:lnTo>
                    <a:lnTo>
                      <a:pt x="496" y="422"/>
                    </a:lnTo>
                    <a:lnTo>
                      <a:pt x="496" y="422"/>
                    </a:lnTo>
                    <a:lnTo>
                      <a:pt x="509" y="426"/>
                    </a:lnTo>
                    <a:lnTo>
                      <a:pt x="521" y="427"/>
                    </a:lnTo>
                    <a:lnTo>
                      <a:pt x="533" y="428"/>
                    </a:lnTo>
                    <a:lnTo>
                      <a:pt x="533" y="428"/>
                    </a:lnTo>
                    <a:lnTo>
                      <a:pt x="545" y="428"/>
                    </a:lnTo>
                    <a:lnTo>
                      <a:pt x="551" y="428"/>
                    </a:lnTo>
                    <a:lnTo>
                      <a:pt x="551" y="428"/>
                    </a:lnTo>
                    <a:lnTo>
                      <a:pt x="551" y="428"/>
                    </a:lnTo>
                    <a:lnTo>
                      <a:pt x="551" y="428"/>
                    </a:lnTo>
                    <a:lnTo>
                      <a:pt x="554" y="428"/>
                    </a:lnTo>
                    <a:lnTo>
                      <a:pt x="554" y="428"/>
                    </a:lnTo>
                    <a:lnTo>
                      <a:pt x="554" y="428"/>
                    </a:lnTo>
                    <a:lnTo>
                      <a:pt x="554" y="428"/>
                    </a:lnTo>
                    <a:lnTo>
                      <a:pt x="555" y="427"/>
                    </a:lnTo>
                    <a:lnTo>
                      <a:pt x="555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6"/>
                    </a:lnTo>
                    <a:lnTo>
                      <a:pt x="556" y="426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7" y="424"/>
                    </a:lnTo>
                    <a:lnTo>
                      <a:pt x="557" y="424"/>
                    </a:lnTo>
                    <a:lnTo>
                      <a:pt x="559" y="423"/>
                    </a:lnTo>
                    <a:lnTo>
                      <a:pt x="559" y="423"/>
                    </a:lnTo>
                    <a:lnTo>
                      <a:pt x="559" y="423"/>
                    </a:lnTo>
                    <a:lnTo>
                      <a:pt x="559" y="423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1"/>
                    </a:lnTo>
                    <a:lnTo>
                      <a:pt x="560" y="421"/>
                    </a:lnTo>
                    <a:lnTo>
                      <a:pt x="561" y="419"/>
                    </a:lnTo>
                    <a:lnTo>
                      <a:pt x="561" y="419"/>
                    </a:lnTo>
                    <a:lnTo>
                      <a:pt x="561" y="418"/>
                    </a:lnTo>
                    <a:lnTo>
                      <a:pt x="561" y="418"/>
                    </a:lnTo>
                    <a:lnTo>
                      <a:pt x="562" y="417"/>
                    </a:lnTo>
                    <a:lnTo>
                      <a:pt x="562" y="417"/>
                    </a:lnTo>
                    <a:lnTo>
                      <a:pt x="562" y="416"/>
                    </a:lnTo>
                    <a:lnTo>
                      <a:pt x="562" y="416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3"/>
                    </a:lnTo>
                    <a:lnTo>
                      <a:pt x="564" y="413"/>
                    </a:lnTo>
                    <a:lnTo>
                      <a:pt x="564" y="412"/>
                    </a:lnTo>
                    <a:lnTo>
                      <a:pt x="564" y="412"/>
                    </a:lnTo>
                    <a:lnTo>
                      <a:pt x="565" y="411"/>
                    </a:lnTo>
                    <a:lnTo>
                      <a:pt x="565" y="411"/>
                    </a:lnTo>
                    <a:lnTo>
                      <a:pt x="565" y="411"/>
                    </a:lnTo>
                    <a:lnTo>
                      <a:pt x="565" y="411"/>
                    </a:lnTo>
                    <a:lnTo>
                      <a:pt x="565" y="409"/>
                    </a:lnTo>
                    <a:lnTo>
                      <a:pt x="565" y="409"/>
                    </a:lnTo>
                    <a:lnTo>
                      <a:pt x="565" y="409"/>
                    </a:lnTo>
                    <a:lnTo>
                      <a:pt x="565" y="409"/>
                    </a:lnTo>
                    <a:lnTo>
                      <a:pt x="565" y="408"/>
                    </a:lnTo>
                    <a:lnTo>
                      <a:pt x="565" y="408"/>
                    </a:lnTo>
                    <a:lnTo>
                      <a:pt x="565" y="407"/>
                    </a:lnTo>
                    <a:lnTo>
                      <a:pt x="565" y="407"/>
                    </a:lnTo>
                    <a:lnTo>
                      <a:pt x="564" y="405"/>
                    </a:lnTo>
                    <a:lnTo>
                      <a:pt x="564" y="405"/>
                    </a:lnTo>
                    <a:lnTo>
                      <a:pt x="564" y="405"/>
                    </a:lnTo>
                    <a:lnTo>
                      <a:pt x="564" y="405"/>
                    </a:lnTo>
                    <a:lnTo>
                      <a:pt x="562" y="404"/>
                    </a:lnTo>
                    <a:lnTo>
                      <a:pt x="562" y="404"/>
                    </a:lnTo>
                    <a:lnTo>
                      <a:pt x="562" y="404"/>
                    </a:lnTo>
                    <a:lnTo>
                      <a:pt x="562" y="404"/>
                    </a:lnTo>
                    <a:lnTo>
                      <a:pt x="559" y="398"/>
                    </a:lnTo>
                    <a:lnTo>
                      <a:pt x="551" y="390"/>
                    </a:lnTo>
                    <a:lnTo>
                      <a:pt x="551" y="390"/>
                    </a:lnTo>
                    <a:lnTo>
                      <a:pt x="542" y="380"/>
                    </a:lnTo>
                    <a:lnTo>
                      <a:pt x="533" y="374"/>
                    </a:lnTo>
                    <a:lnTo>
                      <a:pt x="522" y="365"/>
                    </a:lnTo>
                    <a:lnTo>
                      <a:pt x="522" y="365"/>
                    </a:lnTo>
                    <a:lnTo>
                      <a:pt x="525" y="355"/>
                    </a:lnTo>
                    <a:lnTo>
                      <a:pt x="525" y="355"/>
                    </a:lnTo>
                    <a:lnTo>
                      <a:pt x="527" y="345"/>
                    </a:lnTo>
                    <a:lnTo>
                      <a:pt x="527" y="345"/>
                    </a:lnTo>
                    <a:lnTo>
                      <a:pt x="542" y="344"/>
                    </a:lnTo>
                    <a:lnTo>
                      <a:pt x="552" y="341"/>
                    </a:lnTo>
                    <a:lnTo>
                      <a:pt x="565" y="339"/>
                    </a:lnTo>
                    <a:lnTo>
                      <a:pt x="565" y="339"/>
                    </a:lnTo>
                    <a:lnTo>
                      <a:pt x="575" y="335"/>
                    </a:lnTo>
                    <a:lnTo>
                      <a:pt x="581" y="332"/>
                    </a:lnTo>
                    <a:lnTo>
                      <a:pt x="581" y="332"/>
                    </a:lnTo>
                    <a:lnTo>
                      <a:pt x="582" y="332"/>
                    </a:lnTo>
                    <a:lnTo>
                      <a:pt x="582" y="332"/>
                    </a:lnTo>
                    <a:lnTo>
                      <a:pt x="584" y="331"/>
                    </a:lnTo>
                    <a:lnTo>
                      <a:pt x="584" y="331"/>
                    </a:lnTo>
                    <a:lnTo>
                      <a:pt x="584" y="331"/>
                    </a:lnTo>
                    <a:lnTo>
                      <a:pt x="584" y="331"/>
                    </a:lnTo>
                    <a:lnTo>
                      <a:pt x="585" y="330"/>
                    </a:lnTo>
                    <a:lnTo>
                      <a:pt x="585" y="330"/>
                    </a:lnTo>
                    <a:lnTo>
                      <a:pt x="585" y="330"/>
                    </a:lnTo>
                    <a:lnTo>
                      <a:pt x="585" y="330"/>
                    </a:lnTo>
                    <a:lnTo>
                      <a:pt x="586" y="329"/>
                    </a:lnTo>
                    <a:lnTo>
                      <a:pt x="586" y="329"/>
                    </a:lnTo>
                    <a:lnTo>
                      <a:pt x="586" y="329"/>
                    </a:lnTo>
                    <a:lnTo>
                      <a:pt x="586" y="329"/>
                    </a:lnTo>
                    <a:lnTo>
                      <a:pt x="586" y="327"/>
                    </a:lnTo>
                    <a:lnTo>
                      <a:pt x="586" y="327"/>
                    </a:lnTo>
                    <a:lnTo>
                      <a:pt x="586" y="327"/>
                    </a:lnTo>
                    <a:lnTo>
                      <a:pt x="586" y="327"/>
                    </a:lnTo>
                    <a:lnTo>
                      <a:pt x="588" y="325"/>
                    </a:lnTo>
                    <a:lnTo>
                      <a:pt x="588" y="325"/>
                    </a:lnTo>
                    <a:lnTo>
                      <a:pt x="588" y="325"/>
                    </a:lnTo>
                    <a:lnTo>
                      <a:pt x="588" y="325"/>
                    </a:lnTo>
                    <a:lnTo>
                      <a:pt x="588" y="324"/>
                    </a:lnTo>
                    <a:lnTo>
                      <a:pt x="588" y="324"/>
                    </a:lnTo>
                    <a:lnTo>
                      <a:pt x="588" y="324"/>
                    </a:lnTo>
                    <a:lnTo>
                      <a:pt x="588" y="324"/>
                    </a:lnTo>
                    <a:lnTo>
                      <a:pt x="588" y="322"/>
                    </a:lnTo>
                    <a:lnTo>
                      <a:pt x="588" y="322"/>
                    </a:lnTo>
                    <a:lnTo>
                      <a:pt x="588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0"/>
                    </a:lnTo>
                    <a:lnTo>
                      <a:pt x="589" y="317"/>
                    </a:lnTo>
                    <a:lnTo>
                      <a:pt x="589" y="317"/>
                    </a:lnTo>
                    <a:lnTo>
                      <a:pt x="589" y="317"/>
                    </a:lnTo>
                    <a:lnTo>
                      <a:pt x="589" y="317"/>
                    </a:lnTo>
                    <a:lnTo>
                      <a:pt x="589" y="315"/>
                    </a:lnTo>
                    <a:lnTo>
                      <a:pt x="589" y="315"/>
                    </a:lnTo>
                    <a:lnTo>
                      <a:pt x="589" y="315"/>
                    </a:lnTo>
                    <a:lnTo>
                      <a:pt x="589" y="315"/>
                    </a:lnTo>
                    <a:lnTo>
                      <a:pt x="589" y="314"/>
                    </a:lnTo>
                    <a:lnTo>
                      <a:pt x="589" y="314"/>
                    </a:lnTo>
                    <a:lnTo>
                      <a:pt x="589" y="314"/>
                    </a:lnTo>
                    <a:lnTo>
                      <a:pt x="589" y="314"/>
                    </a:lnTo>
                    <a:lnTo>
                      <a:pt x="589" y="311"/>
                    </a:lnTo>
                    <a:lnTo>
                      <a:pt x="589" y="311"/>
                    </a:lnTo>
                    <a:lnTo>
                      <a:pt x="589" y="311"/>
                    </a:lnTo>
                    <a:lnTo>
                      <a:pt x="589" y="311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09"/>
                    </a:lnTo>
                    <a:lnTo>
                      <a:pt x="588" y="309"/>
                    </a:lnTo>
                    <a:lnTo>
                      <a:pt x="586" y="309"/>
                    </a:lnTo>
                    <a:lnTo>
                      <a:pt x="586" y="309"/>
                    </a:lnTo>
                    <a:lnTo>
                      <a:pt x="586" y="307"/>
                    </a:lnTo>
                    <a:lnTo>
                      <a:pt x="586" y="307"/>
                    </a:lnTo>
                    <a:lnTo>
                      <a:pt x="586" y="307"/>
                    </a:lnTo>
                    <a:lnTo>
                      <a:pt x="586" y="307"/>
                    </a:lnTo>
                    <a:lnTo>
                      <a:pt x="584" y="306"/>
                    </a:lnTo>
                    <a:lnTo>
                      <a:pt x="584" y="306"/>
                    </a:lnTo>
                    <a:lnTo>
                      <a:pt x="584" y="305"/>
                    </a:lnTo>
                    <a:lnTo>
                      <a:pt x="584" y="305"/>
                    </a:lnTo>
                    <a:lnTo>
                      <a:pt x="579" y="301"/>
                    </a:lnTo>
                    <a:lnTo>
                      <a:pt x="569" y="296"/>
                    </a:lnTo>
                    <a:lnTo>
                      <a:pt x="569" y="296"/>
                    </a:lnTo>
                    <a:lnTo>
                      <a:pt x="557" y="291"/>
                    </a:lnTo>
                    <a:lnTo>
                      <a:pt x="547" y="287"/>
                    </a:lnTo>
                    <a:lnTo>
                      <a:pt x="532" y="283"/>
                    </a:lnTo>
                    <a:lnTo>
                      <a:pt x="532" y="283"/>
                    </a:lnTo>
                    <a:lnTo>
                      <a:pt x="531" y="263"/>
                    </a:lnTo>
                    <a:lnTo>
                      <a:pt x="531" y="263"/>
                    </a:lnTo>
                    <a:lnTo>
                      <a:pt x="543" y="256"/>
                    </a:lnTo>
                    <a:lnTo>
                      <a:pt x="554" y="251"/>
                    </a:lnTo>
                    <a:lnTo>
                      <a:pt x="565" y="243"/>
                    </a:lnTo>
                    <a:lnTo>
                      <a:pt x="565" y="243"/>
                    </a:lnTo>
                    <a:lnTo>
                      <a:pt x="572" y="237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77" y="232"/>
                    </a:lnTo>
                    <a:lnTo>
                      <a:pt x="580" y="228"/>
                    </a:lnTo>
                    <a:lnTo>
                      <a:pt x="580" y="228"/>
                    </a:lnTo>
                    <a:lnTo>
                      <a:pt x="580" y="228"/>
                    </a:lnTo>
                    <a:lnTo>
                      <a:pt x="580" y="228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0" y="227"/>
                    </a:lnTo>
                    <a:lnTo>
                      <a:pt x="581" y="225"/>
                    </a:lnTo>
                    <a:lnTo>
                      <a:pt x="581" y="225"/>
                    </a:lnTo>
                    <a:lnTo>
                      <a:pt x="581" y="225"/>
                    </a:lnTo>
                    <a:lnTo>
                      <a:pt x="581" y="225"/>
                    </a:lnTo>
                    <a:lnTo>
                      <a:pt x="580" y="224"/>
                    </a:lnTo>
                    <a:lnTo>
                      <a:pt x="580" y="224"/>
                    </a:lnTo>
                    <a:lnTo>
                      <a:pt x="580" y="223"/>
                    </a:lnTo>
                    <a:lnTo>
                      <a:pt x="580" y="223"/>
                    </a:lnTo>
                    <a:lnTo>
                      <a:pt x="580" y="222"/>
                    </a:lnTo>
                    <a:lnTo>
                      <a:pt x="580" y="222"/>
                    </a:lnTo>
                    <a:lnTo>
                      <a:pt x="580" y="222"/>
                    </a:lnTo>
                    <a:lnTo>
                      <a:pt x="580" y="222"/>
                    </a:lnTo>
                    <a:lnTo>
                      <a:pt x="580" y="220"/>
                    </a:lnTo>
                    <a:lnTo>
                      <a:pt x="580" y="220"/>
                    </a:lnTo>
                    <a:lnTo>
                      <a:pt x="580" y="219"/>
                    </a:lnTo>
                    <a:lnTo>
                      <a:pt x="580" y="219"/>
                    </a:lnTo>
                    <a:lnTo>
                      <a:pt x="579" y="218"/>
                    </a:lnTo>
                    <a:lnTo>
                      <a:pt x="579" y="218"/>
                    </a:lnTo>
                    <a:lnTo>
                      <a:pt x="579" y="215"/>
                    </a:lnTo>
                    <a:lnTo>
                      <a:pt x="579" y="215"/>
                    </a:lnTo>
                    <a:lnTo>
                      <a:pt x="579" y="215"/>
                    </a:lnTo>
                    <a:lnTo>
                      <a:pt x="579" y="215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3"/>
                    </a:lnTo>
                    <a:lnTo>
                      <a:pt x="577" y="212"/>
                    </a:lnTo>
                    <a:lnTo>
                      <a:pt x="577" y="212"/>
                    </a:lnTo>
                    <a:lnTo>
                      <a:pt x="577" y="212"/>
                    </a:lnTo>
                    <a:lnTo>
                      <a:pt x="577" y="212"/>
                    </a:lnTo>
                    <a:lnTo>
                      <a:pt x="576" y="210"/>
                    </a:lnTo>
                    <a:lnTo>
                      <a:pt x="576" y="210"/>
                    </a:lnTo>
                    <a:lnTo>
                      <a:pt x="576" y="209"/>
                    </a:lnTo>
                    <a:lnTo>
                      <a:pt x="576" y="209"/>
                    </a:lnTo>
                    <a:lnTo>
                      <a:pt x="576" y="209"/>
                    </a:lnTo>
                    <a:lnTo>
                      <a:pt x="576" y="209"/>
                    </a:lnTo>
                    <a:lnTo>
                      <a:pt x="575" y="208"/>
                    </a:lnTo>
                    <a:lnTo>
                      <a:pt x="575" y="208"/>
                    </a:lnTo>
                    <a:lnTo>
                      <a:pt x="575" y="208"/>
                    </a:lnTo>
                    <a:lnTo>
                      <a:pt x="575" y="208"/>
                    </a:lnTo>
                    <a:lnTo>
                      <a:pt x="574" y="208"/>
                    </a:lnTo>
                    <a:lnTo>
                      <a:pt x="574" y="208"/>
                    </a:lnTo>
                    <a:lnTo>
                      <a:pt x="572" y="206"/>
                    </a:lnTo>
                    <a:lnTo>
                      <a:pt x="572" y="206"/>
                    </a:lnTo>
                    <a:lnTo>
                      <a:pt x="572" y="206"/>
                    </a:lnTo>
                    <a:lnTo>
                      <a:pt x="572" y="206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71" y="205"/>
                    </a:lnTo>
                    <a:lnTo>
                      <a:pt x="564" y="204"/>
                    </a:lnTo>
                    <a:lnTo>
                      <a:pt x="554" y="203"/>
                    </a:lnTo>
                    <a:lnTo>
                      <a:pt x="554" y="203"/>
                    </a:lnTo>
                    <a:lnTo>
                      <a:pt x="540" y="201"/>
                    </a:lnTo>
                    <a:lnTo>
                      <a:pt x="530" y="201"/>
                    </a:lnTo>
                    <a:lnTo>
                      <a:pt x="514" y="203"/>
                    </a:lnTo>
                    <a:lnTo>
                      <a:pt x="514" y="203"/>
                    </a:lnTo>
                    <a:lnTo>
                      <a:pt x="506" y="184"/>
                    </a:lnTo>
                    <a:lnTo>
                      <a:pt x="506" y="184"/>
                    </a:lnTo>
                    <a:lnTo>
                      <a:pt x="516" y="174"/>
                    </a:lnTo>
                    <a:lnTo>
                      <a:pt x="523" y="165"/>
                    </a:lnTo>
                    <a:lnTo>
                      <a:pt x="531" y="154"/>
                    </a:lnTo>
                    <a:lnTo>
                      <a:pt x="531" y="154"/>
                    </a:lnTo>
                    <a:lnTo>
                      <a:pt x="536" y="145"/>
                    </a:lnTo>
                    <a:lnTo>
                      <a:pt x="540" y="138"/>
                    </a:lnTo>
                    <a:lnTo>
                      <a:pt x="540" y="138"/>
                    </a:lnTo>
                    <a:lnTo>
                      <a:pt x="540" y="138"/>
                    </a:lnTo>
                    <a:lnTo>
                      <a:pt x="540" y="138"/>
                    </a:lnTo>
                    <a:lnTo>
                      <a:pt x="540" y="137"/>
                    </a:lnTo>
                    <a:lnTo>
                      <a:pt x="540" y="137"/>
                    </a:lnTo>
                    <a:lnTo>
                      <a:pt x="540" y="137"/>
                    </a:lnTo>
                    <a:lnTo>
                      <a:pt x="540" y="137"/>
                    </a:lnTo>
                    <a:lnTo>
                      <a:pt x="541" y="135"/>
                    </a:lnTo>
                    <a:lnTo>
                      <a:pt x="541" y="135"/>
                    </a:lnTo>
                    <a:lnTo>
                      <a:pt x="541" y="135"/>
                    </a:lnTo>
                    <a:lnTo>
                      <a:pt x="541" y="135"/>
                    </a:lnTo>
                    <a:lnTo>
                      <a:pt x="541" y="133"/>
                    </a:lnTo>
                    <a:lnTo>
                      <a:pt x="541" y="133"/>
                    </a:lnTo>
                    <a:lnTo>
                      <a:pt x="541" y="133"/>
                    </a:lnTo>
                    <a:lnTo>
                      <a:pt x="541" y="133"/>
                    </a:lnTo>
                    <a:lnTo>
                      <a:pt x="540" y="132"/>
                    </a:lnTo>
                    <a:lnTo>
                      <a:pt x="540" y="132"/>
                    </a:lnTo>
                    <a:lnTo>
                      <a:pt x="540" y="131"/>
                    </a:lnTo>
                    <a:lnTo>
                      <a:pt x="540" y="131"/>
                    </a:lnTo>
                    <a:lnTo>
                      <a:pt x="540" y="130"/>
                    </a:lnTo>
                    <a:lnTo>
                      <a:pt x="540" y="130"/>
                    </a:lnTo>
                    <a:lnTo>
                      <a:pt x="540" y="130"/>
                    </a:lnTo>
                    <a:lnTo>
                      <a:pt x="540" y="130"/>
                    </a:lnTo>
                    <a:lnTo>
                      <a:pt x="538" y="128"/>
                    </a:lnTo>
                    <a:lnTo>
                      <a:pt x="538" y="128"/>
                    </a:lnTo>
                    <a:lnTo>
                      <a:pt x="538" y="128"/>
                    </a:lnTo>
                    <a:lnTo>
                      <a:pt x="538" y="128"/>
                    </a:lnTo>
                    <a:lnTo>
                      <a:pt x="537" y="127"/>
                    </a:lnTo>
                    <a:lnTo>
                      <a:pt x="537" y="127"/>
                    </a:lnTo>
                    <a:lnTo>
                      <a:pt x="537" y="126"/>
                    </a:lnTo>
                    <a:lnTo>
                      <a:pt x="537" y="126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35" y="123"/>
                    </a:lnTo>
                    <a:lnTo>
                      <a:pt x="535" y="123"/>
                    </a:lnTo>
                    <a:lnTo>
                      <a:pt x="535" y="122"/>
                    </a:lnTo>
                    <a:lnTo>
                      <a:pt x="535" y="122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3" y="121"/>
                    </a:lnTo>
                    <a:lnTo>
                      <a:pt x="532" y="120"/>
                    </a:lnTo>
                    <a:lnTo>
                      <a:pt x="532" y="120"/>
                    </a:lnTo>
                    <a:lnTo>
                      <a:pt x="532" y="120"/>
                    </a:lnTo>
                    <a:lnTo>
                      <a:pt x="532" y="120"/>
                    </a:lnTo>
                    <a:lnTo>
                      <a:pt x="531" y="118"/>
                    </a:lnTo>
                    <a:lnTo>
                      <a:pt x="531" y="118"/>
                    </a:lnTo>
                    <a:lnTo>
                      <a:pt x="531" y="118"/>
                    </a:lnTo>
                    <a:lnTo>
                      <a:pt x="531" y="118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6" y="117"/>
                    </a:lnTo>
                    <a:lnTo>
                      <a:pt x="526" y="117"/>
                    </a:lnTo>
                    <a:lnTo>
                      <a:pt x="526" y="117"/>
                    </a:lnTo>
                    <a:lnTo>
                      <a:pt x="526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23" y="117"/>
                    </a:lnTo>
                    <a:lnTo>
                      <a:pt x="507" y="120"/>
                    </a:lnTo>
                    <a:lnTo>
                      <a:pt x="507" y="120"/>
                    </a:lnTo>
                    <a:lnTo>
                      <a:pt x="493" y="123"/>
                    </a:lnTo>
                    <a:lnTo>
                      <a:pt x="483" y="127"/>
                    </a:lnTo>
                    <a:lnTo>
                      <a:pt x="470" y="132"/>
                    </a:lnTo>
                    <a:lnTo>
                      <a:pt x="470" y="132"/>
                    </a:lnTo>
                    <a:lnTo>
                      <a:pt x="455" y="118"/>
                    </a:lnTo>
                    <a:lnTo>
                      <a:pt x="455" y="118"/>
                    </a:lnTo>
                    <a:lnTo>
                      <a:pt x="462" y="104"/>
                    </a:lnTo>
                    <a:lnTo>
                      <a:pt x="465" y="94"/>
                    </a:lnTo>
                    <a:lnTo>
                      <a:pt x="469" y="82"/>
                    </a:lnTo>
                    <a:lnTo>
                      <a:pt x="469" y="82"/>
                    </a:lnTo>
                    <a:lnTo>
                      <a:pt x="470" y="72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72" y="63"/>
                    </a:lnTo>
                    <a:lnTo>
                      <a:pt x="472" y="63"/>
                    </a:lnTo>
                    <a:lnTo>
                      <a:pt x="472" y="62"/>
                    </a:lnTo>
                    <a:lnTo>
                      <a:pt x="472" y="62"/>
                    </a:lnTo>
                    <a:lnTo>
                      <a:pt x="472" y="60"/>
                    </a:lnTo>
                    <a:lnTo>
                      <a:pt x="472" y="60"/>
                    </a:lnTo>
                    <a:lnTo>
                      <a:pt x="472" y="60"/>
                    </a:lnTo>
                    <a:lnTo>
                      <a:pt x="472" y="60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9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69" y="57"/>
                    </a:lnTo>
                    <a:lnTo>
                      <a:pt x="469" y="57"/>
                    </a:lnTo>
                    <a:lnTo>
                      <a:pt x="469" y="57"/>
                    </a:lnTo>
                    <a:lnTo>
                      <a:pt x="469" y="57"/>
                    </a:lnTo>
                    <a:lnTo>
                      <a:pt x="469" y="55"/>
                    </a:lnTo>
                    <a:lnTo>
                      <a:pt x="469" y="55"/>
                    </a:lnTo>
                    <a:lnTo>
                      <a:pt x="468" y="55"/>
                    </a:lnTo>
                    <a:lnTo>
                      <a:pt x="468" y="55"/>
                    </a:lnTo>
                    <a:lnTo>
                      <a:pt x="467" y="54"/>
                    </a:lnTo>
                    <a:lnTo>
                      <a:pt x="467" y="54"/>
                    </a:lnTo>
                    <a:lnTo>
                      <a:pt x="465" y="54"/>
                    </a:lnTo>
                    <a:lnTo>
                      <a:pt x="465" y="54"/>
                    </a:lnTo>
                    <a:lnTo>
                      <a:pt x="465" y="53"/>
                    </a:lnTo>
                    <a:lnTo>
                      <a:pt x="465" y="53"/>
                    </a:lnTo>
                    <a:lnTo>
                      <a:pt x="464" y="53"/>
                    </a:lnTo>
                    <a:lnTo>
                      <a:pt x="464" y="53"/>
                    </a:lnTo>
                    <a:lnTo>
                      <a:pt x="462" y="52"/>
                    </a:lnTo>
                    <a:lnTo>
                      <a:pt x="462" y="52"/>
                    </a:lnTo>
                    <a:lnTo>
                      <a:pt x="462" y="50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0" y="50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5" y="48"/>
                    </a:lnTo>
                    <a:lnTo>
                      <a:pt x="455" y="48"/>
                    </a:lnTo>
                    <a:lnTo>
                      <a:pt x="455" y="48"/>
                    </a:lnTo>
                    <a:lnTo>
                      <a:pt x="455" y="48"/>
                    </a:lnTo>
                    <a:lnTo>
                      <a:pt x="454" y="48"/>
                    </a:lnTo>
                    <a:lnTo>
                      <a:pt x="454" y="48"/>
                    </a:lnTo>
                    <a:lnTo>
                      <a:pt x="453" y="48"/>
                    </a:lnTo>
                    <a:lnTo>
                      <a:pt x="453" y="48"/>
                    </a:lnTo>
                    <a:lnTo>
                      <a:pt x="451" y="48"/>
                    </a:lnTo>
                    <a:lnTo>
                      <a:pt x="45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49" y="49"/>
                    </a:lnTo>
                    <a:lnTo>
                      <a:pt x="434" y="58"/>
                    </a:lnTo>
                    <a:lnTo>
                      <a:pt x="434" y="58"/>
                    </a:lnTo>
                    <a:lnTo>
                      <a:pt x="424" y="65"/>
                    </a:lnTo>
                    <a:lnTo>
                      <a:pt x="415" y="72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386" y="74"/>
                    </a:lnTo>
                    <a:lnTo>
                      <a:pt x="386" y="74"/>
                    </a:lnTo>
                    <a:lnTo>
                      <a:pt x="387" y="59"/>
                    </a:lnTo>
                    <a:lnTo>
                      <a:pt x="387" y="48"/>
                    </a:lnTo>
                    <a:lnTo>
                      <a:pt x="386" y="35"/>
                    </a:lnTo>
                    <a:lnTo>
                      <a:pt x="386" y="35"/>
                    </a:lnTo>
                    <a:lnTo>
                      <a:pt x="382" y="19"/>
                    </a:lnTo>
                    <a:lnTo>
                      <a:pt x="382" y="19"/>
                    </a:lnTo>
                    <a:lnTo>
                      <a:pt x="382" y="19"/>
                    </a:lnTo>
                    <a:lnTo>
                      <a:pt x="382" y="18"/>
                    </a:lnTo>
                    <a:lnTo>
                      <a:pt x="382" y="18"/>
                    </a:lnTo>
                    <a:lnTo>
                      <a:pt x="382" y="16"/>
                    </a:lnTo>
                    <a:lnTo>
                      <a:pt x="382" y="16"/>
                    </a:lnTo>
                    <a:lnTo>
                      <a:pt x="382" y="16"/>
                    </a:lnTo>
                    <a:lnTo>
                      <a:pt x="382" y="16"/>
                    </a:lnTo>
                    <a:lnTo>
                      <a:pt x="381" y="14"/>
                    </a:lnTo>
                    <a:lnTo>
                      <a:pt x="381" y="14"/>
                    </a:lnTo>
                    <a:lnTo>
                      <a:pt x="381" y="14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78" y="11"/>
                    </a:lnTo>
                    <a:lnTo>
                      <a:pt x="378" y="11"/>
                    </a:lnTo>
                    <a:lnTo>
                      <a:pt x="378" y="11"/>
                    </a:lnTo>
                    <a:lnTo>
                      <a:pt x="378" y="11"/>
                    </a:lnTo>
                    <a:lnTo>
                      <a:pt x="376" y="10"/>
                    </a:lnTo>
                    <a:lnTo>
                      <a:pt x="376" y="10"/>
                    </a:lnTo>
                    <a:lnTo>
                      <a:pt x="375" y="10"/>
                    </a:lnTo>
                    <a:lnTo>
                      <a:pt x="375" y="10"/>
                    </a:lnTo>
                    <a:lnTo>
                      <a:pt x="373" y="10"/>
                    </a:lnTo>
                    <a:lnTo>
                      <a:pt x="373" y="10"/>
                    </a:lnTo>
                    <a:lnTo>
                      <a:pt x="373" y="10"/>
                    </a:lnTo>
                    <a:lnTo>
                      <a:pt x="373" y="10"/>
                    </a:lnTo>
                    <a:lnTo>
                      <a:pt x="371" y="9"/>
                    </a:lnTo>
                    <a:lnTo>
                      <a:pt x="371" y="9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67" y="7"/>
                    </a:lnTo>
                    <a:lnTo>
                      <a:pt x="367" y="7"/>
                    </a:lnTo>
                    <a:lnTo>
                      <a:pt x="366" y="7"/>
                    </a:lnTo>
                    <a:lnTo>
                      <a:pt x="366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7"/>
                    </a:lnTo>
                    <a:lnTo>
                      <a:pt x="361" y="7"/>
                    </a:lnTo>
                    <a:lnTo>
                      <a:pt x="361" y="7"/>
                    </a:lnTo>
                    <a:lnTo>
                      <a:pt x="358" y="9"/>
                    </a:lnTo>
                    <a:lnTo>
                      <a:pt x="358" y="9"/>
                    </a:lnTo>
                    <a:lnTo>
                      <a:pt x="357" y="10"/>
                    </a:lnTo>
                    <a:lnTo>
                      <a:pt x="357" y="10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56" y="11"/>
                    </a:lnTo>
                    <a:lnTo>
                      <a:pt x="344" y="24"/>
                    </a:lnTo>
                    <a:lnTo>
                      <a:pt x="344" y="24"/>
                    </a:lnTo>
                    <a:lnTo>
                      <a:pt x="337" y="35"/>
                    </a:lnTo>
                    <a:lnTo>
                      <a:pt x="332" y="45"/>
                    </a:lnTo>
                    <a:lnTo>
                      <a:pt x="325" y="58"/>
                    </a:lnTo>
                    <a:lnTo>
                      <a:pt x="325" y="58"/>
                    </a:lnTo>
                    <a:lnTo>
                      <a:pt x="305" y="57"/>
                    </a:lnTo>
                    <a:lnTo>
                      <a:pt x="305" y="57"/>
                    </a:lnTo>
                    <a:lnTo>
                      <a:pt x="302" y="41"/>
                    </a:lnTo>
                    <a:lnTo>
                      <a:pt x="298" y="31"/>
                    </a:lnTo>
                    <a:lnTo>
                      <a:pt x="291" y="19"/>
                    </a:lnTo>
                    <a:lnTo>
                      <a:pt x="291" y="19"/>
                    </a:lnTo>
                    <a:lnTo>
                      <a:pt x="283" y="5"/>
                    </a:lnTo>
                    <a:lnTo>
                      <a:pt x="283" y="5"/>
                    </a:lnTo>
                    <a:lnTo>
                      <a:pt x="284" y="5"/>
                    </a:lnTo>
                    <a:lnTo>
                      <a:pt x="284" y="5"/>
                    </a:lnTo>
                    <a:lnTo>
                      <a:pt x="283" y="5"/>
                    </a:lnTo>
                    <a:lnTo>
                      <a:pt x="283" y="5"/>
                    </a:lnTo>
                    <a:lnTo>
                      <a:pt x="281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2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60" y="1"/>
                    </a:lnTo>
                    <a:lnTo>
                      <a:pt x="260" y="1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259" y="2"/>
                    </a:lnTo>
                    <a:lnTo>
                      <a:pt x="259" y="2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6"/>
                    </a:lnTo>
                    <a:lnTo>
                      <a:pt x="256" y="6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0" y="23"/>
                    </a:lnTo>
                    <a:lnTo>
                      <a:pt x="250" y="23"/>
                    </a:lnTo>
                    <a:lnTo>
                      <a:pt x="246" y="36"/>
                    </a:lnTo>
                    <a:lnTo>
                      <a:pt x="244" y="46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23" y="67"/>
                    </a:lnTo>
                    <a:lnTo>
                      <a:pt x="223" y="67"/>
                    </a:lnTo>
                    <a:lnTo>
                      <a:pt x="215" y="55"/>
                    </a:lnTo>
                    <a:lnTo>
                      <a:pt x="207" y="46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186" y="26"/>
                    </a:lnTo>
                    <a:lnTo>
                      <a:pt x="186" y="26"/>
                    </a:lnTo>
                    <a:lnTo>
                      <a:pt x="186" y="26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74" y="25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72" y="26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8" y="28"/>
                    </a:lnTo>
                    <a:lnTo>
                      <a:pt x="167" y="29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3" y="30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54"/>
                    </a:lnTo>
                    <a:lnTo>
                      <a:pt x="159" y="54"/>
                    </a:lnTo>
                    <a:lnTo>
                      <a:pt x="160" y="68"/>
                    </a:lnTo>
                    <a:lnTo>
                      <a:pt x="163" y="79"/>
                    </a:lnTo>
                    <a:lnTo>
                      <a:pt x="167" y="93"/>
                    </a:lnTo>
                    <a:lnTo>
                      <a:pt x="167" y="93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38" y="97"/>
                    </a:lnTo>
                    <a:lnTo>
                      <a:pt x="129" y="91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100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7" y="79"/>
                    </a:lnTo>
                    <a:lnTo>
                      <a:pt x="97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2" y="79"/>
                    </a:lnTo>
                    <a:lnTo>
                      <a:pt x="92" y="79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2"/>
                    </a:lnTo>
                    <a:lnTo>
                      <a:pt x="89" y="83"/>
                    </a:lnTo>
                    <a:lnTo>
                      <a:pt x="89" y="83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92" y="127"/>
                    </a:lnTo>
                    <a:lnTo>
                      <a:pt x="97" y="137"/>
                    </a:lnTo>
                    <a:lnTo>
                      <a:pt x="106" y="149"/>
                    </a:lnTo>
                    <a:lnTo>
                      <a:pt x="106" y="149"/>
                    </a:lnTo>
                    <a:lnTo>
                      <a:pt x="94" y="166"/>
                    </a:lnTo>
                    <a:lnTo>
                      <a:pt x="94" y="166"/>
                    </a:lnTo>
                    <a:lnTo>
                      <a:pt x="80" y="162"/>
                    </a:lnTo>
                    <a:lnTo>
                      <a:pt x="68" y="160"/>
                    </a:lnTo>
                    <a:lnTo>
                      <a:pt x="56" y="159"/>
                    </a:lnTo>
                    <a:lnTo>
                      <a:pt x="56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4" y="160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32" y="162"/>
                    </a:lnTo>
                    <a:lnTo>
                      <a:pt x="32" y="162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7"/>
                    </a:lnTo>
                    <a:lnTo>
                      <a:pt x="28" y="167"/>
                    </a:lnTo>
                    <a:lnTo>
                      <a:pt x="27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6" y="174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4" y="179"/>
                    </a:lnTo>
                    <a:lnTo>
                      <a:pt x="24" y="179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6" y="181"/>
                    </a:lnTo>
                    <a:lnTo>
                      <a:pt x="26" y="181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38" y="196"/>
                    </a:lnTo>
                    <a:lnTo>
                      <a:pt x="38" y="196"/>
                    </a:lnTo>
                    <a:lnTo>
                      <a:pt x="47" y="206"/>
                    </a:lnTo>
                    <a:lnTo>
                      <a:pt x="56" y="214"/>
                    </a:lnTo>
                    <a:lnTo>
                      <a:pt x="67" y="223"/>
                    </a:lnTo>
                    <a:lnTo>
                      <a:pt x="67" y="223"/>
                    </a:lnTo>
                    <a:lnTo>
                      <a:pt x="65" y="233"/>
                    </a:lnTo>
                    <a:lnTo>
                      <a:pt x="65" y="233"/>
                    </a:lnTo>
                    <a:lnTo>
                      <a:pt x="62" y="242"/>
                    </a:lnTo>
                    <a:lnTo>
                      <a:pt x="62" y="242"/>
                    </a:lnTo>
                    <a:lnTo>
                      <a:pt x="48" y="243"/>
                    </a:lnTo>
                    <a:lnTo>
                      <a:pt x="37" y="246"/>
                    </a:lnTo>
                    <a:lnTo>
                      <a:pt x="23" y="249"/>
                    </a:lnTo>
                    <a:lnTo>
                      <a:pt x="23" y="249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8" y="254"/>
                    </a:lnTo>
                    <a:lnTo>
                      <a:pt x="7" y="256"/>
                    </a:lnTo>
                    <a:lnTo>
                      <a:pt x="7" y="256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3" y="258"/>
                    </a:lnTo>
                    <a:lnTo>
                      <a:pt x="3" y="258"/>
                    </a:lnTo>
                    <a:lnTo>
                      <a:pt x="3" y="259"/>
                    </a:lnTo>
                    <a:lnTo>
                      <a:pt x="3" y="259"/>
                    </a:lnTo>
                    <a:lnTo>
                      <a:pt x="3" y="261"/>
                    </a:lnTo>
                    <a:lnTo>
                      <a:pt x="3" y="261"/>
                    </a:lnTo>
                    <a:close/>
                    <a:moveTo>
                      <a:pt x="94" y="240"/>
                    </a:moveTo>
                    <a:lnTo>
                      <a:pt x="94" y="240"/>
                    </a:lnTo>
                    <a:lnTo>
                      <a:pt x="100" y="220"/>
                    </a:lnTo>
                    <a:lnTo>
                      <a:pt x="109" y="200"/>
                    </a:lnTo>
                    <a:lnTo>
                      <a:pt x="119" y="183"/>
                    </a:lnTo>
                    <a:lnTo>
                      <a:pt x="130" y="166"/>
                    </a:lnTo>
                    <a:lnTo>
                      <a:pt x="144" y="151"/>
                    </a:lnTo>
                    <a:lnTo>
                      <a:pt x="158" y="137"/>
                    </a:lnTo>
                    <a:lnTo>
                      <a:pt x="174" y="125"/>
                    </a:lnTo>
                    <a:lnTo>
                      <a:pt x="191" y="115"/>
                    </a:lnTo>
                    <a:lnTo>
                      <a:pt x="208" y="104"/>
                    </a:lnTo>
                    <a:lnTo>
                      <a:pt x="227" y="97"/>
                    </a:lnTo>
                    <a:lnTo>
                      <a:pt x="246" y="92"/>
                    </a:lnTo>
                    <a:lnTo>
                      <a:pt x="266" y="88"/>
                    </a:lnTo>
                    <a:lnTo>
                      <a:pt x="286" y="87"/>
                    </a:lnTo>
                    <a:lnTo>
                      <a:pt x="307" y="87"/>
                    </a:lnTo>
                    <a:lnTo>
                      <a:pt x="328" y="89"/>
                    </a:lnTo>
                    <a:lnTo>
                      <a:pt x="348" y="93"/>
                    </a:lnTo>
                    <a:lnTo>
                      <a:pt x="348" y="93"/>
                    </a:lnTo>
                    <a:lnTo>
                      <a:pt x="368" y="99"/>
                    </a:lnTo>
                    <a:lnTo>
                      <a:pt x="388" y="108"/>
                    </a:lnTo>
                    <a:lnTo>
                      <a:pt x="406" y="118"/>
                    </a:lnTo>
                    <a:lnTo>
                      <a:pt x="422" y="130"/>
                    </a:lnTo>
                    <a:lnTo>
                      <a:pt x="438" y="143"/>
                    </a:lnTo>
                    <a:lnTo>
                      <a:pt x="451" y="157"/>
                    </a:lnTo>
                    <a:lnTo>
                      <a:pt x="464" y="174"/>
                    </a:lnTo>
                    <a:lnTo>
                      <a:pt x="474" y="190"/>
                    </a:lnTo>
                    <a:lnTo>
                      <a:pt x="484" y="208"/>
                    </a:lnTo>
                    <a:lnTo>
                      <a:pt x="492" y="227"/>
                    </a:lnTo>
                    <a:lnTo>
                      <a:pt x="497" y="246"/>
                    </a:lnTo>
                    <a:lnTo>
                      <a:pt x="501" y="266"/>
                    </a:lnTo>
                    <a:lnTo>
                      <a:pt x="502" y="286"/>
                    </a:lnTo>
                    <a:lnTo>
                      <a:pt x="502" y="306"/>
                    </a:lnTo>
                    <a:lnTo>
                      <a:pt x="499" y="327"/>
                    </a:lnTo>
                    <a:lnTo>
                      <a:pt x="496" y="348"/>
                    </a:lnTo>
                    <a:lnTo>
                      <a:pt x="496" y="348"/>
                    </a:lnTo>
                    <a:lnTo>
                      <a:pt x="489" y="368"/>
                    </a:lnTo>
                    <a:lnTo>
                      <a:pt x="480" y="387"/>
                    </a:lnTo>
                    <a:lnTo>
                      <a:pt x="470" y="405"/>
                    </a:lnTo>
                    <a:lnTo>
                      <a:pt x="459" y="422"/>
                    </a:lnTo>
                    <a:lnTo>
                      <a:pt x="445" y="437"/>
                    </a:lnTo>
                    <a:lnTo>
                      <a:pt x="431" y="451"/>
                    </a:lnTo>
                    <a:lnTo>
                      <a:pt x="415" y="463"/>
                    </a:lnTo>
                    <a:lnTo>
                      <a:pt x="399" y="474"/>
                    </a:lnTo>
                    <a:lnTo>
                      <a:pt x="381" y="484"/>
                    </a:lnTo>
                    <a:lnTo>
                      <a:pt x="362" y="490"/>
                    </a:lnTo>
                    <a:lnTo>
                      <a:pt x="343" y="496"/>
                    </a:lnTo>
                    <a:lnTo>
                      <a:pt x="323" y="500"/>
                    </a:lnTo>
                    <a:lnTo>
                      <a:pt x="303" y="501"/>
                    </a:lnTo>
                    <a:lnTo>
                      <a:pt x="283" y="501"/>
                    </a:lnTo>
                    <a:lnTo>
                      <a:pt x="261" y="499"/>
                    </a:lnTo>
                    <a:lnTo>
                      <a:pt x="241" y="495"/>
                    </a:lnTo>
                    <a:lnTo>
                      <a:pt x="241" y="495"/>
                    </a:lnTo>
                    <a:lnTo>
                      <a:pt x="221" y="489"/>
                    </a:lnTo>
                    <a:lnTo>
                      <a:pt x="202" y="480"/>
                    </a:lnTo>
                    <a:lnTo>
                      <a:pt x="183" y="470"/>
                    </a:lnTo>
                    <a:lnTo>
                      <a:pt x="167" y="458"/>
                    </a:lnTo>
                    <a:lnTo>
                      <a:pt x="152" y="445"/>
                    </a:lnTo>
                    <a:lnTo>
                      <a:pt x="138" y="431"/>
                    </a:lnTo>
                    <a:lnTo>
                      <a:pt x="125" y="414"/>
                    </a:lnTo>
                    <a:lnTo>
                      <a:pt x="115" y="398"/>
                    </a:lnTo>
                    <a:lnTo>
                      <a:pt x="105" y="380"/>
                    </a:lnTo>
                    <a:lnTo>
                      <a:pt x="99" y="361"/>
                    </a:lnTo>
                    <a:lnTo>
                      <a:pt x="92" y="343"/>
                    </a:lnTo>
                    <a:lnTo>
                      <a:pt x="89" y="322"/>
                    </a:lnTo>
                    <a:lnTo>
                      <a:pt x="87" y="302"/>
                    </a:lnTo>
                    <a:lnTo>
                      <a:pt x="87" y="282"/>
                    </a:lnTo>
                    <a:lnTo>
                      <a:pt x="90" y="261"/>
                    </a:lnTo>
                    <a:lnTo>
                      <a:pt x="94" y="240"/>
                    </a:lnTo>
                    <a:lnTo>
                      <a:pt x="94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147733" y="4904551"/>
                <a:ext cx="77611" cy="76318"/>
              </a:xfrm>
              <a:custGeom>
                <a:avLst/>
                <a:gdLst>
                  <a:gd name="T0" fmla="*/ 44 w 119"/>
                  <a:gd name="T1" fmla="*/ 117 h 120"/>
                  <a:gd name="T2" fmla="*/ 44 w 119"/>
                  <a:gd name="T3" fmla="*/ 117 h 120"/>
                  <a:gd name="T4" fmla="*/ 56 w 119"/>
                  <a:gd name="T5" fmla="*/ 120 h 120"/>
                  <a:gd name="T6" fmla="*/ 68 w 119"/>
                  <a:gd name="T7" fmla="*/ 119 h 120"/>
                  <a:gd name="T8" fmla="*/ 79 w 119"/>
                  <a:gd name="T9" fmla="*/ 116 h 120"/>
                  <a:gd name="T10" fmla="*/ 89 w 119"/>
                  <a:gd name="T11" fmla="*/ 112 h 120"/>
                  <a:gd name="T12" fmla="*/ 99 w 119"/>
                  <a:gd name="T13" fmla="*/ 105 h 120"/>
                  <a:gd name="T14" fmla="*/ 107 w 119"/>
                  <a:gd name="T15" fmla="*/ 97 h 120"/>
                  <a:gd name="T16" fmla="*/ 113 w 119"/>
                  <a:gd name="T17" fmla="*/ 87 h 120"/>
                  <a:gd name="T18" fmla="*/ 117 w 119"/>
                  <a:gd name="T19" fmla="*/ 76 h 120"/>
                  <a:gd name="T20" fmla="*/ 117 w 119"/>
                  <a:gd name="T21" fmla="*/ 76 h 120"/>
                  <a:gd name="T22" fmla="*/ 119 w 119"/>
                  <a:gd name="T23" fmla="*/ 63 h 120"/>
                  <a:gd name="T24" fmla="*/ 119 w 119"/>
                  <a:gd name="T25" fmla="*/ 52 h 120"/>
                  <a:gd name="T26" fmla="*/ 116 w 119"/>
                  <a:gd name="T27" fmla="*/ 40 h 120"/>
                  <a:gd name="T28" fmla="*/ 112 w 119"/>
                  <a:gd name="T29" fmla="*/ 30 h 120"/>
                  <a:gd name="T30" fmla="*/ 104 w 119"/>
                  <a:gd name="T31" fmla="*/ 20 h 120"/>
                  <a:gd name="T32" fmla="*/ 97 w 119"/>
                  <a:gd name="T33" fmla="*/ 13 h 120"/>
                  <a:gd name="T34" fmla="*/ 87 w 119"/>
                  <a:gd name="T35" fmla="*/ 6 h 120"/>
                  <a:gd name="T36" fmla="*/ 75 w 119"/>
                  <a:gd name="T37" fmla="*/ 3 h 120"/>
                  <a:gd name="T38" fmla="*/ 75 w 119"/>
                  <a:gd name="T39" fmla="*/ 3 h 120"/>
                  <a:gd name="T40" fmla="*/ 63 w 119"/>
                  <a:gd name="T41" fmla="*/ 0 h 120"/>
                  <a:gd name="T42" fmla="*/ 51 w 119"/>
                  <a:gd name="T43" fmla="*/ 0 h 120"/>
                  <a:gd name="T44" fmla="*/ 40 w 119"/>
                  <a:gd name="T45" fmla="*/ 4 h 120"/>
                  <a:gd name="T46" fmla="*/ 30 w 119"/>
                  <a:gd name="T47" fmla="*/ 8 h 120"/>
                  <a:gd name="T48" fmla="*/ 20 w 119"/>
                  <a:gd name="T49" fmla="*/ 15 h 120"/>
                  <a:gd name="T50" fmla="*/ 12 w 119"/>
                  <a:gd name="T51" fmla="*/ 23 h 120"/>
                  <a:gd name="T52" fmla="*/ 6 w 119"/>
                  <a:gd name="T53" fmla="*/ 33 h 120"/>
                  <a:gd name="T54" fmla="*/ 2 w 119"/>
                  <a:gd name="T55" fmla="*/ 44 h 120"/>
                  <a:gd name="T56" fmla="*/ 2 w 119"/>
                  <a:gd name="T57" fmla="*/ 44 h 120"/>
                  <a:gd name="T58" fmla="*/ 0 w 119"/>
                  <a:gd name="T59" fmla="*/ 57 h 120"/>
                  <a:gd name="T60" fmla="*/ 1 w 119"/>
                  <a:gd name="T61" fmla="*/ 68 h 120"/>
                  <a:gd name="T62" fmla="*/ 4 w 119"/>
                  <a:gd name="T63" fmla="*/ 80 h 120"/>
                  <a:gd name="T64" fmla="*/ 9 w 119"/>
                  <a:gd name="T65" fmla="*/ 90 h 120"/>
                  <a:gd name="T66" fmla="*/ 15 w 119"/>
                  <a:gd name="T67" fmla="*/ 100 h 120"/>
                  <a:gd name="T68" fmla="*/ 22 w 119"/>
                  <a:gd name="T69" fmla="*/ 107 h 120"/>
                  <a:gd name="T70" fmla="*/ 33 w 119"/>
                  <a:gd name="T71" fmla="*/ 114 h 120"/>
                  <a:gd name="T72" fmla="*/ 44 w 119"/>
                  <a:gd name="T73" fmla="*/ 117 h 120"/>
                  <a:gd name="T74" fmla="*/ 44 w 119"/>
                  <a:gd name="T75" fmla="*/ 11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20">
                    <a:moveTo>
                      <a:pt x="44" y="117"/>
                    </a:moveTo>
                    <a:lnTo>
                      <a:pt x="44" y="117"/>
                    </a:lnTo>
                    <a:lnTo>
                      <a:pt x="56" y="120"/>
                    </a:lnTo>
                    <a:lnTo>
                      <a:pt x="68" y="119"/>
                    </a:lnTo>
                    <a:lnTo>
                      <a:pt x="79" y="116"/>
                    </a:lnTo>
                    <a:lnTo>
                      <a:pt x="89" y="112"/>
                    </a:lnTo>
                    <a:lnTo>
                      <a:pt x="99" y="105"/>
                    </a:lnTo>
                    <a:lnTo>
                      <a:pt x="107" y="97"/>
                    </a:lnTo>
                    <a:lnTo>
                      <a:pt x="113" y="87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9" y="63"/>
                    </a:lnTo>
                    <a:lnTo>
                      <a:pt x="119" y="52"/>
                    </a:lnTo>
                    <a:lnTo>
                      <a:pt x="116" y="40"/>
                    </a:lnTo>
                    <a:lnTo>
                      <a:pt x="112" y="30"/>
                    </a:lnTo>
                    <a:lnTo>
                      <a:pt x="104" y="20"/>
                    </a:lnTo>
                    <a:lnTo>
                      <a:pt x="97" y="13"/>
                    </a:lnTo>
                    <a:lnTo>
                      <a:pt x="87" y="6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63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8"/>
                    </a:lnTo>
                    <a:lnTo>
                      <a:pt x="20" y="15"/>
                    </a:lnTo>
                    <a:lnTo>
                      <a:pt x="12" y="23"/>
                    </a:lnTo>
                    <a:lnTo>
                      <a:pt x="6" y="33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1" y="68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5" y="100"/>
                    </a:lnTo>
                    <a:lnTo>
                      <a:pt x="22" y="107"/>
                    </a:lnTo>
                    <a:lnTo>
                      <a:pt x="33" y="114"/>
                    </a:lnTo>
                    <a:lnTo>
                      <a:pt x="44" y="117"/>
                    </a:lnTo>
                    <a:lnTo>
                      <a:pt x="44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996392" y="4920074"/>
                <a:ext cx="1294" cy="6468"/>
              </a:xfrm>
              <a:custGeom>
                <a:avLst/>
                <a:gdLst>
                  <a:gd name="T0" fmla="*/ 3 w 3"/>
                  <a:gd name="T1" fmla="*/ 0 h 10"/>
                  <a:gd name="T2" fmla="*/ 3 w 3"/>
                  <a:gd name="T3" fmla="*/ 0 h 10"/>
                  <a:gd name="T4" fmla="*/ 3 w 3"/>
                  <a:gd name="T5" fmla="*/ 1 h 10"/>
                  <a:gd name="T6" fmla="*/ 3 w 3"/>
                  <a:gd name="T7" fmla="*/ 1 h 10"/>
                  <a:gd name="T8" fmla="*/ 2 w 3"/>
                  <a:gd name="T9" fmla="*/ 1 h 10"/>
                  <a:gd name="T10" fmla="*/ 2 w 3"/>
                  <a:gd name="T11" fmla="*/ 1 h 10"/>
                  <a:gd name="T12" fmla="*/ 2 w 3"/>
                  <a:gd name="T13" fmla="*/ 5 h 10"/>
                  <a:gd name="T14" fmla="*/ 2 w 3"/>
                  <a:gd name="T15" fmla="*/ 5 h 10"/>
                  <a:gd name="T16" fmla="*/ 2 w 3"/>
                  <a:gd name="T17" fmla="*/ 5 h 10"/>
                  <a:gd name="T18" fmla="*/ 2 w 3"/>
                  <a:gd name="T19" fmla="*/ 5 h 10"/>
                  <a:gd name="T20" fmla="*/ 2 w 3"/>
                  <a:gd name="T21" fmla="*/ 8 h 10"/>
                  <a:gd name="T22" fmla="*/ 2 w 3"/>
                  <a:gd name="T23" fmla="*/ 8 h 10"/>
                  <a:gd name="T24" fmla="*/ 2 w 3"/>
                  <a:gd name="T25" fmla="*/ 8 h 10"/>
                  <a:gd name="T26" fmla="*/ 2 w 3"/>
                  <a:gd name="T27" fmla="*/ 8 h 10"/>
                  <a:gd name="T28" fmla="*/ 0 w 3"/>
                  <a:gd name="T29" fmla="*/ 10 h 10"/>
                  <a:gd name="T30" fmla="*/ 0 w 3"/>
                  <a:gd name="T31" fmla="*/ 10 h 10"/>
                  <a:gd name="T32" fmla="*/ 0 w 3"/>
                  <a:gd name="T33" fmla="*/ 10 h 10"/>
                  <a:gd name="T34" fmla="*/ 0 w 3"/>
                  <a:gd name="T35" fmla="*/ 10 h 10"/>
                  <a:gd name="T36" fmla="*/ 2 w 3"/>
                  <a:gd name="T37" fmla="*/ 9 h 10"/>
                  <a:gd name="T38" fmla="*/ 2 w 3"/>
                  <a:gd name="T39" fmla="*/ 9 h 10"/>
                  <a:gd name="T40" fmla="*/ 2 w 3"/>
                  <a:gd name="T41" fmla="*/ 9 h 10"/>
                  <a:gd name="T42" fmla="*/ 2 w 3"/>
                  <a:gd name="T43" fmla="*/ 9 h 10"/>
                  <a:gd name="T44" fmla="*/ 3 w 3"/>
                  <a:gd name="T45" fmla="*/ 5 h 10"/>
                  <a:gd name="T46" fmla="*/ 3 w 3"/>
                  <a:gd name="T47" fmla="*/ 5 h 10"/>
                  <a:gd name="T48" fmla="*/ 3 w 3"/>
                  <a:gd name="T49" fmla="*/ 5 h 10"/>
                  <a:gd name="T50" fmla="*/ 3 w 3"/>
                  <a:gd name="T51" fmla="*/ 5 h 10"/>
                  <a:gd name="T52" fmla="*/ 3 w 3"/>
                  <a:gd name="T53" fmla="*/ 3 h 10"/>
                  <a:gd name="T54" fmla="*/ 3 w 3"/>
                  <a:gd name="T55" fmla="*/ 3 h 10"/>
                  <a:gd name="T56" fmla="*/ 3 w 3"/>
                  <a:gd name="T57" fmla="*/ 1 h 10"/>
                  <a:gd name="T58" fmla="*/ 3 w 3"/>
                  <a:gd name="T59" fmla="*/ 1 h 10"/>
                  <a:gd name="T60" fmla="*/ 3 w 3"/>
                  <a:gd name="T61" fmla="*/ 0 h 10"/>
                  <a:gd name="T62" fmla="*/ 3 w 3"/>
                  <a:gd name="T63" fmla="*/ 0 h 10"/>
                  <a:gd name="T64" fmla="*/ 3 w 3"/>
                  <a:gd name="T65" fmla="*/ 0 h 10"/>
                  <a:gd name="T66" fmla="*/ 3 w 3"/>
                  <a:gd name="T67" fmla="*/ 0 h 10"/>
                  <a:gd name="T68" fmla="*/ 3 w 3"/>
                  <a:gd name="T69" fmla="*/ 0 h 10"/>
                  <a:gd name="T70" fmla="*/ 3 w 3"/>
                  <a:gd name="T7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5072709" y="3785658"/>
                <a:ext cx="59502" cy="59502"/>
              </a:xfrm>
              <a:custGeom>
                <a:avLst/>
                <a:gdLst>
                  <a:gd name="T0" fmla="*/ 34 w 92"/>
                  <a:gd name="T1" fmla="*/ 91 h 92"/>
                  <a:gd name="T2" fmla="*/ 34 w 92"/>
                  <a:gd name="T3" fmla="*/ 91 h 92"/>
                  <a:gd name="T4" fmla="*/ 43 w 92"/>
                  <a:gd name="T5" fmla="*/ 92 h 92"/>
                  <a:gd name="T6" fmla="*/ 51 w 92"/>
                  <a:gd name="T7" fmla="*/ 92 h 92"/>
                  <a:gd name="T8" fmla="*/ 60 w 92"/>
                  <a:gd name="T9" fmla="*/ 89 h 92"/>
                  <a:gd name="T10" fmla="*/ 69 w 92"/>
                  <a:gd name="T11" fmla="*/ 86 h 92"/>
                  <a:gd name="T12" fmla="*/ 75 w 92"/>
                  <a:gd name="T13" fmla="*/ 81 h 92"/>
                  <a:gd name="T14" fmla="*/ 82 w 92"/>
                  <a:gd name="T15" fmla="*/ 74 h 92"/>
                  <a:gd name="T16" fmla="*/ 87 w 92"/>
                  <a:gd name="T17" fmla="*/ 67 h 92"/>
                  <a:gd name="T18" fmla="*/ 91 w 92"/>
                  <a:gd name="T19" fmla="*/ 58 h 92"/>
                  <a:gd name="T20" fmla="*/ 91 w 92"/>
                  <a:gd name="T21" fmla="*/ 58 h 92"/>
                  <a:gd name="T22" fmla="*/ 92 w 92"/>
                  <a:gd name="T23" fmla="*/ 49 h 92"/>
                  <a:gd name="T24" fmla="*/ 92 w 92"/>
                  <a:gd name="T25" fmla="*/ 39 h 92"/>
                  <a:gd name="T26" fmla="*/ 89 w 92"/>
                  <a:gd name="T27" fmla="*/ 30 h 92"/>
                  <a:gd name="T28" fmla="*/ 86 w 92"/>
                  <a:gd name="T29" fmla="*/ 23 h 92"/>
                  <a:gd name="T30" fmla="*/ 80 w 92"/>
                  <a:gd name="T31" fmla="*/ 15 h 92"/>
                  <a:gd name="T32" fmla="*/ 74 w 92"/>
                  <a:gd name="T33" fmla="*/ 9 h 92"/>
                  <a:gd name="T34" fmla="*/ 67 w 92"/>
                  <a:gd name="T35" fmla="*/ 5 h 92"/>
                  <a:gd name="T36" fmla="*/ 58 w 92"/>
                  <a:gd name="T37" fmla="*/ 1 h 92"/>
                  <a:gd name="T38" fmla="*/ 58 w 92"/>
                  <a:gd name="T39" fmla="*/ 1 h 92"/>
                  <a:gd name="T40" fmla="*/ 48 w 92"/>
                  <a:gd name="T41" fmla="*/ 0 h 92"/>
                  <a:gd name="T42" fmla="*/ 39 w 92"/>
                  <a:gd name="T43" fmla="*/ 0 h 92"/>
                  <a:gd name="T44" fmla="*/ 30 w 92"/>
                  <a:gd name="T45" fmla="*/ 2 h 92"/>
                  <a:gd name="T46" fmla="*/ 23 w 92"/>
                  <a:gd name="T47" fmla="*/ 6 h 92"/>
                  <a:gd name="T48" fmla="*/ 15 w 92"/>
                  <a:gd name="T49" fmla="*/ 11 h 92"/>
                  <a:gd name="T50" fmla="*/ 9 w 92"/>
                  <a:gd name="T51" fmla="*/ 18 h 92"/>
                  <a:gd name="T52" fmla="*/ 4 w 92"/>
                  <a:gd name="T53" fmla="*/ 25 h 92"/>
                  <a:gd name="T54" fmla="*/ 1 w 92"/>
                  <a:gd name="T55" fmla="*/ 34 h 92"/>
                  <a:gd name="T56" fmla="*/ 1 w 92"/>
                  <a:gd name="T57" fmla="*/ 34 h 92"/>
                  <a:gd name="T58" fmla="*/ 0 w 92"/>
                  <a:gd name="T59" fmla="*/ 43 h 92"/>
                  <a:gd name="T60" fmla="*/ 0 w 92"/>
                  <a:gd name="T61" fmla="*/ 52 h 92"/>
                  <a:gd name="T62" fmla="*/ 1 w 92"/>
                  <a:gd name="T63" fmla="*/ 60 h 92"/>
                  <a:gd name="T64" fmla="*/ 5 w 92"/>
                  <a:gd name="T65" fmla="*/ 69 h 92"/>
                  <a:gd name="T66" fmla="*/ 11 w 92"/>
                  <a:gd name="T67" fmla="*/ 76 h 92"/>
                  <a:gd name="T68" fmla="*/ 17 w 92"/>
                  <a:gd name="T69" fmla="*/ 82 h 92"/>
                  <a:gd name="T70" fmla="*/ 25 w 92"/>
                  <a:gd name="T71" fmla="*/ 87 h 92"/>
                  <a:gd name="T72" fmla="*/ 34 w 92"/>
                  <a:gd name="T73" fmla="*/ 91 h 92"/>
                  <a:gd name="T74" fmla="*/ 34 w 92"/>
                  <a:gd name="T75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34" y="91"/>
                    </a:moveTo>
                    <a:lnTo>
                      <a:pt x="34" y="91"/>
                    </a:lnTo>
                    <a:lnTo>
                      <a:pt x="43" y="92"/>
                    </a:lnTo>
                    <a:lnTo>
                      <a:pt x="51" y="92"/>
                    </a:lnTo>
                    <a:lnTo>
                      <a:pt x="60" y="89"/>
                    </a:lnTo>
                    <a:lnTo>
                      <a:pt x="69" y="86"/>
                    </a:lnTo>
                    <a:lnTo>
                      <a:pt x="75" y="81"/>
                    </a:lnTo>
                    <a:lnTo>
                      <a:pt x="82" y="74"/>
                    </a:lnTo>
                    <a:lnTo>
                      <a:pt x="87" y="67"/>
                    </a:lnTo>
                    <a:lnTo>
                      <a:pt x="91" y="58"/>
                    </a:lnTo>
                    <a:lnTo>
                      <a:pt x="91" y="58"/>
                    </a:lnTo>
                    <a:lnTo>
                      <a:pt x="92" y="49"/>
                    </a:lnTo>
                    <a:lnTo>
                      <a:pt x="92" y="39"/>
                    </a:lnTo>
                    <a:lnTo>
                      <a:pt x="89" y="30"/>
                    </a:lnTo>
                    <a:lnTo>
                      <a:pt x="86" y="23"/>
                    </a:lnTo>
                    <a:lnTo>
                      <a:pt x="80" y="15"/>
                    </a:lnTo>
                    <a:lnTo>
                      <a:pt x="74" y="9"/>
                    </a:lnTo>
                    <a:lnTo>
                      <a:pt x="67" y="5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4" y="2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5" y="69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5" y="87"/>
                    </a:lnTo>
                    <a:lnTo>
                      <a:pt x="34" y="91"/>
                    </a:lnTo>
                    <a:lnTo>
                      <a:pt x="34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956293" y="3669242"/>
                <a:ext cx="292335" cy="293629"/>
              </a:xfrm>
              <a:custGeom>
                <a:avLst/>
                <a:gdLst>
                  <a:gd name="T0" fmla="*/ 2 w 454"/>
                  <a:gd name="T1" fmla="*/ 200 h 453"/>
                  <a:gd name="T2" fmla="*/ 0 w 454"/>
                  <a:gd name="T3" fmla="*/ 210 h 453"/>
                  <a:gd name="T4" fmla="*/ 4 w 454"/>
                  <a:gd name="T5" fmla="*/ 217 h 453"/>
                  <a:gd name="T6" fmla="*/ 8 w 454"/>
                  <a:gd name="T7" fmla="*/ 275 h 453"/>
                  <a:gd name="T8" fmla="*/ 7 w 454"/>
                  <a:gd name="T9" fmla="*/ 283 h 453"/>
                  <a:gd name="T10" fmla="*/ 10 w 454"/>
                  <a:gd name="T11" fmla="*/ 292 h 453"/>
                  <a:gd name="T12" fmla="*/ 56 w 454"/>
                  <a:gd name="T13" fmla="*/ 319 h 453"/>
                  <a:gd name="T14" fmla="*/ 37 w 454"/>
                  <a:gd name="T15" fmla="*/ 352 h 453"/>
                  <a:gd name="T16" fmla="*/ 43 w 454"/>
                  <a:gd name="T17" fmla="*/ 361 h 453"/>
                  <a:gd name="T18" fmla="*/ 91 w 454"/>
                  <a:gd name="T19" fmla="*/ 351 h 453"/>
                  <a:gd name="T20" fmla="*/ 91 w 454"/>
                  <a:gd name="T21" fmla="*/ 409 h 453"/>
                  <a:gd name="T22" fmla="*/ 99 w 454"/>
                  <a:gd name="T23" fmla="*/ 415 h 453"/>
                  <a:gd name="T24" fmla="*/ 108 w 454"/>
                  <a:gd name="T25" fmla="*/ 415 h 453"/>
                  <a:gd name="T26" fmla="*/ 160 w 454"/>
                  <a:gd name="T27" fmla="*/ 443 h 453"/>
                  <a:gd name="T28" fmla="*/ 169 w 454"/>
                  <a:gd name="T29" fmla="*/ 447 h 453"/>
                  <a:gd name="T30" fmla="*/ 178 w 454"/>
                  <a:gd name="T31" fmla="*/ 447 h 453"/>
                  <a:gd name="T32" fmla="*/ 236 w 454"/>
                  <a:gd name="T33" fmla="*/ 450 h 453"/>
                  <a:gd name="T34" fmla="*/ 245 w 454"/>
                  <a:gd name="T35" fmla="*/ 453 h 453"/>
                  <a:gd name="T36" fmla="*/ 254 w 454"/>
                  <a:gd name="T37" fmla="*/ 452 h 453"/>
                  <a:gd name="T38" fmla="*/ 302 w 454"/>
                  <a:gd name="T39" fmla="*/ 425 h 453"/>
                  <a:gd name="T40" fmla="*/ 319 w 454"/>
                  <a:gd name="T41" fmla="*/ 434 h 453"/>
                  <a:gd name="T42" fmla="*/ 329 w 454"/>
                  <a:gd name="T43" fmla="*/ 429 h 453"/>
                  <a:gd name="T44" fmla="*/ 349 w 454"/>
                  <a:gd name="T45" fmla="*/ 379 h 453"/>
                  <a:gd name="T46" fmla="*/ 385 w 454"/>
                  <a:gd name="T47" fmla="*/ 391 h 453"/>
                  <a:gd name="T48" fmla="*/ 391 w 454"/>
                  <a:gd name="T49" fmla="*/ 384 h 453"/>
                  <a:gd name="T50" fmla="*/ 388 w 454"/>
                  <a:gd name="T51" fmla="*/ 365 h 453"/>
                  <a:gd name="T52" fmla="*/ 430 w 454"/>
                  <a:gd name="T53" fmla="*/ 330 h 453"/>
                  <a:gd name="T54" fmla="*/ 435 w 454"/>
                  <a:gd name="T55" fmla="*/ 321 h 453"/>
                  <a:gd name="T56" fmla="*/ 435 w 454"/>
                  <a:gd name="T57" fmla="*/ 313 h 453"/>
                  <a:gd name="T58" fmla="*/ 450 w 454"/>
                  <a:gd name="T59" fmla="*/ 255 h 453"/>
                  <a:gd name="T60" fmla="*/ 454 w 454"/>
                  <a:gd name="T61" fmla="*/ 249 h 453"/>
                  <a:gd name="T62" fmla="*/ 454 w 454"/>
                  <a:gd name="T63" fmla="*/ 239 h 453"/>
                  <a:gd name="T64" fmla="*/ 420 w 454"/>
                  <a:gd name="T65" fmla="*/ 197 h 453"/>
                  <a:gd name="T66" fmla="*/ 449 w 454"/>
                  <a:gd name="T67" fmla="*/ 172 h 453"/>
                  <a:gd name="T68" fmla="*/ 446 w 454"/>
                  <a:gd name="T69" fmla="*/ 163 h 453"/>
                  <a:gd name="T70" fmla="*/ 428 w 454"/>
                  <a:gd name="T71" fmla="*/ 156 h 453"/>
                  <a:gd name="T72" fmla="*/ 417 w 454"/>
                  <a:gd name="T73" fmla="*/ 103 h 453"/>
                  <a:gd name="T74" fmla="*/ 412 w 454"/>
                  <a:gd name="T75" fmla="*/ 94 h 453"/>
                  <a:gd name="T76" fmla="*/ 406 w 454"/>
                  <a:gd name="T77" fmla="*/ 89 h 453"/>
                  <a:gd name="T78" fmla="*/ 365 w 454"/>
                  <a:gd name="T79" fmla="*/ 50 h 453"/>
                  <a:gd name="T80" fmla="*/ 361 w 454"/>
                  <a:gd name="T81" fmla="*/ 42 h 453"/>
                  <a:gd name="T82" fmla="*/ 353 w 454"/>
                  <a:gd name="T83" fmla="*/ 36 h 453"/>
                  <a:gd name="T84" fmla="*/ 327 w 454"/>
                  <a:gd name="T85" fmla="*/ 50 h 453"/>
                  <a:gd name="T86" fmla="*/ 293 w 454"/>
                  <a:gd name="T87" fmla="*/ 10 h 453"/>
                  <a:gd name="T88" fmla="*/ 283 w 454"/>
                  <a:gd name="T89" fmla="*/ 6 h 453"/>
                  <a:gd name="T90" fmla="*/ 260 w 454"/>
                  <a:gd name="T91" fmla="*/ 26 h 453"/>
                  <a:gd name="T92" fmla="*/ 215 w 454"/>
                  <a:gd name="T93" fmla="*/ 0 h 453"/>
                  <a:gd name="T94" fmla="*/ 203 w 454"/>
                  <a:gd name="T95" fmla="*/ 0 h 453"/>
                  <a:gd name="T96" fmla="*/ 197 w 454"/>
                  <a:gd name="T97" fmla="*/ 5 h 453"/>
                  <a:gd name="T98" fmla="*/ 142 w 454"/>
                  <a:gd name="T99" fmla="*/ 18 h 453"/>
                  <a:gd name="T100" fmla="*/ 130 w 454"/>
                  <a:gd name="T101" fmla="*/ 21 h 453"/>
                  <a:gd name="T102" fmla="*/ 123 w 454"/>
                  <a:gd name="T103" fmla="*/ 29 h 453"/>
                  <a:gd name="T104" fmla="*/ 75 w 454"/>
                  <a:gd name="T105" fmla="*/ 60 h 453"/>
                  <a:gd name="T106" fmla="*/ 63 w 454"/>
                  <a:gd name="T107" fmla="*/ 68 h 453"/>
                  <a:gd name="T108" fmla="*/ 66 w 454"/>
                  <a:gd name="T109" fmla="*/ 88 h 453"/>
                  <a:gd name="T110" fmla="*/ 26 w 454"/>
                  <a:gd name="T111" fmla="*/ 123 h 453"/>
                  <a:gd name="T112" fmla="*/ 21 w 454"/>
                  <a:gd name="T113" fmla="*/ 131 h 453"/>
                  <a:gd name="T114" fmla="*/ 21 w 454"/>
                  <a:gd name="T115" fmla="*/ 142 h 453"/>
                  <a:gd name="T116" fmla="*/ 121 w 454"/>
                  <a:gd name="T117" fmla="*/ 105 h 453"/>
                  <a:gd name="T118" fmla="*/ 387 w 454"/>
                  <a:gd name="T119" fmla="*/ 205 h 453"/>
                  <a:gd name="T120" fmla="*/ 171 w 454"/>
                  <a:gd name="T121" fmla="*/ 37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4" h="453">
                    <a:moveTo>
                      <a:pt x="48" y="186"/>
                    </a:moveTo>
                    <a:lnTo>
                      <a:pt x="48" y="186"/>
                    </a:lnTo>
                    <a:lnTo>
                      <a:pt x="37" y="187"/>
                    </a:lnTo>
                    <a:lnTo>
                      <a:pt x="28" y="188"/>
                    </a:lnTo>
                    <a:lnTo>
                      <a:pt x="18" y="192"/>
                    </a:lnTo>
                    <a:lnTo>
                      <a:pt x="18" y="192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3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2" y="215"/>
                    </a:lnTo>
                    <a:lnTo>
                      <a:pt x="2" y="216"/>
                    </a:lnTo>
                    <a:lnTo>
                      <a:pt x="2" y="216"/>
                    </a:lnTo>
                    <a:lnTo>
                      <a:pt x="3" y="216"/>
                    </a:lnTo>
                    <a:lnTo>
                      <a:pt x="3" y="216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4" y="217"/>
                    </a:lnTo>
                    <a:lnTo>
                      <a:pt x="16" y="224"/>
                    </a:lnTo>
                    <a:lnTo>
                      <a:pt x="16" y="224"/>
                    </a:lnTo>
                    <a:lnTo>
                      <a:pt x="24" y="229"/>
                    </a:lnTo>
                    <a:lnTo>
                      <a:pt x="32" y="231"/>
                    </a:lnTo>
                    <a:lnTo>
                      <a:pt x="43" y="235"/>
                    </a:lnTo>
                    <a:lnTo>
                      <a:pt x="43" y="235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34" y="255"/>
                    </a:lnTo>
                    <a:lnTo>
                      <a:pt x="18" y="265"/>
                    </a:lnTo>
                    <a:lnTo>
                      <a:pt x="18" y="265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4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7" y="277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7" y="278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79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7" y="282"/>
                    </a:lnTo>
                    <a:lnTo>
                      <a:pt x="7" y="282"/>
                    </a:lnTo>
                    <a:lnTo>
                      <a:pt x="7" y="282"/>
                    </a:lnTo>
                    <a:lnTo>
                      <a:pt x="7" y="282"/>
                    </a:lnTo>
                    <a:lnTo>
                      <a:pt x="7" y="283"/>
                    </a:lnTo>
                    <a:lnTo>
                      <a:pt x="7" y="283"/>
                    </a:lnTo>
                    <a:lnTo>
                      <a:pt x="7" y="284"/>
                    </a:lnTo>
                    <a:lnTo>
                      <a:pt x="7" y="284"/>
                    </a:lnTo>
                    <a:lnTo>
                      <a:pt x="7" y="285"/>
                    </a:lnTo>
                    <a:lnTo>
                      <a:pt x="7" y="285"/>
                    </a:lnTo>
                    <a:lnTo>
                      <a:pt x="8" y="287"/>
                    </a:lnTo>
                    <a:lnTo>
                      <a:pt x="8" y="287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89"/>
                    </a:lnTo>
                    <a:lnTo>
                      <a:pt x="8" y="289"/>
                    </a:lnTo>
                    <a:lnTo>
                      <a:pt x="8" y="291"/>
                    </a:lnTo>
                    <a:lnTo>
                      <a:pt x="8" y="291"/>
                    </a:lnTo>
                    <a:lnTo>
                      <a:pt x="9" y="291"/>
                    </a:lnTo>
                    <a:lnTo>
                      <a:pt x="9" y="291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10" y="292"/>
                    </a:lnTo>
                    <a:lnTo>
                      <a:pt x="10" y="292"/>
                    </a:lnTo>
                    <a:lnTo>
                      <a:pt x="10" y="293"/>
                    </a:lnTo>
                    <a:lnTo>
                      <a:pt x="10" y="293"/>
                    </a:lnTo>
                    <a:lnTo>
                      <a:pt x="10" y="293"/>
                    </a:lnTo>
                    <a:lnTo>
                      <a:pt x="10" y="293"/>
                    </a:lnTo>
                    <a:lnTo>
                      <a:pt x="12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3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27" y="297"/>
                    </a:lnTo>
                    <a:lnTo>
                      <a:pt x="27" y="297"/>
                    </a:lnTo>
                    <a:lnTo>
                      <a:pt x="46" y="298"/>
                    </a:lnTo>
                    <a:lnTo>
                      <a:pt x="57" y="297"/>
                    </a:lnTo>
                    <a:lnTo>
                      <a:pt x="57" y="297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56" y="319"/>
                    </a:lnTo>
                    <a:lnTo>
                      <a:pt x="51" y="326"/>
                    </a:lnTo>
                    <a:lnTo>
                      <a:pt x="45" y="335"/>
                    </a:lnTo>
                    <a:lnTo>
                      <a:pt x="45" y="335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37" y="347"/>
                    </a:lnTo>
                    <a:lnTo>
                      <a:pt x="37" y="347"/>
                    </a:lnTo>
                    <a:lnTo>
                      <a:pt x="37" y="347"/>
                    </a:lnTo>
                    <a:lnTo>
                      <a:pt x="37" y="347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0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37" y="351"/>
                    </a:lnTo>
                    <a:lnTo>
                      <a:pt x="37" y="352"/>
                    </a:lnTo>
                    <a:lnTo>
                      <a:pt x="37" y="352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5"/>
                    </a:lnTo>
                    <a:lnTo>
                      <a:pt x="38" y="355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39" y="356"/>
                    </a:lnTo>
                    <a:lnTo>
                      <a:pt x="41" y="357"/>
                    </a:lnTo>
                    <a:lnTo>
                      <a:pt x="41" y="357"/>
                    </a:lnTo>
                    <a:lnTo>
                      <a:pt x="42" y="359"/>
                    </a:lnTo>
                    <a:lnTo>
                      <a:pt x="42" y="359"/>
                    </a:lnTo>
                    <a:lnTo>
                      <a:pt x="42" y="359"/>
                    </a:lnTo>
                    <a:lnTo>
                      <a:pt x="42" y="359"/>
                    </a:lnTo>
                    <a:lnTo>
                      <a:pt x="42" y="360"/>
                    </a:lnTo>
                    <a:lnTo>
                      <a:pt x="42" y="360"/>
                    </a:lnTo>
                    <a:lnTo>
                      <a:pt x="43" y="360"/>
                    </a:lnTo>
                    <a:lnTo>
                      <a:pt x="43" y="360"/>
                    </a:lnTo>
                    <a:lnTo>
                      <a:pt x="43" y="361"/>
                    </a:lnTo>
                    <a:lnTo>
                      <a:pt x="43" y="361"/>
                    </a:lnTo>
                    <a:lnTo>
                      <a:pt x="43" y="361"/>
                    </a:lnTo>
                    <a:lnTo>
                      <a:pt x="43" y="361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5" y="362"/>
                    </a:lnTo>
                    <a:lnTo>
                      <a:pt x="46" y="362"/>
                    </a:lnTo>
                    <a:lnTo>
                      <a:pt x="46" y="362"/>
                    </a:lnTo>
                    <a:lnTo>
                      <a:pt x="46" y="362"/>
                    </a:lnTo>
                    <a:lnTo>
                      <a:pt x="46" y="362"/>
                    </a:lnTo>
                    <a:lnTo>
                      <a:pt x="47" y="364"/>
                    </a:lnTo>
                    <a:lnTo>
                      <a:pt x="47" y="364"/>
                    </a:lnTo>
                    <a:lnTo>
                      <a:pt x="47" y="364"/>
                    </a:lnTo>
                    <a:lnTo>
                      <a:pt x="47" y="364"/>
                    </a:lnTo>
                    <a:lnTo>
                      <a:pt x="50" y="364"/>
                    </a:lnTo>
                    <a:lnTo>
                      <a:pt x="50" y="364"/>
                    </a:lnTo>
                    <a:lnTo>
                      <a:pt x="50" y="364"/>
                    </a:lnTo>
                    <a:lnTo>
                      <a:pt x="50" y="364"/>
                    </a:lnTo>
                    <a:lnTo>
                      <a:pt x="63" y="361"/>
                    </a:lnTo>
                    <a:lnTo>
                      <a:pt x="63" y="361"/>
                    </a:lnTo>
                    <a:lnTo>
                      <a:pt x="81" y="356"/>
                    </a:lnTo>
                    <a:lnTo>
                      <a:pt x="91" y="351"/>
                    </a:lnTo>
                    <a:lnTo>
                      <a:pt x="91" y="351"/>
                    </a:lnTo>
                    <a:lnTo>
                      <a:pt x="102" y="362"/>
                    </a:lnTo>
                    <a:lnTo>
                      <a:pt x="102" y="362"/>
                    </a:lnTo>
                    <a:lnTo>
                      <a:pt x="97" y="372"/>
                    </a:lnTo>
                    <a:lnTo>
                      <a:pt x="92" y="390"/>
                    </a:lnTo>
                    <a:lnTo>
                      <a:pt x="92" y="390"/>
                    </a:lnTo>
                    <a:lnTo>
                      <a:pt x="90" y="404"/>
                    </a:lnTo>
                    <a:lnTo>
                      <a:pt x="90" y="404"/>
                    </a:lnTo>
                    <a:lnTo>
                      <a:pt x="90" y="404"/>
                    </a:lnTo>
                    <a:lnTo>
                      <a:pt x="90" y="404"/>
                    </a:lnTo>
                    <a:lnTo>
                      <a:pt x="90" y="405"/>
                    </a:lnTo>
                    <a:lnTo>
                      <a:pt x="90" y="405"/>
                    </a:lnTo>
                    <a:lnTo>
                      <a:pt x="90" y="405"/>
                    </a:lnTo>
                    <a:lnTo>
                      <a:pt x="90" y="405"/>
                    </a:lnTo>
                    <a:lnTo>
                      <a:pt x="91" y="406"/>
                    </a:lnTo>
                    <a:lnTo>
                      <a:pt x="91" y="406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8"/>
                    </a:lnTo>
                    <a:lnTo>
                      <a:pt x="91" y="409"/>
                    </a:lnTo>
                    <a:lnTo>
                      <a:pt x="91" y="409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2" y="410"/>
                    </a:lnTo>
                    <a:lnTo>
                      <a:pt x="92" y="410"/>
                    </a:lnTo>
                    <a:lnTo>
                      <a:pt x="92" y="410"/>
                    </a:lnTo>
                    <a:lnTo>
                      <a:pt x="92" y="410"/>
                    </a:lnTo>
                    <a:lnTo>
                      <a:pt x="94" y="411"/>
                    </a:lnTo>
                    <a:lnTo>
                      <a:pt x="94" y="411"/>
                    </a:lnTo>
                    <a:lnTo>
                      <a:pt x="94" y="411"/>
                    </a:lnTo>
                    <a:lnTo>
                      <a:pt x="94" y="411"/>
                    </a:lnTo>
                    <a:lnTo>
                      <a:pt x="95" y="411"/>
                    </a:lnTo>
                    <a:lnTo>
                      <a:pt x="95" y="411"/>
                    </a:lnTo>
                    <a:lnTo>
                      <a:pt x="95" y="413"/>
                    </a:lnTo>
                    <a:lnTo>
                      <a:pt x="95" y="413"/>
                    </a:lnTo>
                    <a:lnTo>
                      <a:pt x="96" y="413"/>
                    </a:lnTo>
                    <a:lnTo>
                      <a:pt x="96" y="413"/>
                    </a:lnTo>
                    <a:lnTo>
                      <a:pt x="97" y="414"/>
                    </a:lnTo>
                    <a:lnTo>
                      <a:pt x="97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99" y="415"/>
                    </a:lnTo>
                    <a:lnTo>
                      <a:pt x="99" y="415"/>
                    </a:lnTo>
                    <a:lnTo>
                      <a:pt x="100" y="415"/>
                    </a:lnTo>
                    <a:lnTo>
                      <a:pt x="100" y="415"/>
                    </a:lnTo>
                    <a:lnTo>
                      <a:pt x="100" y="415"/>
                    </a:lnTo>
                    <a:lnTo>
                      <a:pt x="100" y="415"/>
                    </a:lnTo>
                    <a:lnTo>
                      <a:pt x="101" y="415"/>
                    </a:lnTo>
                    <a:lnTo>
                      <a:pt x="101" y="415"/>
                    </a:lnTo>
                    <a:lnTo>
                      <a:pt x="101" y="416"/>
                    </a:lnTo>
                    <a:lnTo>
                      <a:pt x="101" y="416"/>
                    </a:lnTo>
                    <a:lnTo>
                      <a:pt x="102" y="416"/>
                    </a:lnTo>
                    <a:lnTo>
                      <a:pt x="102" y="416"/>
                    </a:lnTo>
                    <a:lnTo>
                      <a:pt x="102" y="416"/>
                    </a:lnTo>
                    <a:lnTo>
                      <a:pt x="102" y="416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4" y="416"/>
                    </a:lnTo>
                    <a:lnTo>
                      <a:pt x="105" y="416"/>
                    </a:lnTo>
                    <a:lnTo>
                      <a:pt x="105" y="416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8" y="415"/>
                    </a:lnTo>
                    <a:lnTo>
                      <a:pt x="108" y="415"/>
                    </a:lnTo>
                    <a:lnTo>
                      <a:pt x="108" y="415"/>
                    </a:lnTo>
                    <a:lnTo>
                      <a:pt x="108" y="415"/>
                    </a:lnTo>
                    <a:lnTo>
                      <a:pt x="119" y="409"/>
                    </a:lnTo>
                    <a:lnTo>
                      <a:pt x="119" y="409"/>
                    </a:lnTo>
                    <a:lnTo>
                      <a:pt x="134" y="398"/>
                    </a:lnTo>
                    <a:lnTo>
                      <a:pt x="143" y="390"/>
                    </a:lnTo>
                    <a:lnTo>
                      <a:pt x="143" y="390"/>
                    </a:lnTo>
                    <a:lnTo>
                      <a:pt x="157" y="396"/>
                    </a:lnTo>
                    <a:lnTo>
                      <a:pt x="157" y="396"/>
                    </a:lnTo>
                    <a:lnTo>
                      <a:pt x="155" y="408"/>
                    </a:lnTo>
                    <a:lnTo>
                      <a:pt x="157" y="427"/>
                    </a:lnTo>
                    <a:lnTo>
                      <a:pt x="157" y="427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59" y="440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3"/>
                    </a:lnTo>
                    <a:lnTo>
                      <a:pt x="160" y="443"/>
                    </a:lnTo>
                    <a:lnTo>
                      <a:pt x="160" y="443"/>
                    </a:lnTo>
                    <a:lnTo>
                      <a:pt x="160" y="443"/>
                    </a:lnTo>
                    <a:lnTo>
                      <a:pt x="162" y="444"/>
                    </a:lnTo>
                    <a:lnTo>
                      <a:pt x="162" y="444"/>
                    </a:lnTo>
                    <a:lnTo>
                      <a:pt x="162" y="444"/>
                    </a:lnTo>
                    <a:lnTo>
                      <a:pt x="162" y="444"/>
                    </a:lnTo>
                    <a:lnTo>
                      <a:pt x="164" y="445"/>
                    </a:lnTo>
                    <a:lnTo>
                      <a:pt x="164" y="445"/>
                    </a:lnTo>
                    <a:lnTo>
                      <a:pt x="164" y="445"/>
                    </a:lnTo>
                    <a:lnTo>
                      <a:pt x="164" y="445"/>
                    </a:lnTo>
                    <a:lnTo>
                      <a:pt x="165" y="445"/>
                    </a:lnTo>
                    <a:lnTo>
                      <a:pt x="165" y="445"/>
                    </a:lnTo>
                    <a:lnTo>
                      <a:pt x="165" y="445"/>
                    </a:lnTo>
                    <a:lnTo>
                      <a:pt x="165" y="445"/>
                    </a:lnTo>
                    <a:lnTo>
                      <a:pt x="167" y="445"/>
                    </a:lnTo>
                    <a:lnTo>
                      <a:pt x="167" y="445"/>
                    </a:lnTo>
                    <a:lnTo>
                      <a:pt x="167" y="445"/>
                    </a:lnTo>
                    <a:lnTo>
                      <a:pt x="167" y="445"/>
                    </a:lnTo>
                    <a:lnTo>
                      <a:pt x="168" y="447"/>
                    </a:lnTo>
                    <a:lnTo>
                      <a:pt x="168" y="447"/>
                    </a:lnTo>
                    <a:lnTo>
                      <a:pt x="169" y="447"/>
                    </a:lnTo>
                    <a:lnTo>
                      <a:pt x="169" y="447"/>
                    </a:lnTo>
                    <a:lnTo>
                      <a:pt x="171" y="447"/>
                    </a:lnTo>
                    <a:lnTo>
                      <a:pt x="171" y="447"/>
                    </a:lnTo>
                    <a:lnTo>
                      <a:pt x="172" y="447"/>
                    </a:lnTo>
                    <a:lnTo>
                      <a:pt x="172" y="447"/>
                    </a:lnTo>
                    <a:lnTo>
                      <a:pt x="172" y="447"/>
                    </a:lnTo>
                    <a:lnTo>
                      <a:pt x="172" y="447"/>
                    </a:lnTo>
                    <a:lnTo>
                      <a:pt x="173" y="448"/>
                    </a:lnTo>
                    <a:lnTo>
                      <a:pt x="173" y="448"/>
                    </a:lnTo>
                    <a:lnTo>
                      <a:pt x="173" y="448"/>
                    </a:lnTo>
                    <a:lnTo>
                      <a:pt x="173" y="448"/>
                    </a:lnTo>
                    <a:lnTo>
                      <a:pt x="174" y="448"/>
                    </a:lnTo>
                    <a:lnTo>
                      <a:pt x="174" y="448"/>
                    </a:lnTo>
                    <a:lnTo>
                      <a:pt x="174" y="448"/>
                    </a:lnTo>
                    <a:lnTo>
                      <a:pt x="174" y="448"/>
                    </a:lnTo>
                    <a:lnTo>
                      <a:pt x="176" y="448"/>
                    </a:lnTo>
                    <a:lnTo>
                      <a:pt x="176" y="448"/>
                    </a:lnTo>
                    <a:lnTo>
                      <a:pt x="176" y="448"/>
                    </a:lnTo>
                    <a:lnTo>
                      <a:pt x="176" y="448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8" y="447"/>
                    </a:lnTo>
                    <a:lnTo>
                      <a:pt x="178" y="447"/>
                    </a:lnTo>
                    <a:lnTo>
                      <a:pt x="178" y="447"/>
                    </a:lnTo>
                    <a:lnTo>
                      <a:pt x="178" y="447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79" y="445"/>
                    </a:lnTo>
                    <a:lnTo>
                      <a:pt x="188" y="435"/>
                    </a:lnTo>
                    <a:lnTo>
                      <a:pt x="188" y="435"/>
                    </a:lnTo>
                    <a:lnTo>
                      <a:pt x="198" y="419"/>
                    </a:lnTo>
                    <a:lnTo>
                      <a:pt x="203" y="409"/>
                    </a:lnTo>
                    <a:lnTo>
                      <a:pt x="203" y="409"/>
                    </a:lnTo>
                    <a:lnTo>
                      <a:pt x="220" y="410"/>
                    </a:lnTo>
                    <a:lnTo>
                      <a:pt x="220" y="410"/>
                    </a:lnTo>
                    <a:lnTo>
                      <a:pt x="222" y="422"/>
                    </a:lnTo>
                    <a:lnTo>
                      <a:pt x="230" y="439"/>
                    </a:lnTo>
                    <a:lnTo>
                      <a:pt x="230" y="439"/>
                    </a:lnTo>
                    <a:lnTo>
                      <a:pt x="236" y="450"/>
                    </a:lnTo>
                    <a:lnTo>
                      <a:pt x="236" y="450"/>
                    </a:lnTo>
                    <a:lnTo>
                      <a:pt x="236" y="450"/>
                    </a:lnTo>
                    <a:lnTo>
                      <a:pt x="236" y="450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9" y="453"/>
                    </a:lnTo>
                    <a:lnTo>
                      <a:pt x="239" y="453"/>
                    </a:lnTo>
                    <a:lnTo>
                      <a:pt x="239" y="453"/>
                    </a:lnTo>
                    <a:lnTo>
                      <a:pt x="239" y="453"/>
                    </a:lnTo>
                    <a:lnTo>
                      <a:pt x="240" y="453"/>
                    </a:lnTo>
                    <a:lnTo>
                      <a:pt x="240" y="453"/>
                    </a:lnTo>
                    <a:lnTo>
                      <a:pt x="240" y="453"/>
                    </a:lnTo>
                    <a:lnTo>
                      <a:pt x="240" y="45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42" y="453"/>
                    </a:lnTo>
                    <a:lnTo>
                      <a:pt x="242" y="453"/>
                    </a:lnTo>
                    <a:lnTo>
                      <a:pt x="242" y="453"/>
                    </a:lnTo>
                    <a:lnTo>
                      <a:pt x="242" y="453"/>
                    </a:lnTo>
                    <a:lnTo>
                      <a:pt x="244" y="453"/>
                    </a:lnTo>
                    <a:lnTo>
                      <a:pt x="244" y="453"/>
                    </a:lnTo>
                    <a:lnTo>
                      <a:pt x="244" y="453"/>
                    </a:lnTo>
                    <a:lnTo>
                      <a:pt x="244" y="453"/>
                    </a:lnTo>
                    <a:lnTo>
                      <a:pt x="245" y="453"/>
                    </a:lnTo>
                    <a:lnTo>
                      <a:pt x="245" y="453"/>
                    </a:lnTo>
                    <a:lnTo>
                      <a:pt x="246" y="453"/>
                    </a:lnTo>
                    <a:lnTo>
                      <a:pt x="246" y="453"/>
                    </a:lnTo>
                    <a:lnTo>
                      <a:pt x="247" y="453"/>
                    </a:lnTo>
                    <a:lnTo>
                      <a:pt x="247" y="453"/>
                    </a:lnTo>
                    <a:lnTo>
                      <a:pt x="249" y="453"/>
                    </a:lnTo>
                    <a:lnTo>
                      <a:pt x="249" y="453"/>
                    </a:lnTo>
                    <a:lnTo>
                      <a:pt x="249" y="453"/>
                    </a:lnTo>
                    <a:lnTo>
                      <a:pt x="249" y="453"/>
                    </a:lnTo>
                    <a:lnTo>
                      <a:pt x="250" y="453"/>
                    </a:lnTo>
                    <a:lnTo>
                      <a:pt x="250" y="453"/>
                    </a:lnTo>
                    <a:lnTo>
                      <a:pt x="251" y="453"/>
                    </a:lnTo>
                    <a:lnTo>
                      <a:pt x="251" y="453"/>
                    </a:lnTo>
                    <a:lnTo>
                      <a:pt x="251" y="453"/>
                    </a:lnTo>
                    <a:lnTo>
                      <a:pt x="251" y="453"/>
                    </a:lnTo>
                    <a:lnTo>
                      <a:pt x="252" y="453"/>
                    </a:lnTo>
                    <a:lnTo>
                      <a:pt x="252" y="453"/>
                    </a:lnTo>
                    <a:lnTo>
                      <a:pt x="254" y="453"/>
                    </a:lnTo>
                    <a:lnTo>
                      <a:pt x="254" y="453"/>
                    </a:lnTo>
                    <a:lnTo>
                      <a:pt x="254" y="453"/>
                    </a:lnTo>
                    <a:lnTo>
                      <a:pt x="254" y="453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5" y="452"/>
                    </a:lnTo>
                    <a:lnTo>
                      <a:pt x="255" y="452"/>
                    </a:lnTo>
                    <a:lnTo>
                      <a:pt x="255" y="452"/>
                    </a:lnTo>
                    <a:lnTo>
                      <a:pt x="255" y="452"/>
                    </a:lnTo>
                    <a:lnTo>
                      <a:pt x="255" y="450"/>
                    </a:lnTo>
                    <a:lnTo>
                      <a:pt x="255" y="45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6" y="450"/>
                    </a:lnTo>
                    <a:lnTo>
                      <a:pt x="257" y="449"/>
                    </a:lnTo>
                    <a:lnTo>
                      <a:pt x="257" y="449"/>
                    </a:lnTo>
                    <a:lnTo>
                      <a:pt x="257" y="449"/>
                    </a:lnTo>
                    <a:lnTo>
                      <a:pt x="257" y="449"/>
                    </a:lnTo>
                    <a:lnTo>
                      <a:pt x="262" y="435"/>
                    </a:lnTo>
                    <a:lnTo>
                      <a:pt x="262" y="435"/>
                    </a:lnTo>
                    <a:lnTo>
                      <a:pt x="266" y="418"/>
                    </a:lnTo>
                    <a:lnTo>
                      <a:pt x="268" y="406"/>
                    </a:lnTo>
                    <a:lnTo>
                      <a:pt x="268" y="406"/>
                    </a:lnTo>
                    <a:lnTo>
                      <a:pt x="283" y="403"/>
                    </a:lnTo>
                    <a:lnTo>
                      <a:pt x="283" y="403"/>
                    </a:lnTo>
                    <a:lnTo>
                      <a:pt x="289" y="411"/>
                    </a:lnTo>
                    <a:lnTo>
                      <a:pt x="302" y="425"/>
                    </a:lnTo>
                    <a:lnTo>
                      <a:pt x="302" y="425"/>
                    </a:lnTo>
                    <a:lnTo>
                      <a:pt x="313" y="434"/>
                    </a:lnTo>
                    <a:lnTo>
                      <a:pt x="313" y="434"/>
                    </a:lnTo>
                    <a:lnTo>
                      <a:pt x="313" y="434"/>
                    </a:lnTo>
                    <a:lnTo>
                      <a:pt x="314" y="434"/>
                    </a:lnTo>
                    <a:lnTo>
                      <a:pt x="314" y="434"/>
                    </a:lnTo>
                    <a:lnTo>
                      <a:pt x="314" y="434"/>
                    </a:lnTo>
                    <a:lnTo>
                      <a:pt x="314" y="434"/>
                    </a:lnTo>
                    <a:lnTo>
                      <a:pt x="315" y="435"/>
                    </a:lnTo>
                    <a:lnTo>
                      <a:pt x="315" y="435"/>
                    </a:lnTo>
                    <a:lnTo>
                      <a:pt x="315" y="435"/>
                    </a:lnTo>
                    <a:lnTo>
                      <a:pt x="315" y="435"/>
                    </a:lnTo>
                    <a:lnTo>
                      <a:pt x="317" y="435"/>
                    </a:lnTo>
                    <a:lnTo>
                      <a:pt x="317" y="435"/>
                    </a:lnTo>
                    <a:lnTo>
                      <a:pt x="317" y="435"/>
                    </a:lnTo>
                    <a:lnTo>
                      <a:pt x="317" y="435"/>
                    </a:lnTo>
                    <a:lnTo>
                      <a:pt x="318" y="435"/>
                    </a:lnTo>
                    <a:lnTo>
                      <a:pt x="318" y="435"/>
                    </a:lnTo>
                    <a:lnTo>
                      <a:pt x="318" y="435"/>
                    </a:lnTo>
                    <a:lnTo>
                      <a:pt x="319" y="435"/>
                    </a:lnTo>
                    <a:lnTo>
                      <a:pt x="319" y="435"/>
                    </a:lnTo>
                    <a:lnTo>
                      <a:pt x="319" y="434"/>
                    </a:lnTo>
                    <a:lnTo>
                      <a:pt x="319" y="434"/>
                    </a:lnTo>
                    <a:lnTo>
                      <a:pt x="320" y="434"/>
                    </a:lnTo>
                    <a:lnTo>
                      <a:pt x="320" y="434"/>
                    </a:lnTo>
                    <a:lnTo>
                      <a:pt x="320" y="434"/>
                    </a:lnTo>
                    <a:lnTo>
                      <a:pt x="320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3" y="433"/>
                    </a:lnTo>
                    <a:lnTo>
                      <a:pt x="323" y="433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29" y="429"/>
                    </a:lnTo>
                    <a:lnTo>
                      <a:pt x="329" y="429"/>
                    </a:lnTo>
                    <a:lnTo>
                      <a:pt x="329" y="429"/>
                    </a:lnTo>
                    <a:lnTo>
                      <a:pt x="329" y="429"/>
                    </a:lnTo>
                    <a:lnTo>
                      <a:pt x="331" y="428"/>
                    </a:lnTo>
                    <a:lnTo>
                      <a:pt x="331" y="428"/>
                    </a:lnTo>
                    <a:lnTo>
                      <a:pt x="331" y="428"/>
                    </a:lnTo>
                    <a:lnTo>
                      <a:pt x="331" y="428"/>
                    </a:lnTo>
                    <a:lnTo>
                      <a:pt x="331" y="427"/>
                    </a:lnTo>
                    <a:lnTo>
                      <a:pt x="331" y="427"/>
                    </a:lnTo>
                    <a:lnTo>
                      <a:pt x="331" y="427"/>
                    </a:lnTo>
                    <a:lnTo>
                      <a:pt x="331" y="427"/>
                    </a:lnTo>
                    <a:lnTo>
                      <a:pt x="332" y="425"/>
                    </a:lnTo>
                    <a:lnTo>
                      <a:pt x="332" y="425"/>
                    </a:lnTo>
                    <a:lnTo>
                      <a:pt x="332" y="425"/>
                    </a:lnTo>
                    <a:lnTo>
                      <a:pt x="332" y="425"/>
                    </a:lnTo>
                    <a:lnTo>
                      <a:pt x="332" y="411"/>
                    </a:lnTo>
                    <a:lnTo>
                      <a:pt x="332" y="411"/>
                    </a:lnTo>
                    <a:lnTo>
                      <a:pt x="329" y="393"/>
                    </a:lnTo>
                    <a:lnTo>
                      <a:pt x="327" y="382"/>
                    </a:lnTo>
                    <a:lnTo>
                      <a:pt x="327" y="382"/>
                    </a:lnTo>
                    <a:lnTo>
                      <a:pt x="339" y="372"/>
                    </a:lnTo>
                    <a:lnTo>
                      <a:pt x="339" y="372"/>
                    </a:lnTo>
                    <a:lnTo>
                      <a:pt x="349" y="379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2" y="393"/>
                    </a:lnTo>
                    <a:lnTo>
                      <a:pt x="382" y="393"/>
                    </a:lnTo>
                    <a:lnTo>
                      <a:pt x="382" y="393"/>
                    </a:lnTo>
                    <a:lnTo>
                      <a:pt x="382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1"/>
                    </a:lnTo>
                    <a:lnTo>
                      <a:pt x="383" y="391"/>
                    </a:lnTo>
                    <a:lnTo>
                      <a:pt x="383" y="391"/>
                    </a:lnTo>
                    <a:lnTo>
                      <a:pt x="383" y="391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5" y="390"/>
                    </a:lnTo>
                    <a:lnTo>
                      <a:pt x="385" y="390"/>
                    </a:lnTo>
                    <a:lnTo>
                      <a:pt x="386" y="390"/>
                    </a:lnTo>
                    <a:lnTo>
                      <a:pt x="386" y="390"/>
                    </a:lnTo>
                    <a:lnTo>
                      <a:pt x="386" y="390"/>
                    </a:lnTo>
                    <a:lnTo>
                      <a:pt x="386" y="390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8" y="388"/>
                    </a:lnTo>
                    <a:lnTo>
                      <a:pt x="388" y="388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1" y="385"/>
                    </a:lnTo>
                    <a:lnTo>
                      <a:pt x="391" y="385"/>
                    </a:lnTo>
                    <a:lnTo>
                      <a:pt x="391" y="385"/>
                    </a:lnTo>
                    <a:lnTo>
                      <a:pt x="391" y="385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2" y="382"/>
                    </a:lnTo>
                    <a:lnTo>
                      <a:pt x="394" y="381"/>
                    </a:lnTo>
                    <a:lnTo>
                      <a:pt x="394" y="381"/>
                    </a:lnTo>
                    <a:lnTo>
                      <a:pt x="394" y="381"/>
                    </a:lnTo>
                    <a:lnTo>
                      <a:pt x="394" y="381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94" y="379"/>
                    </a:lnTo>
                    <a:lnTo>
                      <a:pt x="394" y="379"/>
                    </a:lnTo>
                    <a:lnTo>
                      <a:pt x="394" y="377"/>
                    </a:lnTo>
                    <a:lnTo>
                      <a:pt x="394" y="377"/>
                    </a:lnTo>
                    <a:lnTo>
                      <a:pt x="394" y="377"/>
                    </a:lnTo>
                    <a:lnTo>
                      <a:pt x="394" y="377"/>
                    </a:lnTo>
                    <a:lnTo>
                      <a:pt x="388" y="365"/>
                    </a:lnTo>
                    <a:lnTo>
                      <a:pt x="388" y="365"/>
                    </a:lnTo>
                    <a:lnTo>
                      <a:pt x="380" y="348"/>
                    </a:lnTo>
                    <a:lnTo>
                      <a:pt x="373" y="338"/>
                    </a:lnTo>
                    <a:lnTo>
                      <a:pt x="373" y="338"/>
                    </a:lnTo>
                    <a:lnTo>
                      <a:pt x="383" y="326"/>
                    </a:lnTo>
                    <a:lnTo>
                      <a:pt x="383" y="326"/>
                    </a:lnTo>
                    <a:lnTo>
                      <a:pt x="394" y="328"/>
                    </a:lnTo>
                    <a:lnTo>
                      <a:pt x="412" y="331"/>
                    </a:lnTo>
                    <a:lnTo>
                      <a:pt x="412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30" y="330"/>
                    </a:lnTo>
                    <a:lnTo>
                      <a:pt x="430" y="330"/>
                    </a:lnTo>
                    <a:lnTo>
                      <a:pt x="430" y="328"/>
                    </a:lnTo>
                    <a:lnTo>
                      <a:pt x="430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7"/>
                    </a:lnTo>
                    <a:lnTo>
                      <a:pt x="431" y="327"/>
                    </a:lnTo>
                    <a:lnTo>
                      <a:pt x="431" y="327"/>
                    </a:lnTo>
                    <a:lnTo>
                      <a:pt x="431" y="327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6"/>
                    </a:lnTo>
                    <a:lnTo>
                      <a:pt x="433" y="325"/>
                    </a:lnTo>
                    <a:lnTo>
                      <a:pt x="433" y="325"/>
                    </a:lnTo>
                    <a:lnTo>
                      <a:pt x="433" y="325"/>
                    </a:lnTo>
                    <a:lnTo>
                      <a:pt x="433" y="325"/>
                    </a:lnTo>
                    <a:lnTo>
                      <a:pt x="434" y="323"/>
                    </a:lnTo>
                    <a:lnTo>
                      <a:pt x="434" y="323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5" y="321"/>
                    </a:lnTo>
                    <a:lnTo>
                      <a:pt x="435" y="321"/>
                    </a:lnTo>
                    <a:lnTo>
                      <a:pt x="435" y="319"/>
                    </a:lnTo>
                    <a:lnTo>
                      <a:pt x="435" y="319"/>
                    </a:lnTo>
                    <a:lnTo>
                      <a:pt x="435" y="319"/>
                    </a:lnTo>
                    <a:lnTo>
                      <a:pt x="435" y="319"/>
                    </a:lnTo>
                    <a:lnTo>
                      <a:pt x="435" y="318"/>
                    </a:lnTo>
                    <a:lnTo>
                      <a:pt x="435" y="318"/>
                    </a:lnTo>
                    <a:lnTo>
                      <a:pt x="435" y="318"/>
                    </a:lnTo>
                    <a:lnTo>
                      <a:pt x="435" y="318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4"/>
                    </a:lnTo>
                    <a:lnTo>
                      <a:pt x="436" y="314"/>
                    </a:lnTo>
                    <a:lnTo>
                      <a:pt x="436" y="314"/>
                    </a:lnTo>
                    <a:lnTo>
                      <a:pt x="436" y="314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5" y="313"/>
                    </a:lnTo>
                    <a:lnTo>
                      <a:pt x="435" y="312"/>
                    </a:lnTo>
                    <a:lnTo>
                      <a:pt x="435" y="312"/>
                    </a:lnTo>
                    <a:lnTo>
                      <a:pt x="435" y="312"/>
                    </a:lnTo>
                    <a:lnTo>
                      <a:pt x="435" y="312"/>
                    </a:lnTo>
                    <a:lnTo>
                      <a:pt x="426" y="301"/>
                    </a:lnTo>
                    <a:lnTo>
                      <a:pt x="426" y="301"/>
                    </a:lnTo>
                    <a:lnTo>
                      <a:pt x="412" y="288"/>
                    </a:lnTo>
                    <a:lnTo>
                      <a:pt x="404" y="282"/>
                    </a:lnTo>
                    <a:lnTo>
                      <a:pt x="404" y="282"/>
                    </a:lnTo>
                    <a:lnTo>
                      <a:pt x="405" y="274"/>
                    </a:lnTo>
                    <a:lnTo>
                      <a:pt x="405" y="274"/>
                    </a:lnTo>
                    <a:lnTo>
                      <a:pt x="407" y="267"/>
                    </a:lnTo>
                    <a:lnTo>
                      <a:pt x="407" y="267"/>
                    </a:lnTo>
                    <a:lnTo>
                      <a:pt x="419" y="265"/>
                    </a:lnTo>
                    <a:lnTo>
                      <a:pt x="436" y="262"/>
                    </a:lnTo>
                    <a:lnTo>
                      <a:pt x="436" y="262"/>
                    </a:lnTo>
                    <a:lnTo>
                      <a:pt x="449" y="257"/>
                    </a:lnTo>
                    <a:lnTo>
                      <a:pt x="449" y="257"/>
                    </a:lnTo>
                    <a:lnTo>
                      <a:pt x="449" y="257"/>
                    </a:lnTo>
                    <a:lnTo>
                      <a:pt x="449" y="257"/>
                    </a:lnTo>
                    <a:lnTo>
                      <a:pt x="450" y="255"/>
                    </a:lnTo>
                    <a:lnTo>
                      <a:pt x="450" y="255"/>
                    </a:lnTo>
                    <a:lnTo>
                      <a:pt x="451" y="255"/>
                    </a:lnTo>
                    <a:lnTo>
                      <a:pt x="451" y="255"/>
                    </a:lnTo>
                    <a:lnTo>
                      <a:pt x="451" y="254"/>
                    </a:lnTo>
                    <a:lnTo>
                      <a:pt x="451" y="254"/>
                    </a:lnTo>
                    <a:lnTo>
                      <a:pt x="451" y="254"/>
                    </a:lnTo>
                    <a:lnTo>
                      <a:pt x="451" y="254"/>
                    </a:lnTo>
                    <a:lnTo>
                      <a:pt x="453" y="254"/>
                    </a:lnTo>
                    <a:lnTo>
                      <a:pt x="453" y="254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4" y="251"/>
                    </a:lnTo>
                    <a:lnTo>
                      <a:pt x="454" y="251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50"/>
                    </a:lnTo>
                    <a:lnTo>
                      <a:pt x="454" y="249"/>
                    </a:lnTo>
                    <a:lnTo>
                      <a:pt x="454" y="249"/>
                    </a:lnTo>
                    <a:lnTo>
                      <a:pt x="454" y="249"/>
                    </a:lnTo>
                    <a:lnTo>
                      <a:pt x="454" y="249"/>
                    </a:lnTo>
                    <a:lnTo>
                      <a:pt x="454" y="248"/>
                    </a:lnTo>
                    <a:lnTo>
                      <a:pt x="454" y="248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4" y="245"/>
                    </a:lnTo>
                    <a:lnTo>
                      <a:pt x="454" y="245"/>
                    </a:lnTo>
                    <a:lnTo>
                      <a:pt x="454" y="244"/>
                    </a:lnTo>
                    <a:lnTo>
                      <a:pt x="454" y="244"/>
                    </a:lnTo>
                    <a:lnTo>
                      <a:pt x="454" y="243"/>
                    </a:lnTo>
                    <a:lnTo>
                      <a:pt x="454" y="243"/>
                    </a:lnTo>
                    <a:lnTo>
                      <a:pt x="454" y="243"/>
                    </a:lnTo>
                    <a:lnTo>
                      <a:pt x="454" y="243"/>
                    </a:lnTo>
                    <a:lnTo>
                      <a:pt x="454" y="241"/>
                    </a:lnTo>
                    <a:lnTo>
                      <a:pt x="454" y="241"/>
                    </a:lnTo>
                    <a:lnTo>
                      <a:pt x="454" y="241"/>
                    </a:lnTo>
                    <a:lnTo>
                      <a:pt x="454" y="241"/>
                    </a:lnTo>
                    <a:lnTo>
                      <a:pt x="454" y="240"/>
                    </a:lnTo>
                    <a:lnTo>
                      <a:pt x="454" y="240"/>
                    </a:lnTo>
                    <a:lnTo>
                      <a:pt x="454" y="240"/>
                    </a:lnTo>
                    <a:lnTo>
                      <a:pt x="454" y="240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54" y="239"/>
                    </a:lnTo>
                    <a:lnTo>
                      <a:pt x="454" y="238"/>
                    </a:lnTo>
                    <a:lnTo>
                      <a:pt x="454" y="238"/>
                    </a:lnTo>
                    <a:lnTo>
                      <a:pt x="453" y="238"/>
                    </a:lnTo>
                    <a:lnTo>
                      <a:pt x="453" y="238"/>
                    </a:lnTo>
                    <a:lnTo>
                      <a:pt x="453" y="236"/>
                    </a:lnTo>
                    <a:lnTo>
                      <a:pt x="453" y="236"/>
                    </a:lnTo>
                    <a:lnTo>
                      <a:pt x="453" y="236"/>
                    </a:lnTo>
                    <a:lnTo>
                      <a:pt x="453" y="236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39" y="229"/>
                    </a:lnTo>
                    <a:lnTo>
                      <a:pt x="439" y="229"/>
                    </a:lnTo>
                    <a:lnTo>
                      <a:pt x="422" y="221"/>
                    </a:lnTo>
                    <a:lnTo>
                      <a:pt x="411" y="219"/>
                    </a:lnTo>
                    <a:lnTo>
                      <a:pt x="411" y="219"/>
                    </a:lnTo>
                    <a:lnTo>
                      <a:pt x="410" y="202"/>
                    </a:lnTo>
                    <a:lnTo>
                      <a:pt x="410" y="202"/>
                    </a:lnTo>
                    <a:lnTo>
                      <a:pt x="420" y="197"/>
                    </a:lnTo>
                    <a:lnTo>
                      <a:pt x="436" y="187"/>
                    </a:lnTo>
                    <a:lnTo>
                      <a:pt x="436" y="187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6" y="178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9" y="175"/>
                    </a:lnTo>
                    <a:lnTo>
                      <a:pt x="449" y="175"/>
                    </a:lnTo>
                    <a:lnTo>
                      <a:pt x="449" y="175"/>
                    </a:lnTo>
                    <a:lnTo>
                      <a:pt x="449" y="175"/>
                    </a:lnTo>
                    <a:lnTo>
                      <a:pt x="449" y="173"/>
                    </a:lnTo>
                    <a:lnTo>
                      <a:pt x="449" y="173"/>
                    </a:lnTo>
                    <a:lnTo>
                      <a:pt x="449" y="173"/>
                    </a:lnTo>
                    <a:lnTo>
                      <a:pt x="449" y="173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49" y="172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48" y="170"/>
                    </a:lnTo>
                    <a:lnTo>
                      <a:pt x="448" y="170"/>
                    </a:lnTo>
                    <a:lnTo>
                      <a:pt x="448" y="168"/>
                    </a:lnTo>
                    <a:lnTo>
                      <a:pt x="448" y="168"/>
                    </a:lnTo>
                    <a:lnTo>
                      <a:pt x="448" y="167"/>
                    </a:lnTo>
                    <a:lnTo>
                      <a:pt x="448" y="167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1"/>
                    </a:lnTo>
                    <a:lnTo>
                      <a:pt x="445" y="161"/>
                    </a:lnTo>
                    <a:lnTo>
                      <a:pt x="444" y="161"/>
                    </a:lnTo>
                    <a:lnTo>
                      <a:pt x="444" y="161"/>
                    </a:lnTo>
                    <a:lnTo>
                      <a:pt x="444" y="160"/>
                    </a:lnTo>
                    <a:lnTo>
                      <a:pt x="444" y="160"/>
                    </a:lnTo>
                    <a:lnTo>
                      <a:pt x="444" y="160"/>
                    </a:lnTo>
                    <a:lnTo>
                      <a:pt x="444" y="160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1" y="158"/>
                    </a:lnTo>
                    <a:lnTo>
                      <a:pt x="441" y="158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40" y="158"/>
                    </a:lnTo>
                    <a:lnTo>
                      <a:pt x="428" y="156"/>
                    </a:lnTo>
                    <a:lnTo>
                      <a:pt x="428" y="156"/>
                    </a:lnTo>
                    <a:lnTo>
                      <a:pt x="409" y="154"/>
                    </a:lnTo>
                    <a:lnTo>
                      <a:pt x="397" y="156"/>
                    </a:lnTo>
                    <a:lnTo>
                      <a:pt x="397" y="156"/>
                    </a:lnTo>
                    <a:lnTo>
                      <a:pt x="391" y="142"/>
                    </a:lnTo>
                    <a:lnTo>
                      <a:pt x="391" y="142"/>
                    </a:lnTo>
                    <a:lnTo>
                      <a:pt x="399" y="133"/>
                    </a:lnTo>
                    <a:lnTo>
                      <a:pt x="410" y="118"/>
                    </a:lnTo>
                    <a:lnTo>
                      <a:pt x="410" y="118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6" y="99"/>
                    </a:lnTo>
                    <a:lnTo>
                      <a:pt x="416" y="99"/>
                    </a:lnTo>
                    <a:lnTo>
                      <a:pt x="416" y="99"/>
                    </a:lnTo>
                    <a:lnTo>
                      <a:pt x="416" y="99"/>
                    </a:lnTo>
                    <a:lnTo>
                      <a:pt x="416" y="98"/>
                    </a:lnTo>
                    <a:lnTo>
                      <a:pt x="416" y="98"/>
                    </a:lnTo>
                    <a:lnTo>
                      <a:pt x="415" y="98"/>
                    </a:lnTo>
                    <a:lnTo>
                      <a:pt x="415" y="98"/>
                    </a:lnTo>
                    <a:lnTo>
                      <a:pt x="415" y="97"/>
                    </a:lnTo>
                    <a:lnTo>
                      <a:pt x="415" y="97"/>
                    </a:lnTo>
                    <a:lnTo>
                      <a:pt x="414" y="95"/>
                    </a:lnTo>
                    <a:lnTo>
                      <a:pt x="414" y="95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3"/>
                    </a:lnTo>
                    <a:lnTo>
                      <a:pt x="412" y="93"/>
                    </a:lnTo>
                    <a:lnTo>
                      <a:pt x="411" y="93"/>
                    </a:lnTo>
                    <a:lnTo>
                      <a:pt x="411" y="93"/>
                    </a:lnTo>
                    <a:lnTo>
                      <a:pt x="411" y="91"/>
                    </a:lnTo>
                    <a:lnTo>
                      <a:pt x="411" y="91"/>
                    </a:lnTo>
                    <a:lnTo>
                      <a:pt x="411" y="91"/>
                    </a:lnTo>
                    <a:lnTo>
                      <a:pt x="411" y="91"/>
                    </a:lnTo>
                    <a:lnTo>
                      <a:pt x="410" y="91"/>
                    </a:lnTo>
                    <a:lnTo>
                      <a:pt x="410" y="91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9" y="90"/>
                    </a:lnTo>
                    <a:lnTo>
                      <a:pt x="409" y="90"/>
                    </a:lnTo>
                    <a:lnTo>
                      <a:pt x="409" y="90"/>
                    </a:lnTo>
                    <a:lnTo>
                      <a:pt x="409" y="90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405" y="89"/>
                    </a:lnTo>
                    <a:lnTo>
                      <a:pt x="391" y="91"/>
                    </a:lnTo>
                    <a:lnTo>
                      <a:pt x="391" y="91"/>
                    </a:lnTo>
                    <a:lnTo>
                      <a:pt x="373" y="98"/>
                    </a:lnTo>
                    <a:lnTo>
                      <a:pt x="363" y="102"/>
                    </a:lnTo>
                    <a:lnTo>
                      <a:pt x="363" y="102"/>
                    </a:lnTo>
                    <a:lnTo>
                      <a:pt x="352" y="91"/>
                    </a:lnTo>
                    <a:lnTo>
                      <a:pt x="352" y="91"/>
                    </a:lnTo>
                    <a:lnTo>
                      <a:pt x="357" y="80"/>
                    </a:lnTo>
                    <a:lnTo>
                      <a:pt x="359" y="73"/>
                    </a:lnTo>
                    <a:lnTo>
                      <a:pt x="362" y="63"/>
                    </a:lnTo>
                    <a:lnTo>
                      <a:pt x="362" y="63"/>
                    </a:lnTo>
                    <a:lnTo>
                      <a:pt x="365" y="50"/>
                    </a:lnTo>
                    <a:lnTo>
                      <a:pt x="365" y="50"/>
                    </a:lnTo>
                    <a:lnTo>
                      <a:pt x="365" y="50"/>
                    </a:lnTo>
                    <a:lnTo>
                      <a:pt x="365" y="50"/>
                    </a:lnTo>
                    <a:lnTo>
                      <a:pt x="365" y="49"/>
                    </a:lnTo>
                    <a:lnTo>
                      <a:pt x="365" y="49"/>
                    </a:lnTo>
                    <a:lnTo>
                      <a:pt x="365" y="47"/>
                    </a:lnTo>
                    <a:lnTo>
                      <a:pt x="365" y="47"/>
                    </a:lnTo>
                    <a:lnTo>
                      <a:pt x="365" y="47"/>
                    </a:lnTo>
                    <a:lnTo>
                      <a:pt x="365" y="47"/>
                    </a:lnTo>
                    <a:lnTo>
                      <a:pt x="365" y="46"/>
                    </a:lnTo>
                    <a:lnTo>
                      <a:pt x="365" y="46"/>
                    </a:lnTo>
                    <a:lnTo>
                      <a:pt x="363" y="46"/>
                    </a:lnTo>
                    <a:lnTo>
                      <a:pt x="363" y="46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2" y="42"/>
                    </a:lnTo>
                    <a:lnTo>
                      <a:pt x="362" y="42"/>
                    </a:lnTo>
                    <a:lnTo>
                      <a:pt x="362" y="42"/>
                    </a:lnTo>
                    <a:lnTo>
                      <a:pt x="362" y="42"/>
                    </a:lnTo>
                    <a:lnTo>
                      <a:pt x="361" y="42"/>
                    </a:lnTo>
                    <a:lnTo>
                      <a:pt x="361" y="42"/>
                    </a:lnTo>
                    <a:lnTo>
                      <a:pt x="361" y="41"/>
                    </a:lnTo>
                    <a:lnTo>
                      <a:pt x="361" y="41"/>
                    </a:lnTo>
                    <a:lnTo>
                      <a:pt x="359" y="41"/>
                    </a:lnTo>
                    <a:lnTo>
                      <a:pt x="359" y="41"/>
                    </a:lnTo>
                    <a:lnTo>
                      <a:pt x="359" y="41"/>
                    </a:lnTo>
                    <a:lnTo>
                      <a:pt x="359" y="41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56" y="39"/>
                    </a:lnTo>
                    <a:lnTo>
                      <a:pt x="356" y="39"/>
                    </a:lnTo>
                    <a:lnTo>
                      <a:pt x="356" y="39"/>
                    </a:lnTo>
                    <a:lnTo>
                      <a:pt x="356" y="39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3" y="37"/>
                    </a:lnTo>
                    <a:lnTo>
                      <a:pt x="353" y="37"/>
                    </a:lnTo>
                    <a:lnTo>
                      <a:pt x="353" y="36"/>
                    </a:lnTo>
                    <a:lnTo>
                      <a:pt x="353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51" y="36"/>
                    </a:lnTo>
                    <a:lnTo>
                      <a:pt x="351" y="36"/>
                    </a:lnTo>
                    <a:lnTo>
                      <a:pt x="351" y="36"/>
                    </a:lnTo>
                    <a:lnTo>
                      <a:pt x="349" y="36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47" y="37"/>
                    </a:lnTo>
                    <a:lnTo>
                      <a:pt x="336" y="44"/>
                    </a:lnTo>
                    <a:lnTo>
                      <a:pt x="336" y="44"/>
                    </a:lnTo>
                    <a:lnTo>
                      <a:pt x="327" y="50"/>
                    </a:lnTo>
                    <a:lnTo>
                      <a:pt x="320" y="55"/>
                    </a:lnTo>
                    <a:lnTo>
                      <a:pt x="312" y="64"/>
                    </a:lnTo>
                    <a:lnTo>
                      <a:pt x="312" y="64"/>
                    </a:lnTo>
                    <a:lnTo>
                      <a:pt x="298" y="56"/>
                    </a:lnTo>
                    <a:lnTo>
                      <a:pt x="298" y="56"/>
                    </a:lnTo>
                    <a:lnTo>
                      <a:pt x="299" y="45"/>
                    </a:lnTo>
                    <a:lnTo>
                      <a:pt x="299" y="37"/>
                    </a:lnTo>
                    <a:lnTo>
                      <a:pt x="298" y="26"/>
                    </a:lnTo>
                    <a:lnTo>
                      <a:pt x="298" y="26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2"/>
                    </a:lnTo>
                    <a:lnTo>
                      <a:pt x="295" y="12"/>
                    </a:lnTo>
                    <a:lnTo>
                      <a:pt x="295" y="12"/>
                    </a:lnTo>
                    <a:lnTo>
                      <a:pt x="295" y="12"/>
                    </a:lnTo>
                    <a:lnTo>
                      <a:pt x="294" y="11"/>
                    </a:lnTo>
                    <a:lnTo>
                      <a:pt x="294" y="11"/>
                    </a:lnTo>
                    <a:lnTo>
                      <a:pt x="294" y="11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0" y="7"/>
                    </a:lnTo>
                    <a:lnTo>
                      <a:pt x="290" y="7"/>
                    </a:lnTo>
                    <a:lnTo>
                      <a:pt x="289" y="7"/>
                    </a:lnTo>
                    <a:lnTo>
                      <a:pt x="289" y="7"/>
                    </a:lnTo>
                    <a:lnTo>
                      <a:pt x="288" y="7"/>
                    </a:lnTo>
                    <a:lnTo>
                      <a:pt x="288" y="7"/>
                    </a:lnTo>
                    <a:lnTo>
                      <a:pt x="288" y="7"/>
                    </a:lnTo>
                    <a:lnTo>
                      <a:pt x="288" y="7"/>
                    </a:lnTo>
                    <a:lnTo>
                      <a:pt x="286" y="6"/>
                    </a:lnTo>
                    <a:lnTo>
                      <a:pt x="286" y="6"/>
                    </a:lnTo>
                    <a:lnTo>
                      <a:pt x="285" y="6"/>
                    </a:lnTo>
                    <a:lnTo>
                      <a:pt x="285" y="6"/>
                    </a:lnTo>
                    <a:lnTo>
                      <a:pt x="284" y="6"/>
                    </a:lnTo>
                    <a:lnTo>
                      <a:pt x="284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6" y="7"/>
                    </a:lnTo>
                    <a:lnTo>
                      <a:pt x="276" y="7"/>
                    </a:lnTo>
                    <a:lnTo>
                      <a:pt x="276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5" y="7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75" y="8"/>
                    </a:lnTo>
                    <a:lnTo>
                      <a:pt x="266" y="18"/>
                    </a:lnTo>
                    <a:lnTo>
                      <a:pt x="266" y="18"/>
                    </a:lnTo>
                    <a:lnTo>
                      <a:pt x="260" y="26"/>
                    </a:lnTo>
                    <a:lnTo>
                      <a:pt x="256" y="34"/>
                    </a:lnTo>
                    <a:lnTo>
                      <a:pt x="251" y="44"/>
                    </a:lnTo>
                    <a:lnTo>
                      <a:pt x="251" y="44"/>
                    </a:lnTo>
                    <a:lnTo>
                      <a:pt x="236" y="42"/>
                    </a:lnTo>
                    <a:lnTo>
                      <a:pt x="236" y="42"/>
                    </a:lnTo>
                    <a:lnTo>
                      <a:pt x="232" y="32"/>
                    </a:lnTo>
                    <a:lnTo>
                      <a:pt x="230" y="23"/>
                    </a:lnTo>
                    <a:lnTo>
                      <a:pt x="225" y="15"/>
                    </a:lnTo>
                    <a:lnTo>
                      <a:pt x="225" y="15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8" y="3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6" y="1"/>
                    </a:lnTo>
                    <a:lnTo>
                      <a:pt x="216" y="1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199" y="1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199" y="2"/>
                    </a:lnTo>
                    <a:lnTo>
                      <a:pt x="199" y="2"/>
                    </a:lnTo>
                    <a:lnTo>
                      <a:pt x="199" y="2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89" y="27"/>
                    </a:lnTo>
                    <a:lnTo>
                      <a:pt x="188" y="36"/>
                    </a:lnTo>
                    <a:lnTo>
                      <a:pt x="187" y="47"/>
                    </a:lnTo>
                    <a:lnTo>
                      <a:pt x="187" y="47"/>
                    </a:lnTo>
                    <a:lnTo>
                      <a:pt x="172" y="51"/>
                    </a:lnTo>
                    <a:lnTo>
                      <a:pt x="172" y="51"/>
                    </a:lnTo>
                    <a:lnTo>
                      <a:pt x="165" y="42"/>
                    </a:lnTo>
                    <a:lnTo>
                      <a:pt x="160" y="35"/>
                    </a:lnTo>
                    <a:lnTo>
                      <a:pt x="153" y="27"/>
                    </a:lnTo>
                    <a:lnTo>
                      <a:pt x="153" y="27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3" y="20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6" y="17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4" y="52"/>
                    </a:lnTo>
                    <a:lnTo>
                      <a:pt x="125" y="61"/>
                    </a:lnTo>
                    <a:lnTo>
                      <a:pt x="129" y="71"/>
                    </a:lnTo>
                    <a:lnTo>
                      <a:pt x="129" y="71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06" y="74"/>
                    </a:lnTo>
                    <a:lnTo>
                      <a:pt x="99" y="70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6" y="65"/>
                    </a:lnTo>
                    <a:lnTo>
                      <a:pt x="66" y="65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5" y="66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1" y="98"/>
                    </a:lnTo>
                    <a:lnTo>
                      <a:pt x="75" y="105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72" y="128"/>
                    </a:lnTo>
                    <a:lnTo>
                      <a:pt x="72" y="128"/>
                    </a:lnTo>
                    <a:lnTo>
                      <a:pt x="61" y="124"/>
                    </a:lnTo>
                    <a:lnTo>
                      <a:pt x="53" y="123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129"/>
                    </a:lnTo>
                    <a:lnTo>
                      <a:pt x="22" y="129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21" y="132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8" y="137"/>
                    </a:lnTo>
                    <a:lnTo>
                      <a:pt x="19" y="138"/>
                    </a:lnTo>
                    <a:lnTo>
                      <a:pt x="19" y="138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36" y="160"/>
                    </a:lnTo>
                    <a:lnTo>
                      <a:pt x="43" y="165"/>
                    </a:lnTo>
                    <a:lnTo>
                      <a:pt x="52" y="171"/>
                    </a:lnTo>
                    <a:lnTo>
                      <a:pt x="52" y="171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48" y="186"/>
                    </a:lnTo>
                    <a:lnTo>
                      <a:pt x="48" y="186"/>
                    </a:lnTo>
                    <a:close/>
                    <a:moveTo>
                      <a:pt x="72" y="185"/>
                    </a:moveTo>
                    <a:lnTo>
                      <a:pt x="72" y="185"/>
                    </a:lnTo>
                    <a:lnTo>
                      <a:pt x="77" y="170"/>
                    </a:lnTo>
                    <a:lnTo>
                      <a:pt x="84" y="154"/>
                    </a:lnTo>
                    <a:lnTo>
                      <a:pt x="91" y="141"/>
                    </a:lnTo>
                    <a:lnTo>
                      <a:pt x="101" y="128"/>
                    </a:lnTo>
                    <a:lnTo>
                      <a:pt x="111" y="117"/>
                    </a:lnTo>
                    <a:lnTo>
                      <a:pt x="121" y="105"/>
                    </a:lnTo>
                    <a:lnTo>
                      <a:pt x="134" y="95"/>
                    </a:lnTo>
                    <a:lnTo>
                      <a:pt x="147" y="88"/>
                    </a:lnTo>
                    <a:lnTo>
                      <a:pt x="160" y="80"/>
                    </a:lnTo>
                    <a:lnTo>
                      <a:pt x="176" y="75"/>
                    </a:lnTo>
                    <a:lnTo>
                      <a:pt x="189" y="70"/>
                    </a:lnTo>
                    <a:lnTo>
                      <a:pt x="206" y="68"/>
                    </a:lnTo>
                    <a:lnTo>
                      <a:pt x="221" y="66"/>
                    </a:lnTo>
                    <a:lnTo>
                      <a:pt x="237" y="66"/>
                    </a:lnTo>
                    <a:lnTo>
                      <a:pt x="252" y="68"/>
                    </a:lnTo>
                    <a:lnTo>
                      <a:pt x="269" y="71"/>
                    </a:lnTo>
                    <a:lnTo>
                      <a:pt x="269" y="71"/>
                    </a:lnTo>
                    <a:lnTo>
                      <a:pt x="285" y="76"/>
                    </a:lnTo>
                    <a:lnTo>
                      <a:pt x="299" y="83"/>
                    </a:lnTo>
                    <a:lnTo>
                      <a:pt x="313" y="90"/>
                    </a:lnTo>
                    <a:lnTo>
                      <a:pt x="327" y="100"/>
                    </a:lnTo>
                    <a:lnTo>
                      <a:pt x="338" y="110"/>
                    </a:lnTo>
                    <a:lnTo>
                      <a:pt x="348" y="122"/>
                    </a:lnTo>
                    <a:lnTo>
                      <a:pt x="358" y="133"/>
                    </a:lnTo>
                    <a:lnTo>
                      <a:pt x="367" y="147"/>
                    </a:lnTo>
                    <a:lnTo>
                      <a:pt x="373" y="160"/>
                    </a:lnTo>
                    <a:lnTo>
                      <a:pt x="380" y="175"/>
                    </a:lnTo>
                    <a:lnTo>
                      <a:pt x="383" y="190"/>
                    </a:lnTo>
                    <a:lnTo>
                      <a:pt x="387" y="205"/>
                    </a:lnTo>
                    <a:lnTo>
                      <a:pt x="388" y="220"/>
                    </a:lnTo>
                    <a:lnTo>
                      <a:pt x="388" y="236"/>
                    </a:lnTo>
                    <a:lnTo>
                      <a:pt x="386" y="253"/>
                    </a:lnTo>
                    <a:lnTo>
                      <a:pt x="382" y="268"/>
                    </a:lnTo>
                    <a:lnTo>
                      <a:pt x="382" y="268"/>
                    </a:lnTo>
                    <a:lnTo>
                      <a:pt x="377" y="284"/>
                    </a:lnTo>
                    <a:lnTo>
                      <a:pt x="371" y="299"/>
                    </a:lnTo>
                    <a:lnTo>
                      <a:pt x="363" y="313"/>
                    </a:lnTo>
                    <a:lnTo>
                      <a:pt x="354" y="326"/>
                    </a:lnTo>
                    <a:lnTo>
                      <a:pt x="344" y="337"/>
                    </a:lnTo>
                    <a:lnTo>
                      <a:pt x="333" y="348"/>
                    </a:lnTo>
                    <a:lnTo>
                      <a:pt x="320" y="357"/>
                    </a:lnTo>
                    <a:lnTo>
                      <a:pt x="308" y="366"/>
                    </a:lnTo>
                    <a:lnTo>
                      <a:pt x="294" y="372"/>
                    </a:lnTo>
                    <a:lnTo>
                      <a:pt x="280" y="379"/>
                    </a:lnTo>
                    <a:lnTo>
                      <a:pt x="265" y="382"/>
                    </a:lnTo>
                    <a:lnTo>
                      <a:pt x="250" y="386"/>
                    </a:lnTo>
                    <a:lnTo>
                      <a:pt x="233" y="388"/>
                    </a:lnTo>
                    <a:lnTo>
                      <a:pt x="218" y="388"/>
                    </a:lnTo>
                    <a:lnTo>
                      <a:pt x="202" y="385"/>
                    </a:lnTo>
                    <a:lnTo>
                      <a:pt x="186" y="382"/>
                    </a:lnTo>
                    <a:lnTo>
                      <a:pt x="186" y="382"/>
                    </a:lnTo>
                    <a:lnTo>
                      <a:pt x="171" y="377"/>
                    </a:lnTo>
                    <a:lnTo>
                      <a:pt x="155" y="370"/>
                    </a:lnTo>
                    <a:lnTo>
                      <a:pt x="142" y="362"/>
                    </a:lnTo>
                    <a:lnTo>
                      <a:pt x="129" y="354"/>
                    </a:lnTo>
                    <a:lnTo>
                      <a:pt x="116" y="343"/>
                    </a:lnTo>
                    <a:lnTo>
                      <a:pt x="106" y="332"/>
                    </a:lnTo>
                    <a:lnTo>
                      <a:pt x="96" y="319"/>
                    </a:lnTo>
                    <a:lnTo>
                      <a:pt x="89" y="307"/>
                    </a:lnTo>
                    <a:lnTo>
                      <a:pt x="81" y="293"/>
                    </a:lnTo>
                    <a:lnTo>
                      <a:pt x="76" y="279"/>
                    </a:lnTo>
                    <a:lnTo>
                      <a:pt x="71" y="264"/>
                    </a:lnTo>
                    <a:lnTo>
                      <a:pt x="68" y="249"/>
                    </a:lnTo>
                    <a:lnTo>
                      <a:pt x="67" y="233"/>
                    </a:lnTo>
                    <a:lnTo>
                      <a:pt x="67" y="217"/>
                    </a:lnTo>
                    <a:lnTo>
                      <a:pt x="68" y="201"/>
                    </a:lnTo>
                    <a:lnTo>
                      <a:pt x="72" y="185"/>
                    </a:lnTo>
                    <a:lnTo>
                      <a:pt x="72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0" name="Freeform 35"/>
              <p:cNvSpPr>
                <a:spLocks noEditPoints="1"/>
              </p:cNvSpPr>
              <p:nvPr/>
            </p:nvSpPr>
            <p:spPr bwMode="auto">
              <a:xfrm>
                <a:off x="3539890" y="4119386"/>
                <a:ext cx="293629" cy="293629"/>
              </a:xfrm>
              <a:custGeom>
                <a:avLst/>
                <a:gdLst>
                  <a:gd name="T0" fmla="*/ 161 w 453"/>
                  <a:gd name="T1" fmla="*/ 445 h 455"/>
                  <a:gd name="T2" fmla="*/ 172 w 453"/>
                  <a:gd name="T3" fmla="*/ 449 h 455"/>
                  <a:gd name="T4" fmla="*/ 179 w 453"/>
                  <a:gd name="T5" fmla="*/ 446 h 455"/>
                  <a:gd name="T6" fmla="*/ 238 w 453"/>
                  <a:gd name="T7" fmla="*/ 454 h 455"/>
                  <a:gd name="T8" fmla="*/ 248 w 453"/>
                  <a:gd name="T9" fmla="*/ 455 h 455"/>
                  <a:gd name="T10" fmla="*/ 255 w 453"/>
                  <a:gd name="T11" fmla="*/ 451 h 455"/>
                  <a:gd name="T12" fmla="*/ 313 w 453"/>
                  <a:gd name="T13" fmla="*/ 436 h 455"/>
                  <a:gd name="T14" fmla="*/ 321 w 453"/>
                  <a:gd name="T15" fmla="*/ 435 h 455"/>
                  <a:gd name="T16" fmla="*/ 330 w 453"/>
                  <a:gd name="T17" fmla="*/ 428 h 455"/>
                  <a:gd name="T18" fmla="*/ 379 w 453"/>
                  <a:gd name="T19" fmla="*/ 393 h 455"/>
                  <a:gd name="T20" fmla="*/ 387 w 453"/>
                  <a:gd name="T21" fmla="*/ 389 h 455"/>
                  <a:gd name="T22" fmla="*/ 393 w 453"/>
                  <a:gd name="T23" fmla="*/ 383 h 455"/>
                  <a:gd name="T24" fmla="*/ 412 w 453"/>
                  <a:gd name="T25" fmla="*/ 331 h 455"/>
                  <a:gd name="T26" fmla="*/ 431 w 453"/>
                  <a:gd name="T27" fmla="*/ 328 h 455"/>
                  <a:gd name="T28" fmla="*/ 436 w 453"/>
                  <a:gd name="T29" fmla="*/ 319 h 455"/>
                  <a:gd name="T30" fmla="*/ 412 w 453"/>
                  <a:gd name="T31" fmla="*/ 290 h 455"/>
                  <a:gd name="T32" fmla="*/ 452 w 453"/>
                  <a:gd name="T33" fmla="*/ 255 h 455"/>
                  <a:gd name="T34" fmla="*/ 453 w 453"/>
                  <a:gd name="T35" fmla="*/ 246 h 455"/>
                  <a:gd name="T36" fmla="*/ 452 w 453"/>
                  <a:gd name="T37" fmla="*/ 238 h 455"/>
                  <a:gd name="T38" fmla="*/ 447 w 453"/>
                  <a:gd name="T39" fmla="*/ 176 h 455"/>
                  <a:gd name="T40" fmla="*/ 447 w 453"/>
                  <a:gd name="T41" fmla="*/ 169 h 455"/>
                  <a:gd name="T42" fmla="*/ 443 w 453"/>
                  <a:gd name="T43" fmla="*/ 161 h 455"/>
                  <a:gd name="T44" fmla="*/ 416 w 453"/>
                  <a:gd name="T45" fmla="*/ 108 h 455"/>
                  <a:gd name="T46" fmla="*/ 416 w 453"/>
                  <a:gd name="T47" fmla="*/ 100 h 455"/>
                  <a:gd name="T48" fmla="*/ 409 w 453"/>
                  <a:gd name="T49" fmla="*/ 92 h 455"/>
                  <a:gd name="T50" fmla="*/ 363 w 453"/>
                  <a:gd name="T51" fmla="*/ 103 h 455"/>
                  <a:gd name="T52" fmla="*/ 363 w 453"/>
                  <a:gd name="T53" fmla="*/ 45 h 455"/>
                  <a:gd name="T54" fmla="*/ 355 w 453"/>
                  <a:gd name="T55" fmla="*/ 39 h 455"/>
                  <a:gd name="T56" fmla="*/ 347 w 453"/>
                  <a:gd name="T57" fmla="*/ 38 h 455"/>
                  <a:gd name="T58" fmla="*/ 295 w 453"/>
                  <a:gd name="T59" fmla="*/ 14 h 455"/>
                  <a:gd name="T60" fmla="*/ 287 w 453"/>
                  <a:gd name="T61" fmla="*/ 8 h 455"/>
                  <a:gd name="T62" fmla="*/ 276 w 453"/>
                  <a:gd name="T63" fmla="*/ 8 h 455"/>
                  <a:gd name="T64" fmla="*/ 218 w 453"/>
                  <a:gd name="T65" fmla="*/ 4 h 455"/>
                  <a:gd name="T66" fmla="*/ 209 w 453"/>
                  <a:gd name="T67" fmla="*/ 0 h 455"/>
                  <a:gd name="T68" fmla="*/ 199 w 453"/>
                  <a:gd name="T69" fmla="*/ 3 h 455"/>
                  <a:gd name="T70" fmla="*/ 160 w 453"/>
                  <a:gd name="T71" fmla="*/ 37 h 455"/>
                  <a:gd name="T72" fmla="*/ 133 w 453"/>
                  <a:gd name="T73" fmla="*/ 19 h 455"/>
                  <a:gd name="T74" fmla="*/ 124 w 453"/>
                  <a:gd name="T75" fmla="*/ 25 h 455"/>
                  <a:gd name="T76" fmla="*/ 77 w 453"/>
                  <a:gd name="T77" fmla="*/ 62 h 455"/>
                  <a:gd name="T78" fmla="*/ 67 w 453"/>
                  <a:gd name="T79" fmla="*/ 66 h 455"/>
                  <a:gd name="T80" fmla="*/ 60 w 453"/>
                  <a:gd name="T81" fmla="*/ 76 h 455"/>
                  <a:gd name="T82" fmla="*/ 29 w 453"/>
                  <a:gd name="T83" fmla="*/ 124 h 455"/>
                  <a:gd name="T84" fmla="*/ 21 w 453"/>
                  <a:gd name="T85" fmla="*/ 127 h 455"/>
                  <a:gd name="T86" fmla="*/ 17 w 453"/>
                  <a:gd name="T87" fmla="*/ 139 h 455"/>
                  <a:gd name="T88" fmla="*/ 48 w 453"/>
                  <a:gd name="T89" fmla="*/ 188 h 455"/>
                  <a:gd name="T90" fmla="*/ 1 w 453"/>
                  <a:gd name="T91" fmla="*/ 202 h 455"/>
                  <a:gd name="T92" fmla="*/ 0 w 453"/>
                  <a:gd name="T93" fmla="*/ 213 h 455"/>
                  <a:gd name="T94" fmla="*/ 4 w 453"/>
                  <a:gd name="T95" fmla="*/ 218 h 455"/>
                  <a:gd name="T96" fmla="*/ 6 w 453"/>
                  <a:gd name="T97" fmla="*/ 279 h 455"/>
                  <a:gd name="T98" fmla="*/ 6 w 453"/>
                  <a:gd name="T99" fmla="*/ 286 h 455"/>
                  <a:gd name="T100" fmla="*/ 11 w 453"/>
                  <a:gd name="T101" fmla="*/ 294 h 455"/>
                  <a:gd name="T102" fmla="*/ 38 w 453"/>
                  <a:gd name="T103" fmla="*/ 347 h 455"/>
                  <a:gd name="T104" fmla="*/ 38 w 453"/>
                  <a:gd name="T105" fmla="*/ 354 h 455"/>
                  <a:gd name="T106" fmla="*/ 44 w 453"/>
                  <a:gd name="T107" fmla="*/ 363 h 455"/>
                  <a:gd name="T108" fmla="*/ 98 w 453"/>
                  <a:gd name="T109" fmla="*/ 373 h 455"/>
                  <a:gd name="T110" fmla="*/ 92 w 453"/>
                  <a:gd name="T111" fmla="*/ 411 h 455"/>
                  <a:gd name="T112" fmla="*/ 99 w 453"/>
                  <a:gd name="T113" fmla="*/ 417 h 455"/>
                  <a:gd name="T114" fmla="*/ 118 w 453"/>
                  <a:gd name="T115" fmla="*/ 410 h 455"/>
                  <a:gd name="T116" fmla="*/ 252 w 453"/>
                  <a:gd name="T117" fmla="*/ 69 h 455"/>
                  <a:gd name="T118" fmla="*/ 354 w 453"/>
                  <a:gd name="T119" fmla="*/ 326 h 455"/>
                  <a:gd name="T120" fmla="*/ 75 w 453"/>
                  <a:gd name="T121" fmla="*/ 28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3" h="455">
                    <a:moveTo>
                      <a:pt x="156" y="398"/>
                    </a:moveTo>
                    <a:lnTo>
                      <a:pt x="156" y="398"/>
                    </a:lnTo>
                    <a:lnTo>
                      <a:pt x="155" y="410"/>
                    </a:lnTo>
                    <a:lnTo>
                      <a:pt x="156" y="427"/>
                    </a:lnTo>
                    <a:lnTo>
                      <a:pt x="156" y="427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58" y="441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2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5" y="446"/>
                    </a:lnTo>
                    <a:lnTo>
                      <a:pt x="165" y="446"/>
                    </a:lnTo>
                    <a:lnTo>
                      <a:pt x="165" y="446"/>
                    </a:lnTo>
                    <a:lnTo>
                      <a:pt x="165" y="446"/>
                    </a:lnTo>
                    <a:lnTo>
                      <a:pt x="166" y="447"/>
                    </a:lnTo>
                    <a:lnTo>
                      <a:pt x="166" y="447"/>
                    </a:lnTo>
                    <a:lnTo>
                      <a:pt x="166" y="447"/>
                    </a:lnTo>
                    <a:lnTo>
                      <a:pt x="166" y="447"/>
                    </a:lnTo>
                    <a:lnTo>
                      <a:pt x="167" y="447"/>
                    </a:lnTo>
                    <a:lnTo>
                      <a:pt x="167" y="447"/>
                    </a:lnTo>
                    <a:lnTo>
                      <a:pt x="169" y="447"/>
                    </a:lnTo>
                    <a:lnTo>
                      <a:pt x="169" y="447"/>
                    </a:lnTo>
                    <a:lnTo>
                      <a:pt x="170" y="449"/>
                    </a:lnTo>
                    <a:lnTo>
                      <a:pt x="170" y="449"/>
                    </a:lnTo>
                    <a:lnTo>
                      <a:pt x="171" y="449"/>
                    </a:lnTo>
                    <a:lnTo>
                      <a:pt x="171" y="449"/>
                    </a:lnTo>
                    <a:lnTo>
                      <a:pt x="171" y="449"/>
                    </a:lnTo>
                    <a:lnTo>
                      <a:pt x="171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2" y="449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4" y="449"/>
                    </a:lnTo>
                    <a:lnTo>
                      <a:pt x="175" y="449"/>
                    </a:lnTo>
                    <a:lnTo>
                      <a:pt x="175" y="449"/>
                    </a:lnTo>
                    <a:lnTo>
                      <a:pt x="175" y="449"/>
                    </a:lnTo>
                    <a:lnTo>
                      <a:pt x="175" y="449"/>
                    </a:lnTo>
                    <a:lnTo>
                      <a:pt x="176" y="449"/>
                    </a:lnTo>
                    <a:lnTo>
                      <a:pt x="176" y="449"/>
                    </a:lnTo>
                    <a:lnTo>
                      <a:pt x="176" y="449"/>
                    </a:lnTo>
                    <a:lnTo>
                      <a:pt x="176" y="449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79" y="446"/>
                    </a:lnTo>
                    <a:lnTo>
                      <a:pt x="187" y="436"/>
                    </a:lnTo>
                    <a:lnTo>
                      <a:pt x="187" y="436"/>
                    </a:lnTo>
                    <a:lnTo>
                      <a:pt x="198" y="421"/>
                    </a:lnTo>
                    <a:lnTo>
                      <a:pt x="203" y="411"/>
                    </a:lnTo>
                    <a:lnTo>
                      <a:pt x="203" y="411"/>
                    </a:lnTo>
                    <a:lnTo>
                      <a:pt x="219" y="412"/>
                    </a:lnTo>
                    <a:lnTo>
                      <a:pt x="219" y="412"/>
                    </a:lnTo>
                    <a:lnTo>
                      <a:pt x="221" y="422"/>
                    </a:lnTo>
                    <a:lnTo>
                      <a:pt x="229" y="440"/>
                    </a:lnTo>
                    <a:lnTo>
                      <a:pt x="229" y="440"/>
                    </a:lnTo>
                    <a:lnTo>
                      <a:pt x="235" y="451"/>
                    </a:lnTo>
                    <a:lnTo>
                      <a:pt x="235" y="451"/>
                    </a:lnTo>
                    <a:lnTo>
                      <a:pt x="235" y="451"/>
                    </a:lnTo>
                    <a:lnTo>
                      <a:pt x="235" y="451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7" y="452"/>
                    </a:lnTo>
                    <a:lnTo>
                      <a:pt x="238" y="454"/>
                    </a:lnTo>
                    <a:lnTo>
                      <a:pt x="238" y="454"/>
                    </a:lnTo>
                    <a:lnTo>
                      <a:pt x="238" y="454"/>
                    </a:lnTo>
                    <a:lnTo>
                      <a:pt x="238" y="454"/>
                    </a:lnTo>
                    <a:lnTo>
                      <a:pt x="239" y="454"/>
                    </a:lnTo>
                    <a:lnTo>
                      <a:pt x="239" y="454"/>
                    </a:lnTo>
                    <a:lnTo>
                      <a:pt x="239" y="455"/>
                    </a:lnTo>
                    <a:lnTo>
                      <a:pt x="239" y="455"/>
                    </a:lnTo>
                    <a:lnTo>
                      <a:pt x="240" y="455"/>
                    </a:lnTo>
                    <a:lnTo>
                      <a:pt x="240" y="455"/>
                    </a:lnTo>
                    <a:lnTo>
                      <a:pt x="242" y="455"/>
                    </a:lnTo>
                    <a:lnTo>
                      <a:pt x="242" y="455"/>
                    </a:lnTo>
                    <a:lnTo>
                      <a:pt x="242" y="455"/>
                    </a:lnTo>
                    <a:lnTo>
                      <a:pt x="242" y="455"/>
                    </a:lnTo>
                    <a:lnTo>
                      <a:pt x="243" y="455"/>
                    </a:lnTo>
                    <a:lnTo>
                      <a:pt x="243" y="455"/>
                    </a:lnTo>
                    <a:lnTo>
                      <a:pt x="243" y="455"/>
                    </a:lnTo>
                    <a:lnTo>
                      <a:pt x="243" y="455"/>
                    </a:lnTo>
                    <a:lnTo>
                      <a:pt x="244" y="455"/>
                    </a:lnTo>
                    <a:lnTo>
                      <a:pt x="244" y="455"/>
                    </a:lnTo>
                    <a:lnTo>
                      <a:pt x="245" y="455"/>
                    </a:lnTo>
                    <a:lnTo>
                      <a:pt x="245" y="455"/>
                    </a:lnTo>
                    <a:lnTo>
                      <a:pt x="247" y="455"/>
                    </a:lnTo>
                    <a:lnTo>
                      <a:pt x="247" y="455"/>
                    </a:lnTo>
                    <a:lnTo>
                      <a:pt x="248" y="455"/>
                    </a:lnTo>
                    <a:lnTo>
                      <a:pt x="248" y="455"/>
                    </a:lnTo>
                    <a:lnTo>
                      <a:pt x="248" y="454"/>
                    </a:lnTo>
                    <a:lnTo>
                      <a:pt x="248" y="454"/>
                    </a:lnTo>
                    <a:lnTo>
                      <a:pt x="249" y="454"/>
                    </a:lnTo>
                    <a:lnTo>
                      <a:pt x="249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52" y="454"/>
                    </a:lnTo>
                    <a:lnTo>
                      <a:pt x="252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3" y="454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5" y="451"/>
                    </a:lnTo>
                    <a:lnTo>
                      <a:pt x="255" y="451"/>
                    </a:lnTo>
                    <a:lnTo>
                      <a:pt x="255" y="451"/>
                    </a:lnTo>
                    <a:lnTo>
                      <a:pt x="255" y="451"/>
                    </a:lnTo>
                    <a:lnTo>
                      <a:pt x="257" y="450"/>
                    </a:lnTo>
                    <a:lnTo>
                      <a:pt x="257" y="450"/>
                    </a:lnTo>
                    <a:lnTo>
                      <a:pt x="257" y="450"/>
                    </a:lnTo>
                    <a:lnTo>
                      <a:pt x="262" y="437"/>
                    </a:lnTo>
                    <a:lnTo>
                      <a:pt x="262" y="437"/>
                    </a:lnTo>
                    <a:lnTo>
                      <a:pt x="266" y="418"/>
                    </a:lnTo>
                    <a:lnTo>
                      <a:pt x="267" y="407"/>
                    </a:lnTo>
                    <a:lnTo>
                      <a:pt x="267" y="407"/>
                    </a:lnTo>
                    <a:lnTo>
                      <a:pt x="282" y="403"/>
                    </a:lnTo>
                    <a:lnTo>
                      <a:pt x="282" y="403"/>
                    </a:lnTo>
                    <a:lnTo>
                      <a:pt x="288" y="412"/>
                    </a:lnTo>
                    <a:lnTo>
                      <a:pt x="301" y="426"/>
                    </a:lnTo>
                    <a:lnTo>
                      <a:pt x="301" y="426"/>
                    </a:lnTo>
                    <a:lnTo>
                      <a:pt x="312" y="435"/>
                    </a:lnTo>
                    <a:lnTo>
                      <a:pt x="312" y="435"/>
                    </a:lnTo>
                    <a:lnTo>
                      <a:pt x="312" y="435"/>
                    </a:lnTo>
                    <a:lnTo>
                      <a:pt x="313" y="436"/>
                    </a:lnTo>
                    <a:lnTo>
                      <a:pt x="313" y="436"/>
                    </a:lnTo>
                    <a:lnTo>
                      <a:pt x="313" y="436"/>
                    </a:lnTo>
                    <a:lnTo>
                      <a:pt x="313" y="436"/>
                    </a:lnTo>
                    <a:lnTo>
                      <a:pt x="315" y="436"/>
                    </a:lnTo>
                    <a:lnTo>
                      <a:pt x="315" y="436"/>
                    </a:lnTo>
                    <a:lnTo>
                      <a:pt x="315" y="436"/>
                    </a:lnTo>
                    <a:lnTo>
                      <a:pt x="315" y="436"/>
                    </a:lnTo>
                    <a:lnTo>
                      <a:pt x="316" y="436"/>
                    </a:lnTo>
                    <a:lnTo>
                      <a:pt x="316" y="436"/>
                    </a:lnTo>
                    <a:lnTo>
                      <a:pt x="316" y="436"/>
                    </a:lnTo>
                    <a:lnTo>
                      <a:pt x="316" y="436"/>
                    </a:lnTo>
                    <a:lnTo>
                      <a:pt x="317" y="436"/>
                    </a:lnTo>
                    <a:lnTo>
                      <a:pt x="317" y="436"/>
                    </a:lnTo>
                    <a:lnTo>
                      <a:pt x="317" y="436"/>
                    </a:lnTo>
                    <a:lnTo>
                      <a:pt x="318" y="436"/>
                    </a:lnTo>
                    <a:lnTo>
                      <a:pt x="318" y="436"/>
                    </a:lnTo>
                    <a:lnTo>
                      <a:pt x="318" y="436"/>
                    </a:lnTo>
                    <a:lnTo>
                      <a:pt x="318" y="436"/>
                    </a:lnTo>
                    <a:lnTo>
                      <a:pt x="320" y="435"/>
                    </a:lnTo>
                    <a:lnTo>
                      <a:pt x="320" y="435"/>
                    </a:lnTo>
                    <a:lnTo>
                      <a:pt x="320" y="435"/>
                    </a:lnTo>
                    <a:lnTo>
                      <a:pt x="320" y="435"/>
                    </a:lnTo>
                    <a:lnTo>
                      <a:pt x="321" y="435"/>
                    </a:lnTo>
                    <a:lnTo>
                      <a:pt x="321" y="435"/>
                    </a:lnTo>
                    <a:lnTo>
                      <a:pt x="321" y="435"/>
                    </a:lnTo>
                    <a:lnTo>
                      <a:pt x="321" y="435"/>
                    </a:lnTo>
                    <a:lnTo>
                      <a:pt x="324" y="433"/>
                    </a:lnTo>
                    <a:lnTo>
                      <a:pt x="324" y="433"/>
                    </a:lnTo>
                    <a:lnTo>
                      <a:pt x="325" y="433"/>
                    </a:lnTo>
                    <a:lnTo>
                      <a:pt x="325" y="433"/>
                    </a:lnTo>
                    <a:lnTo>
                      <a:pt x="325" y="433"/>
                    </a:lnTo>
                    <a:lnTo>
                      <a:pt x="325" y="433"/>
                    </a:lnTo>
                    <a:lnTo>
                      <a:pt x="326" y="432"/>
                    </a:lnTo>
                    <a:lnTo>
                      <a:pt x="326" y="432"/>
                    </a:lnTo>
                    <a:lnTo>
                      <a:pt x="326" y="432"/>
                    </a:lnTo>
                    <a:lnTo>
                      <a:pt x="326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9" y="430"/>
                    </a:lnTo>
                    <a:lnTo>
                      <a:pt x="329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30" y="430"/>
                    </a:lnTo>
                    <a:lnTo>
                      <a:pt x="330" y="428"/>
                    </a:lnTo>
                    <a:lnTo>
                      <a:pt x="330" y="428"/>
                    </a:lnTo>
                    <a:lnTo>
                      <a:pt x="330" y="428"/>
                    </a:lnTo>
                    <a:lnTo>
                      <a:pt x="330" y="428"/>
                    </a:lnTo>
                    <a:lnTo>
                      <a:pt x="330" y="427"/>
                    </a:lnTo>
                    <a:lnTo>
                      <a:pt x="330" y="427"/>
                    </a:lnTo>
                    <a:lnTo>
                      <a:pt x="331" y="426"/>
                    </a:lnTo>
                    <a:lnTo>
                      <a:pt x="331" y="426"/>
                    </a:lnTo>
                    <a:lnTo>
                      <a:pt x="331" y="426"/>
                    </a:lnTo>
                    <a:lnTo>
                      <a:pt x="331" y="426"/>
                    </a:lnTo>
                    <a:lnTo>
                      <a:pt x="331" y="412"/>
                    </a:lnTo>
                    <a:lnTo>
                      <a:pt x="331" y="412"/>
                    </a:lnTo>
                    <a:lnTo>
                      <a:pt x="329" y="394"/>
                    </a:lnTo>
                    <a:lnTo>
                      <a:pt x="326" y="383"/>
                    </a:lnTo>
                    <a:lnTo>
                      <a:pt x="326" y="383"/>
                    </a:lnTo>
                    <a:lnTo>
                      <a:pt x="339" y="374"/>
                    </a:lnTo>
                    <a:lnTo>
                      <a:pt x="339" y="374"/>
                    </a:lnTo>
                    <a:lnTo>
                      <a:pt x="349" y="381"/>
                    </a:lnTo>
                    <a:lnTo>
                      <a:pt x="365" y="388"/>
                    </a:lnTo>
                    <a:lnTo>
                      <a:pt x="365" y="388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8" y="393"/>
                    </a:lnTo>
                    <a:lnTo>
                      <a:pt x="379" y="393"/>
                    </a:lnTo>
                    <a:lnTo>
                      <a:pt x="379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0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1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5" y="391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7" y="389"/>
                    </a:lnTo>
                    <a:lnTo>
                      <a:pt x="388" y="388"/>
                    </a:lnTo>
                    <a:lnTo>
                      <a:pt x="388" y="388"/>
                    </a:lnTo>
                    <a:lnTo>
                      <a:pt x="389" y="387"/>
                    </a:lnTo>
                    <a:lnTo>
                      <a:pt x="389" y="387"/>
                    </a:lnTo>
                    <a:lnTo>
                      <a:pt x="389" y="387"/>
                    </a:lnTo>
                    <a:lnTo>
                      <a:pt x="389" y="387"/>
                    </a:lnTo>
                    <a:lnTo>
                      <a:pt x="390" y="387"/>
                    </a:lnTo>
                    <a:lnTo>
                      <a:pt x="390" y="387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0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2" y="384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3" y="382"/>
                    </a:lnTo>
                    <a:lnTo>
                      <a:pt x="393" y="382"/>
                    </a:lnTo>
                    <a:lnTo>
                      <a:pt x="393" y="382"/>
                    </a:lnTo>
                    <a:lnTo>
                      <a:pt x="393" y="382"/>
                    </a:lnTo>
                    <a:lnTo>
                      <a:pt x="393" y="381"/>
                    </a:lnTo>
                    <a:lnTo>
                      <a:pt x="393" y="381"/>
                    </a:lnTo>
                    <a:lnTo>
                      <a:pt x="393" y="381"/>
                    </a:lnTo>
                    <a:lnTo>
                      <a:pt x="393" y="381"/>
                    </a:lnTo>
                    <a:lnTo>
                      <a:pt x="393" y="378"/>
                    </a:lnTo>
                    <a:lnTo>
                      <a:pt x="393" y="378"/>
                    </a:lnTo>
                    <a:lnTo>
                      <a:pt x="393" y="378"/>
                    </a:lnTo>
                    <a:lnTo>
                      <a:pt x="388" y="365"/>
                    </a:lnTo>
                    <a:lnTo>
                      <a:pt x="388" y="365"/>
                    </a:lnTo>
                    <a:lnTo>
                      <a:pt x="379" y="349"/>
                    </a:lnTo>
                    <a:lnTo>
                      <a:pt x="373" y="340"/>
                    </a:lnTo>
                    <a:lnTo>
                      <a:pt x="373" y="340"/>
                    </a:lnTo>
                    <a:lnTo>
                      <a:pt x="383" y="326"/>
                    </a:lnTo>
                    <a:lnTo>
                      <a:pt x="383" y="326"/>
                    </a:lnTo>
                    <a:lnTo>
                      <a:pt x="393" y="329"/>
                    </a:lnTo>
                    <a:lnTo>
                      <a:pt x="412" y="331"/>
                    </a:lnTo>
                    <a:lnTo>
                      <a:pt x="412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6" y="331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7" y="331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8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29" y="330"/>
                    </a:lnTo>
                    <a:lnTo>
                      <a:pt x="431" y="329"/>
                    </a:lnTo>
                    <a:lnTo>
                      <a:pt x="431" y="329"/>
                    </a:lnTo>
                    <a:lnTo>
                      <a:pt x="431" y="329"/>
                    </a:lnTo>
                    <a:lnTo>
                      <a:pt x="431" y="329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1" y="328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6"/>
                    </a:lnTo>
                    <a:lnTo>
                      <a:pt x="432" y="325"/>
                    </a:lnTo>
                    <a:lnTo>
                      <a:pt x="432" y="325"/>
                    </a:lnTo>
                    <a:lnTo>
                      <a:pt x="432" y="325"/>
                    </a:lnTo>
                    <a:lnTo>
                      <a:pt x="432" y="325"/>
                    </a:lnTo>
                    <a:lnTo>
                      <a:pt x="433" y="324"/>
                    </a:lnTo>
                    <a:lnTo>
                      <a:pt x="433" y="324"/>
                    </a:lnTo>
                    <a:lnTo>
                      <a:pt x="434" y="323"/>
                    </a:lnTo>
                    <a:lnTo>
                      <a:pt x="434" y="323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1"/>
                    </a:lnTo>
                    <a:lnTo>
                      <a:pt x="434" y="320"/>
                    </a:lnTo>
                    <a:lnTo>
                      <a:pt x="434" y="320"/>
                    </a:lnTo>
                    <a:lnTo>
                      <a:pt x="434" y="320"/>
                    </a:lnTo>
                    <a:lnTo>
                      <a:pt x="434" y="320"/>
                    </a:lnTo>
                    <a:lnTo>
                      <a:pt x="436" y="319"/>
                    </a:lnTo>
                    <a:lnTo>
                      <a:pt x="436" y="319"/>
                    </a:lnTo>
                    <a:lnTo>
                      <a:pt x="436" y="318"/>
                    </a:lnTo>
                    <a:lnTo>
                      <a:pt x="436" y="318"/>
                    </a:lnTo>
                    <a:lnTo>
                      <a:pt x="436" y="318"/>
                    </a:lnTo>
                    <a:lnTo>
                      <a:pt x="436" y="318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6"/>
                    </a:lnTo>
                    <a:lnTo>
                      <a:pt x="436" y="315"/>
                    </a:lnTo>
                    <a:lnTo>
                      <a:pt x="436" y="315"/>
                    </a:lnTo>
                    <a:lnTo>
                      <a:pt x="434" y="314"/>
                    </a:lnTo>
                    <a:lnTo>
                      <a:pt x="434" y="314"/>
                    </a:lnTo>
                    <a:lnTo>
                      <a:pt x="434" y="314"/>
                    </a:lnTo>
                    <a:lnTo>
                      <a:pt x="434" y="314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26" y="302"/>
                    </a:lnTo>
                    <a:lnTo>
                      <a:pt x="426" y="302"/>
                    </a:lnTo>
                    <a:lnTo>
                      <a:pt x="412" y="290"/>
                    </a:lnTo>
                    <a:lnTo>
                      <a:pt x="403" y="282"/>
                    </a:lnTo>
                    <a:lnTo>
                      <a:pt x="403" y="282"/>
                    </a:lnTo>
                    <a:lnTo>
                      <a:pt x="404" y="276"/>
                    </a:lnTo>
                    <a:lnTo>
                      <a:pt x="404" y="276"/>
                    </a:lnTo>
                    <a:lnTo>
                      <a:pt x="407" y="267"/>
                    </a:lnTo>
                    <a:lnTo>
                      <a:pt x="407" y="267"/>
                    </a:lnTo>
                    <a:lnTo>
                      <a:pt x="418" y="266"/>
                    </a:lnTo>
                    <a:lnTo>
                      <a:pt x="436" y="262"/>
                    </a:lnTo>
                    <a:lnTo>
                      <a:pt x="436" y="262"/>
                    </a:lnTo>
                    <a:lnTo>
                      <a:pt x="448" y="257"/>
                    </a:lnTo>
                    <a:lnTo>
                      <a:pt x="448" y="257"/>
                    </a:lnTo>
                    <a:lnTo>
                      <a:pt x="448" y="257"/>
                    </a:lnTo>
                    <a:lnTo>
                      <a:pt x="448" y="257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1" y="256"/>
                    </a:lnTo>
                    <a:lnTo>
                      <a:pt x="452" y="256"/>
                    </a:lnTo>
                    <a:lnTo>
                      <a:pt x="452" y="256"/>
                    </a:lnTo>
                    <a:lnTo>
                      <a:pt x="452" y="255"/>
                    </a:lnTo>
                    <a:lnTo>
                      <a:pt x="452" y="255"/>
                    </a:lnTo>
                    <a:lnTo>
                      <a:pt x="452" y="255"/>
                    </a:lnTo>
                    <a:lnTo>
                      <a:pt x="452" y="255"/>
                    </a:lnTo>
                    <a:lnTo>
                      <a:pt x="452" y="253"/>
                    </a:lnTo>
                    <a:lnTo>
                      <a:pt x="452" y="253"/>
                    </a:lnTo>
                    <a:lnTo>
                      <a:pt x="453" y="253"/>
                    </a:lnTo>
                    <a:lnTo>
                      <a:pt x="453" y="253"/>
                    </a:lnTo>
                    <a:lnTo>
                      <a:pt x="453" y="252"/>
                    </a:lnTo>
                    <a:lnTo>
                      <a:pt x="453" y="252"/>
                    </a:lnTo>
                    <a:lnTo>
                      <a:pt x="453" y="252"/>
                    </a:lnTo>
                    <a:lnTo>
                      <a:pt x="453" y="252"/>
                    </a:lnTo>
                    <a:lnTo>
                      <a:pt x="453" y="251"/>
                    </a:lnTo>
                    <a:lnTo>
                      <a:pt x="453" y="251"/>
                    </a:lnTo>
                    <a:lnTo>
                      <a:pt x="453" y="251"/>
                    </a:lnTo>
                    <a:lnTo>
                      <a:pt x="453" y="251"/>
                    </a:lnTo>
                    <a:lnTo>
                      <a:pt x="453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8"/>
                    </a:lnTo>
                    <a:lnTo>
                      <a:pt x="453" y="247"/>
                    </a:lnTo>
                    <a:lnTo>
                      <a:pt x="453" y="247"/>
                    </a:lnTo>
                    <a:lnTo>
                      <a:pt x="453" y="246"/>
                    </a:lnTo>
                    <a:lnTo>
                      <a:pt x="453" y="246"/>
                    </a:lnTo>
                    <a:lnTo>
                      <a:pt x="453" y="246"/>
                    </a:lnTo>
                    <a:lnTo>
                      <a:pt x="453" y="246"/>
                    </a:lnTo>
                    <a:lnTo>
                      <a:pt x="453" y="245"/>
                    </a:lnTo>
                    <a:lnTo>
                      <a:pt x="453" y="245"/>
                    </a:lnTo>
                    <a:lnTo>
                      <a:pt x="453" y="243"/>
                    </a:lnTo>
                    <a:lnTo>
                      <a:pt x="453" y="243"/>
                    </a:lnTo>
                    <a:lnTo>
                      <a:pt x="453" y="243"/>
                    </a:lnTo>
                    <a:lnTo>
                      <a:pt x="453" y="243"/>
                    </a:lnTo>
                    <a:lnTo>
                      <a:pt x="453" y="242"/>
                    </a:lnTo>
                    <a:lnTo>
                      <a:pt x="453" y="242"/>
                    </a:lnTo>
                    <a:lnTo>
                      <a:pt x="453" y="241"/>
                    </a:lnTo>
                    <a:lnTo>
                      <a:pt x="453" y="241"/>
                    </a:lnTo>
                    <a:lnTo>
                      <a:pt x="453" y="241"/>
                    </a:lnTo>
                    <a:lnTo>
                      <a:pt x="453" y="241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9"/>
                    </a:lnTo>
                    <a:lnTo>
                      <a:pt x="453" y="238"/>
                    </a:lnTo>
                    <a:lnTo>
                      <a:pt x="453" y="238"/>
                    </a:lnTo>
                    <a:lnTo>
                      <a:pt x="452" y="238"/>
                    </a:lnTo>
                    <a:lnTo>
                      <a:pt x="452" y="238"/>
                    </a:lnTo>
                    <a:lnTo>
                      <a:pt x="452" y="238"/>
                    </a:lnTo>
                    <a:lnTo>
                      <a:pt x="452" y="238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51" y="237"/>
                    </a:lnTo>
                    <a:lnTo>
                      <a:pt x="439" y="229"/>
                    </a:lnTo>
                    <a:lnTo>
                      <a:pt x="439" y="229"/>
                    </a:lnTo>
                    <a:lnTo>
                      <a:pt x="422" y="222"/>
                    </a:lnTo>
                    <a:lnTo>
                      <a:pt x="410" y="219"/>
                    </a:lnTo>
                    <a:lnTo>
                      <a:pt x="410" y="219"/>
                    </a:lnTo>
                    <a:lnTo>
                      <a:pt x="409" y="203"/>
                    </a:lnTo>
                    <a:lnTo>
                      <a:pt x="409" y="203"/>
                    </a:lnTo>
                    <a:lnTo>
                      <a:pt x="419" y="199"/>
                    </a:lnTo>
                    <a:lnTo>
                      <a:pt x="436" y="188"/>
                    </a:lnTo>
                    <a:lnTo>
                      <a:pt x="436" y="188"/>
                    </a:lnTo>
                    <a:lnTo>
                      <a:pt x="446" y="180"/>
                    </a:lnTo>
                    <a:lnTo>
                      <a:pt x="446" y="180"/>
                    </a:lnTo>
                    <a:lnTo>
                      <a:pt x="446" y="180"/>
                    </a:lnTo>
                    <a:lnTo>
                      <a:pt x="446" y="179"/>
                    </a:lnTo>
                    <a:lnTo>
                      <a:pt x="446" y="179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7" y="176"/>
                    </a:lnTo>
                    <a:lnTo>
                      <a:pt x="448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8" y="175"/>
                    </a:lnTo>
                    <a:lnTo>
                      <a:pt x="448" y="175"/>
                    </a:lnTo>
                    <a:lnTo>
                      <a:pt x="448" y="175"/>
                    </a:lnTo>
                    <a:lnTo>
                      <a:pt x="448" y="174"/>
                    </a:lnTo>
                    <a:lnTo>
                      <a:pt x="448" y="174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8" y="173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1"/>
                    </a:lnTo>
                    <a:lnTo>
                      <a:pt x="447" y="170"/>
                    </a:lnTo>
                    <a:lnTo>
                      <a:pt x="447" y="170"/>
                    </a:lnTo>
                    <a:lnTo>
                      <a:pt x="447" y="170"/>
                    </a:lnTo>
                    <a:lnTo>
                      <a:pt x="447" y="170"/>
                    </a:lnTo>
                    <a:lnTo>
                      <a:pt x="447" y="169"/>
                    </a:lnTo>
                    <a:lnTo>
                      <a:pt x="447" y="169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5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3"/>
                    </a:lnTo>
                    <a:lnTo>
                      <a:pt x="444" y="163"/>
                    </a:lnTo>
                    <a:lnTo>
                      <a:pt x="444" y="163"/>
                    </a:lnTo>
                    <a:lnTo>
                      <a:pt x="444" y="163"/>
                    </a:lnTo>
                    <a:lnTo>
                      <a:pt x="444" y="161"/>
                    </a:lnTo>
                    <a:lnTo>
                      <a:pt x="444" y="161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43" y="160"/>
                    </a:lnTo>
                    <a:lnTo>
                      <a:pt x="443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2" y="160"/>
                    </a:lnTo>
                    <a:lnTo>
                      <a:pt x="441" y="159"/>
                    </a:lnTo>
                    <a:lnTo>
                      <a:pt x="441" y="159"/>
                    </a:lnTo>
                    <a:lnTo>
                      <a:pt x="439" y="159"/>
                    </a:lnTo>
                    <a:lnTo>
                      <a:pt x="439" y="159"/>
                    </a:lnTo>
                    <a:lnTo>
                      <a:pt x="439" y="159"/>
                    </a:lnTo>
                    <a:lnTo>
                      <a:pt x="427" y="158"/>
                    </a:lnTo>
                    <a:lnTo>
                      <a:pt x="427" y="158"/>
                    </a:lnTo>
                    <a:lnTo>
                      <a:pt x="408" y="156"/>
                    </a:lnTo>
                    <a:lnTo>
                      <a:pt x="397" y="156"/>
                    </a:lnTo>
                    <a:lnTo>
                      <a:pt x="397" y="156"/>
                    </a:lnTo>
                    <a:lnTo>
                      <a:pt x="390" y="142"/>
                    </a:lnTo>
                    <a:lnTo>
                      <a:pt x="390" y="142"/>
                    </a:lnTo>
                    <a:lnTo>
                      <a:pt x="398" y="135"/>
                    </a:lnTo>
                    <a:lnTo>
                      <a:pt x="409" y="120"/>
                    </a:lnTo>
                    <a:lnTo>
                      <a:pt x="409" y="120"/>
                    </a:lnTo>
                    <a:lnTo>
                      <a:pt x="416" y="108"/>
                    </a:lnTo>
                    <a:lnTo>
                      <a:pt x="416" y="108"/>
                    </a:lnTo>
                    <a:lnTo>
                      <a:pt x="416" y="107"/>
                    </a:lnTo>
                    <a:lnTo>
                      <a:pt x="416" y="107"/>
                    </a:lnTo>
                    <a:lnTo>
                      <a:pt x="417" y="106"/>
                    </a:lnTo>
                    <a:lnTo>
                      <a:pt x="417" y="106"/>
                    </a:lnTo>
                    <a:lnTo>
                      <a:pt x="417" y="106"/>
                    </a:lnTo>
                    <a:lnTo>
                      <a:pt x="417" y="106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5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7" y="102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6" y="100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3" y="97"/>
                    </a:lnTo>
                    <a:lnTo>
                      <a:pt x="413" y="97"/>
                    </a:lnTo>
                    <a:lnTo>
                      <a:pt x="413" y="96"/>
                    </a:lnTo>
                    <a:lnTo>
                      <a:pt x="413" y="96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3"/>
                    </a:lnTo>
                    <a:lnTo>
                      <a:pt x="412" y="93"/>
                    </a:lnTo>
                    <a:lnTo>
                      <a:pt x="410" y="93"/>
                    </a:lnTo>
                    <a:lnTo>
                      <a:pt x="410" y="93"/>
                    </a:lnTo>
                    <a:lnTo>
                      <a:pt x="410" y="93"/>
                    </a:lnTo>
                    <a:lnTo>
                      <a:pt x="410" y="93"/>
                    </a:lnTo>
                    <a:lnTo>
                      <a:pt x="409" y="92"/>
                    </a:lnTo>
                    <a:lnTo>
                      <a:pt x="409" y="92"/>
                    </a:lnTo>
                    <a:lnTo>
                      <a:pt x="409" y="92"/>
                    </a:lnTo>
                    <a:lnTo>
                      <a:pt x="409" y="92"/>
                    </a:lnTo>
                    <a:lnTo>
                      <a:pt x="408" y="91"/>
                    </a:lnTo>
                    <a:lnTo>
                      <a:pt x="408" y="91"/>
                    </a:lnTo>
                    <a:lnTo>
                      <a:pt x="408" y="91"/>
                    </a:lnTo>
                    <a:lnTo>
                      <a:pt x="408" y="91"/>
                    </a:lnTo>
                    <a:lnTo>
                      <a:pt x="407" y="91"/>
                    </a:lnTo>
                    <a:lnTo>
                      <a:pt x="407" y="91"/>
                    </a:lnTo>
                    <a:lnTo>
                      <a:pt x="407" y="91"/>
                    </a:lnTo>
                    <a:lnTo>
                      <a:pt x="407" y="91"/>
                    </a:lnTo>
                    <a:lnTo>
                      <a:pt x="405" y="91"/>
                    </a:lnTo>
                    <a:lnTo>
                      <a:pt x="405" y="91"/>
                    </a:lnTo>
                    <a:lnTo>
                      <a:pt x="405" y="91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404" y="91"/>
                    </a:lnTo>
                    <a:lnTo>
                      <a:pt x="390" y="93"/>
                    </a:lnTo>
                    <a:lnTo>
                      <a:pt x="390" y="93"/>
                    </a:lnTo>
                    <a:lnTo>
                      <a:pt x="373" y="98"/>
                    </a:lnTo>
                    <a:lnTo>
                      <a:pt x="363" y="103"/>
                    </a:lnTo>
                    <a:lnTo>
                      <a:pt x="363" y="103"/>
                    </a:lnTo>
                    <a:lnTo>
                      <a:pt x="351" y="92"/>
                    </a:lnTo>
                    <a:lnTo>
                      <a:pt x="351" y="92"/>
                    </a:lnTo>
                    <a:lnTo>
                      <a:pt x="356" y="82"/>
                    </a:lnTo>
                    <a:lnTo>
                      <a:pt x="361" y="63"/>
                    </a:lnTo>
                    <a:lnTo>
                      <a:pt x="361" y="63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51"/>
                    </a:lnTo>
                    <a:lnTo>
                      <a:pt x="364" y="49"/>
                    </a:lnTo>
                    <a:lnTo>
                      <a:pt x="364" y="49"/>
                    </a:lnTo>
                    <a:lnTo>
                      <a:pt x="364" y="48"/>
                    </a:lnTo>
                    <a:lnTo>
                      <a:pt x="364" y="48"/>
                    </a:lnTo>
                    <a:lnTo>
                      <a:pt x="364" y="47"/>
                    </a:lnTo>
                    <a:lnTo>
                      <a:pt x="364" y="47"/>
                    </a:lnTo>
                    <a:lnTo>
                      <a:pt x="364" y="47"/>
                    </a:lnTo>
                    <a:lnTo>
                      <a:pt x="364" y="47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5"/>
                    </a:lnTo>
                    <a:lnTo>
                      <a:pt x="363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61" y="44"/>
                    </a:lnTo>
                    <a:lnTo>
                      <a:pt x="360" y="43"/>
                    </a:lnTo>
                    <a:lnTo>
                      <a:pt x="360" y="43"/>
                    </a:lnTo>
                    <a:lnTo>
                      <a:pt x="360" y="43"/>
                    </a:lnTo>
                    <a:lnTo>
                      <a:pt x="360" y="43"/>
                    </a:lnTo>
                    <a:lnTo>
                      <a:pt x="359" y="42"/>
                    </a:lnTo>
                    <a:lnTo>
                      <a:pt x="359" y="42"/>
                    </a:lnTo>
                    <a:lnTo>
                      <a:pt x="359" y="42"/>
                    </a:lnTo>
                    <a:lnTo>
                      <a:pt x="359" y="42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6" y="40"/>
                    </a:lnTo>
                    <a:lnTo>
                      <a:pt x="356" y="40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4" y="39"/>
                    </a:lnTo>
                    <a:lnTo>
                      <a:pt x="354" y="39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53" y="38"/>
                    </a:lnTo>
                    <a:lnTo>
                      <a:pt x="353" y="38"/>
                    </a:lnTo>
                    <a:lnTo>
                      <a:pt x="353" y="38"/>
                    </a:lnTo>
                    <a:lnTo>
                      <a:pt x="353" y="38"/>
                    </a:lnTo>
                    <a:lnTo>
                      <a:pt x="351" y="38"/>
                    </a:lnTo>
                    <a:lnTo>
                      <a:pt x="351" y="38"/>
                    </a:lnTo>
                    <a:lnTo>
                      <a:pt x="351" y="38"/>
                    </a:lnTo>
                    <a:lnTo>
                      <a:pt x="351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50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7" y="38"/>
                    </a:lnTo>
                    <a:lnTo>
                      <a:pt x="347" y="38"/>
                    </a:lnTo>
                    <a:lnTo>
                      <a:pt x="347" y="38"/>
                    </a:lnTo>
                    <a:lnTo>
                      <a:pt x="347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46" y="38"/>
                    </a:lnTo>
                    <a:lnTo>
                      <a:pt x="335" y="44"/>
                    </a:lnTo>
                    <a:lnTo>
                      <a:pt x="335" y="44"/>
                    </a:lnTo>
                    <a:lnTo>
                      <a:pt x="320" y="57"/>
                    </a:lnTo>
                    <a:lnTo>
                      <a:pt x="311" y="64"/>
                    </a:lnTo>
                    <a:lnTo>
                      <a:pt x="311" y="64"/>
                    </a:lnTo>
                    <a:lnTo>
                      <a:pt x="297" y="58"/>
                    </a:lnTo>
                    <a:lnTo>
                      <a:pt x="297" y="58"/>
                    </a:lnTo>
                    <a:lnTo>
                      <a:pt x="298" y="47"/>
                    </a:lnTo>
                    <a:lnTo>
                      <a:pt x="298" y="38"/>
                    </a:lnTo>
                    <a:lnTo>
                      <a:pt x="297" y="28"/>
                    </a:lnTo>
                    <a:lnTo>
                      <a:pt x="297" y="28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5" y="13"/>
                    </a:lnTo>
                    <a:lnTo>
                      <a:pt x="293" y="11"/>
                    </a:lnTo>
                    <a:lnTo>
                      <a:pt x="293" y="11"/>
                    </a:lnTo>
                    <a:lnTo>
                      <a:pt x="293" y="11"/>
                    </a:lnTo>
                    <a:lnTo>
                      <a:pt x="293" y="10"/>
                    </a:lnTo>
                    <a:lnTo>
                      <a:pt x="293" y="10"/>
                    </a:lnTo>
                    <a:lnTo>
                      <a:pt x="292" y="10"/>
                    </a:lnTo>
                    <a:lnTo>
                      <a:pt x="292" y="10"/>
                    </a:lnTo>
                    <a:lnTo>
                      <a:pt x="292" y="10"/>
                    </a:lnTo>
                    <a:lnTo>
                      <a:pt x="292" y="10"/>
                    </a:lnTo>
                    <a:lnTo>
                      <a:pt x="292" y="9"/>
                    </a:lnTo>
                    <a:lnTo>
                      <a:pt x="292" y="9"/>
                    </a:lnTo>
                    <a:lnTo>
                      <a:pt x="290" y="9"/>
                    </a:lnTo>
                    <a:lnTo>
                      <a:pt x="290" y="9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7" y="8"/>
                    </a:lnTo>
                    <a:lnTo>
                      <a:pt x="287" y="8"/>
                    </a:lnTo>
                    <a:lnTo>
                      <a:pt x="286" y="8"/>
                    </a:lnTo>
                    <a:lnTo>
                      <a:pt x="286" y="8"/>
                    </a:lnTo>
                    <a:lnTo>
                      <a:pt x="284" y="6"/>
                    </a:lnTo>
                    <a:lnTo>
                      <a:pt x="284" y="6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82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9" y="6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8" y="6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74" y="9"/>
                    </a:lnTo>
                    <a:lnTo>
                      <a:pt x="266" y="19"/>
                    </a:lnTo>
                    <a:lnTo>
                      <a:pt x="266" y="19"/>
                    </a:lnTo>
                    <a:lnTo>
                      <a:pt x="259" y="28"/>
                    </a:lnTo>
                    <a:lnTo>
                      <a:pt x="255" y="35"/>
                    </a:lnTo>
                    <a:lnTo>
                      <a:pt x="250" y="45"/>
                    </a:lnTo>
                    <a:lnTo>
                      <a:pt x="250" y="45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2" y="33"/>
                    </a:lnTo>
                    <a:lnTo>
                      <a:pt x="229" y="25"/>
                    </a:lnTo>
                    <a:lnTo>
                      <a:pt x="224" y="15"/>
                    </a:lnTo>
                    <a:lnTo>
                      <a:pt x="224" y="15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15" y="1"/>
                    </a:lnTo>
                    <a:lnTo>
                      <a:pt x="215" y="1"/>
                    </a:lnTo>
                    <a:lnTo>
                      <a:pt x="214" y="1"/>
                    </a:lnTo>
                    <a:lnTo>
                      <a:pt x="214" y="1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4" y="1"/>
                    </a:lnTo>
                    <a:lnTo>
                      <a:pt x="204" y="1"/>
                    </a:lnTo>
                    <a:lnTo>
                      <a:pt x="203" y="1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1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193" y="18"/>
                    </a:lnTo>
                    <a:lnTo>
                      <a:pt x="193" y="18"/>
                    </a:lnTo>
                    <a:lnTo>
                      <a:pt x="189" y="28"/>
                    </a:lnTo>
                    <a:lnTo>
                      <a:pt x="187" y="37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71" y="52"/>
                    </a:lnTo>
                    <a:lnTo>
                      <a:pt x="171" y="52"/>
                    </a:lnTo>
                    <a:lnTo>
                      <a:pt x="165" y="43"/>
                    </a:lnTo>
                    <a:lnTo>
                      <a:pt x="160" y="37"/>
                    </a:lnTo>
                    <a:lnTo>
                      <a:pt x="152" y="29"/>
                    </a:lnTo>
                    <a:lnTo>
                      <a:pt x="152" y="29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41" y="19"/>
                    </a:lnTo>
                    <a:lnTo>
                      <a:pt x="141" y="19"/>
                    </a:lnTo>
                    <a:lnTo>
                      <a:pt x="138" y="19"/>
                    </a:lnTo>
                    <a:lnTo>
                      <a:pt x="138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8" y="22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4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3" y="53"/>
                    </a:lnTo>
                    <a:lnTo>
                      <a:pt x="124" y="62"/>
                    </a:lnTo>
                    <a:lnTo>
                      <a:pt x="128" y="73"/>
                    </a:lnTo>
                    <a:lnTo>
                      <a:pt x="128" y="73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06" y="76"/>
                    </a:lnTo>
                    <a:lnTo>
                      <a:pt x="98" y="71"/>
                    </a:lnTo>
                    <a:lnTo>
                      <a:pt x="89" y="67"/>
                    </a:lnTo>
                    <a:lnTo>
                      <a:pt x="89" y="67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5" y="67"/>
                    </a:lnTo>
                    <a:lnTo>
                      <a:pt x="65" y="67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65" y="90"/>
                    </a:lnTo>
                    <a:lnTo>
                      <a:pt x="65" y="90"/>
                    </a:lnTo>
                    <a:lnTo>
                      <a:pt x="70" y="98"/>
                    </a:lnTo>
                    <a:lnTo>
                      <a:pt x="74" y="106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60" y="126"/>
                    </a:lnTo>
                    <a:lnTo>
                      <a:pt x="53" y="125"/>
                    </a:lnTo>
                    <a:lnTo>
                      <a:pt x="41" y="124"/>
                    </a:lnTo>
                    <a:lnTo>
                      <a:pt x="41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1" y="127"/>
                    </a:lnTo>
                    <a:lnTo>
                      <a:pt x="21" y="127"/>
                    </a:lnTo>
                    <a:lnTo>
                      <a:pt x="21" y="129"/>
                    </a:lnTo>
                    <a:lnTo>
                      <a:pt x="21" y="129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1" y="130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35" y="160"/>
                    </a:lnTo>
                    <a:lnTo>
                      <a:pt x="43" y="166"/>
                    </a:lnTo>
                    <a:lnTo>
                      <a:pt x="51" y="173"/>
                    </a:lnTo>
                    <a:lnTo>
                      <a:pt x="51" y="173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36" y="189"/>
                    </a:lnTo>
                    <a:lnTo>
                      <a:pt x="27" y="190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5" y="198"/>
                    </a:lnTo>
                    <a:lnTo>
                      <a:pt x="5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1" y="200"/>
                    </a:lnTo>
                    <a:lnTo>
                      <a:pt x="1" y="200"/>
                    </a:lnTo>
                    <a:lnTo>
                      <a:pt x="1" y="200"/>
                    </a:lnTo>
                    <a:lnTo>
                      <a:pt x="1" y="200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1" y="216"/>
                    </a:lnTo>
                    <a:lnTo>
                      <a:pt x="1" y="216"/>
                    </a:lnTo>
                    <a:lnTo>
                      <a:pt x="1" y="217"/>
                    </a:lnTo>
                    <a:lnTo>
                      <a:pt x="1" y="217"/>
                    </a:lnTo>
                    <a:lnTo>
                      <a:pt x="1" y="217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15" y="226"/>
                    </a:lnTo>
                    <a:lnTo>
                      <a:pt x="15" y="226"/>
                    </a:lnTo>
                    <a:lnTo>
                      <a:pt x="24" y="229"/>
                    </a:lnTo>
                    <a:lnTo>
                      <a:pt x="32" y="233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4" y="251"/>
                    </a:lnTo>
                    <a:lnTo>
                      <a:pt x="44" y="251"/>
                    </a:lnTo>
                    <a:lnTo>
                      <a:pt x="34" y="256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9" y="275"/>
                    </a:lnTo>
                    <a:lnTo>
                      <a:pt x="9" y="275"/>
                    </a:lnTo>
                    <a:lnTo>
                      <a:pt x="9" y="275"/>
                    </a:lnTo>
                    <a:lnTo>
                      <a:pt x="7" y="275"/>
                    </a:lnTo>
                    <a:lnTo>
                      <a:pt x="7" y="275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7" y="276"/>
                    </a:lnTo>
                    <a:lnTo>
                      <a:pt x="6" y="277"/>
                    </a:lnTo>
                    <a:lnTo>
                      <a:pt x="6" y="277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79"/>
                    </a:lnTo>
                    <a:lnTo>
                      <a:pt x="6" y="280"/>
                    </a:lnTo>
                    <a:lnTo>
                      <a:pt x="6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6" y="281"/>
                    </a:lnTo>
                    <a:lnTo>
                      <a:pt x="6" y="281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82"/>
                    </a:lnTo>
                    <a:lnTo>
                      <a:pt x="6" y="284"/>
                    </a:lnTo>
                    <a:lnTo>
                      <a:pt x="6" y="284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85"/>
                    </a:lnTo>
                    <a:lnTo>
                      <a:pt x="6" y="286"/>
                    </a:lnTo>
                    <a:lnTo>
                      <a:pt x="6" y="286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7" y="289"/>
                    </a:lnTo>
                    <a:lnTo>
                      <a:pt x="7" y="289"/>
                    </a:lnTo>
                    <a:lnTo>
                      <a:pt x="7" y="290"/>
                    </a:lnTo>
                    <a:lnTo>
                      <a:pt x="7" y="290"/>
                    </a:lnTo>
                    <a:lnTo>
                      <a:pt x="7" y="290"/>
                    </a:lnTo>
                    <a:lnTo>
                      <a:pt x="7" y="290"/>
                    </a:lnTo>
                    <a:lnTo>
                      <a:pt x="7" y="291"/>
                    </a:lnTo>
                    <a:lnTo>
                      <a:pt x="7" y="291"/>
                    </a:lnTo>
                    <a:lnTo>
                      <a:pt x="9" y="291"/>
                    </a:lnTo>
                    <a:lnTo>
                      <a:pt x="9" y="291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9" y="292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1" y="294"/>
                    </a:lnTo>
                    <a:lnTo>
                      <a:pt x="11" y="294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26" y="297"/>
                    </a:lnTo>
                    <a:lnTo>
                      <a:pt x="26" y="297"/>
                    </a:lnTo>
                    <a:lnTo>
                      <a:pt x="45" y="299"/>
                    </a:lnTo>
                    <a:lnTo>
                      <a:pt x="56" y="297"/>
                    </a:lnTo>
                    <a:lnTo>
                      <a:pt x="56" y="297"/>
                    </a:lnTo>
                    <a:lnTo>
                      <a:pt x="63" y="313"/>
                    </a:lnTo>
                    <a:lnTo>
                      <a:pt x="63" y="313"/>
                    </a:lnTo>
                    <a:lnTo>
                      <a:pt x="55" y="320"/>
                    </a:lnTo>
                    <a:lnTo>
                      <a:pt x="50" y="326"/>
                    </a:lnTo>
                    <a:lnTo>
                      <a:pt x="44" y="335"/>
                    </a:lnTo>
                    <a:lnTo>
                      <a:pt x="44" y="335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6" y="349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36" y="352"/>
                    </a:lnTo>
                    <a:lnTo>
                      <a:pt x="36" y="352"/>
                    </a:lnTo>
                    <a:lnTo>
                      <a:pt x="36" y="352"/>
                    </a:lnTo>
                    <a:lnTo>
                      <a:pt x="36" y="352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6" y="353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4"/>
                    </a:lnTo>
                    <a:lnTo>
                      <a:pt x="38" y="355"/>
                    </a:lnTo>
                    <a:lnTo>
                      <a:pt x="38" y="355"/>
                    </a:lnTo>
                    <a:lnTo>
                      <a:pt x="39" y="355"/>
                    </a:lnTo>
                    <a:lnTo>
                      <a:pt x="39" y="355"/>
                    </a:lnTo>
                    <a:lnTo>
                      <a:pt x="39" y="357"/>
                    </a:lnTo>
                    <a:lnTo>
                      <a:pt x="39" y="357"/>
                    </a:lnTo>
                    <a:lnTo>
                      <a:pt x="39" y="357"/>
                    </a:lnTo>
                    <a:lnTo>
                      <a:pt x="39" y="357"/>
                    </a:lnTo>
                    <a:lnTo>
                      <a:pt x="40" y="358"/>
                    </a:lnTo>
                    <a:lnTo>
                      <a:pt x="40" y="358"/>
                    </a:lnTo>
                    <a:lnTo>
                      <a:pt x="41" y="359"/>
                    </a:lnTo>
                    <a:lnTo>
                      <a:pt x="41" y="359"/>
                    </a:lnTo>
                    <a:lnTo>
                      <a:pt x="41" y="360"/>
                    </a:lnTo>
                    <a:lnTo>
                      <a:pt x="41" y="360"/>
                    </a:lnTo>
                    <a:lnTo>
                      <a:pt x="41" y="360"/>
                    </a:lnTo>
                    <a:lnTo>
                      <a:pt x="41" y="360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3" y="362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4" y="363"/>
                    </a:lnTo>
                    <a:lnTo>
                      <a:pt x="45" y="363"/>
                    </a:lnTo>
                    <a:lnTo>
                      <a:pt x="45" y="363"/>
                    </a:lnTo>
                    <a:lnTo>
                      <a:pt x="45" y="364"/>
                    </a:lnTo>
                    <a:lnTo>
                      <a:pt x="45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6" y="364"/>
                    </a:lnTo>
                    <a:lnTo>
                      <a:pt x="49" y="364"/>
                    </a:lnTo>
                    <a:lnTo>
                      <a:pt x="49" y="364"/>
                    </a:lnTo>
                    <a:lnTo>
                      <a:pt x="49" y="364"/>
                    </a:lnTo>
                    <a:lnTo>
                      <a:pt x="49" y="364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80" y="357"/>
                    </a:lnTo>
                    <a:lnTo>
                      <a:pt x="90" y="352"/>
                    </a:lnTo>
                    <a:lnTo>
                      <a:pt x="90" y="352"/>
                    </a:lnTo>
                    <a:lnTo>
                      <a:pt x="102" y="363"/>
                    </a:lnTo>
                    <a:lnTo>
                      <a:pt x="102" y="363"/>
                    </a:lnTo>
                    <a:lnTo>
                      <a:pt x="98" y="373"/>
                    </a:lnTo>
                    <a:lnTo>
                      <a:pt x="92" y="392"/>
                    </a:lnTo>
                    <a:lnTo>
                      <a:pt x="92" y="392"/>
                    </a:lnTo>
                    <a:lnTo>
                      <a:pt x="89" y="404"/>
                    </a:lnTo>
                    <a:lnTo>
                      <a:pt x="89" y="404"/>
                    </a:lnTo>
                    <a:lnTo>
                      <a:pt x="89" y="404"/>
                    </a:lnTo>
                    <a:lnTo>
                      <a:pt x="89" y="404"/>
                    </a:lnTo>
                    <a:lnTo>
                      <a:pt x="89" y="407"/>
                    </a:lnTo>
                    <a:lnTo>
                      <a:pt x="89" y="407"/>
                    </a:lnTo>
                    <a:lnTo>
                      <a:pt x="89" y="407"/>
                    </a:lnTo>
                    <a:lnTo>
                      <a:pt x="89" y="407"/>
                    </a:lnTo>
                    <a:lnTo>
                      <a:pt x="90" y="408"/>
                    </a:lnTo>
                    <a:lnTo>
                      <a:pt x="90" y="408"/>
                    </a:lnTo>
                    <a:lnTo>
                      <a:pt x="90" y="408"/>
                    </a:lnTo>
                    <a:lnTo>
                      <a:pt x="90" y="408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2" y="411"/>
                    </a:lnTo>
                    <a:lnTo>
                      <a:pt x="93" y="412"/>
                    </a:lnTo>
                    <a:lnTo>
                      <a:pt x="93" y="412"/>
                    </a:lnTo>
                    <a:lnTo>
                      <a:pt x="93" y="412"/>
                    </a:lnTo>
                    <a:lnTo>
                      <a:pt x="93" y="412"/>
                    </a:lnTo>
                    <a:lnTo>
                      <a:pt x="94" y="413"/>
                    </a:lnTo>
                    <a:lnTo>
                      <a:pt x="94" y="413"/>
                    </a:lnTo>
                    <a:lnTo>
                      <a:pt x="94" y="413"/>
                    </a:lnTo>
                    <a:lnTo>
                      <a:pt x="94" y="413"/>
                    </a:lnTo>
                    <a:lnTo>
                      <a:pt x="95" y="415"/>
                    </a:lnTo>
                    <a:lnTo>
                      <a:pt x="95" y="415"/>
                    </a:lnTo>
                    <a:lnTo>
                      <a:pt x="97" y="415"/>
                    </a:lnTo>
                    <a:lnTo>
                      <a:pt x="97" y="415"/>
                    </a:lnTo>
                    <a:lnTo>
                      <a:pt x="98" y="416"/>
                    </a:lnTo>
                    <a:lnTo>
                      <a:pt x="98" y="416"/>
                    </a:lnTo>
                    <a:lnTo>
                      <a:pt x="98" y="416"/>
                    </a:lnTo>
                    <a:lnTo>
                      <a:pt x="98" y="416"/>
                    </a:lnTo>
                    <a:lnTo>
                      <a:pt x="99" y="416"/>
                    </a:lnTo>
                    <a:lnTo>
                      <a:pt x="99" y="416"/>
                    </a:lnTo>
                    <a:lnTo>
                      <a:pt x="99" y="417"/>
                    </a:lnTo>
                    <a:lnTo>
                      <a:pt x="99" y="417"/>
                    </a:lnTo>
                    <a:lnTo>
                      <a:pt x="101" y="417"/>
                    </a:lnTo>
                    <a:lnTo>
                      <a:pt x="101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2" y="417"/>
                    </a:lnTo>
                    <a:lnTo>
                      <a:pt x="103" y="417"/>
                    </a:lnTo>
                    <a:lnTo>
                      <a:pt x="103" y="417"/>
                    </a:lnTo>
                    <a:lnTo>
                      <a:pt x="103" y="417"/>
                    </a:lnTo>
                    <a:lnTo>
                      <a:pt x="103" y="417"/>
                    </a:lnTo>
                    <a:lnTo>
                      <a:pt x="104" y="417"/>
                    </a:lnTo>
                    <a:lnTo>
                      <a:pt x="104" y="417"/>
                    </a:lnTo>
                    <a:lnTo>
                      <a:pt x="106" y="417"/>
                    </a:lnTo>
                    <a:lnTo>
                      <a:pt x="106" y="417"/>
                    </a:lnTo>
                    <a:lnTo>
                      <a:pt x="106" y="417"/>
                    </a:lnTo>
                    <a:lnTo>
                      <a:pt x="106" y="417"/>
                    </a:lnTo>
                    <a:lnTo>
                      <a:pt x="107" y="417"/>
                    </a:lnTo>
                    <a:lnTo>
                      <a:pt x="107" y="417"/>
                    </a:lnTo>
                    <a:lnTo>
                      <a:pt x="107" y="417"/>
                    </a:lnTo>
                    <a:lnTo>
                      <a:pt x="107" y="417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33" y="399"/>
                    </a:lnTo>
                    <a:lnTo>
                      <a:pt x="142" y="391"/>
                    </a:lnTo>
                    <a:lnTo>
                      <a:pt x="142" y="391"/>
                    </a:lnTo>
                    <a:lnTo>
                      <a:pt x="156" y="398"/>
                    </a:lnTo>
                    <a:lnTo>
                      <a:pt x="156" y="398"/>
                    </a:lnTo>
                    <a:close/>
                    <a:moveTo>
                      <a:pt x="72" y="187"/>
                    </a:moveTo>
                    <a:lnTo>
                      <a:pt x="72" y="187"/>
                    </a:lnTo>
                    <a:lnTo>
                      <a:pt x="77" y="170"/>
                    </a:lnTo>
                    <a:lnTo>
                      <a:pt x="83" y="155"/>
                    </a:lnTo>
                    <a:lnTo>
                      <a:pt x="90" y="142"/>
                    </a:lnTo>
                    <a:lnTo>
                      <a:pt x="101" y="129"/>
                    </a:lnTo>
                    <a:lnTo>
                      <a:pt x="111" y="117"/>
                    </a:lnTo>
                    <a:lnTo>
                      <a:pt x="122" y="106"/>
                    </a:lnTo>
                    <a:lnTo>
                      <a:pt x="133" y="97"/>
                    </a:lnTo>
                    <a:lnTo>
                      <a:pt x="146" y="88"/>
                    </a:lnTo>
                    <a:lnTo>
                      <a:pt x="160" y="82"/>
                    </a:lnTo>
                    <a:lnTo>
                      <a:pt x="175" y="76"/>
                    </a:lnTo>
                    <a:lnTo>
                      <a:pt x="190" y="72"/>
                    </a:lnTo>
                    <a:lnTo>
                      <a:pt x="205" y="68"/>
                    </a:lnTo>
                    <a:lnTo>
                      <a:pt x="220" y="67"/>
                    </a:lnTo>
                    <a:lnTo>
                      <a:pt x="237" y="67"/>
                    </a:lnTo>
                    <a:lnTo>
                      <a:pt x="252" y="69"/>
                    </a:lnTo>
                    <a:lnTo>
                      <a:pt x="268" y="72"/>
                    </a:lnTo>
                    <a:lnTo>
                      <a:pt x="268" y="72"/>
                    </a:lnTo>
                    <a:lnTo>
                      <a:pt x="284" y="77"/>
                    </a:lnTo>
                    <a:lnTo>
                      <a:pt x="298" y="85"/>
                    </a:lnTo>
                    <a:lnTo>
                      <a:pt x="312" y="92"/>
                    </a:lnTo>
                    <a:lnTo>
                      <a:pt x="326" y="101"/>
                    </a:lnTo>
                    <a:lnTo>
                      <a:pt x="337" y="111"/>
                    </a:lnTo>
                    <a:lnTo>
                      <a:pt x="349" y="122"/>
                    </a:lnTo>
                    <a:lnTo>
                      <a:pt x="358" y="135"/>
                    </a:lnTo>
                    <a:lnTo>
                      <a:pt x="366" y="148"/>
                    </a:lnTo>
                    <a:lnTo>
                      <a:pt x="373" y="161"/>
                    </a:lnTo>
                    <a:lnTo>
                      <a:pt x="379" y="175"/>
                    </a:lnTo>
                    <a:lnTo>
                      <a:pt x="383" y="190"/>
                    </a:lnTo>
                    <a:lnTo>
                      <a:pt x="387" y="205"/>
                    </a:lnTo>
                    <a:lnTo>
                      <a:pt x="388" y="222"/>
                    </a:lnTo>
                    <a:lnTo>
                      <a:pt x="388" y="237"/>
                    </a:lnTo>
                    <a:lnTo>
                      <a:pt x="385" y="253"/>
                    </a:lnTo>
                    <a:lnTo>
                      <a:pt x="381" y="270"/>
                    </a:lnTo>
                    <a:lnTo>
                      <a:pt x="381" y="270"/>
                    </a:lnTo>
                    <a:lnTo>
                      <a:pt x="376" y="285"/>
                    </a:lnTo>
                    <a:lnTo>
                      <a:pt x="370" y="300"/>
                    </a:lnTo>
                    <a:lnTo>
                      <a:pt x="363" y="314"/>
                    </a:lnTo>
                    <a:lnTo>
                      <a:pt x="354" y="326"/>
                    </a:lnTo>
                    <a:lnTo>
                      <a:pt x="344" y="338"/>
                    </a:lnTo>
                    <a:lnTo>
                      <a:pt x="332" y="349"/>
                    </a:lnTo>
                    <a:lnTo>
                      <a:pt x="320" y="359"/>
                    </a:lnTo>
                    <a:lnTo>
                      <a:pt x="307" y="367"/>
                    </a:lnTo>
                    <a:lnTo>
                      <a:pt x="293" y="374"/>
                    </a:lnTo>
                    <a:lnTo>
                      <a:pt x="279" y="379"/>
                    </a:lnTo>
                    <a:lnTo>
                      <a:pt x="264" y="384"/>
                    </a:lnTo>
                    <a:lnTo>
                      <a:pt x="249" y="387"/>
                    </a:lnTo>
                    <a:lnTo>
                      <a:pt x="233" y="388"/>
                    </a:lnTo>
                    <a:lnTo>
                      <a:pt x="218" y="388"/>
                    </a:lnTo>
                    <a:lnTo>
                      <a:pt x="201" y="387"/>
                    </a:lnTo>
                    <a:lnTo>
                      <a:pt x="185" y="383"/>
                    </a:lnTo>
                    <a:lnTo>
                      <a:pt x="185" y="383"/>
                    </a:lnTo>
                    <a:lnTo>
                      <a:pt x="170" y="378"/>
                    </a:lnTo>
                    <a:lnTo>
                      <a:pt x="155" y="372"/>
                    </a:lnTo>
                    <a:lnTo>
                      <a:pt x="141" y="364"/>
                    </a:lnTo>
                    <a:lnTo>
                      <a:pt x="128" y="354"/>
                    </a:lnTo>
                    <a:lnTo>
                      <a:pt x="116" y="344"/>
                    </a:lnTo>
                    <a:lnTo>
                      <a:pt x="106" y="333"/>
                    </a:lnTo>
                    <a:lnTo>
                      <a:pt x="95" y="321"/>
                    </a:lnTo>
                    <a:lnTo>
                      <a:pt x="88" y="307"/>
                    </a:lnTo>
                    <a:lnTo>
                      <a:pt x="80" y="295"/>
                    </a:lnTo>
                    <a:lnTo>
                      <a:pt x="75" y="280"/>
                    </a:lnTo>
                    <a:lnTo>
                      <a:pt x="70" y="265"/>
                    </a:lnTo>
                    <a:lnTo>
                      <a:pt x="68" y="250"/>
                    </a:lnTo>
                    <a:lnTo>
                      <a:pt x="67" y="234"/>
                    </a:lnTo>
                    <a:lnTo>
                      <a:pt x="67" y="218"/>
                    </a:lnTo>
                    <a:lnTo>
                      <a:pt x="68" y="202"/>
                    </a:lnTo>
                    <a:lnTo>
                      <a:pt x="72" y="187"/>
                    </a:lnTo>
                    <a:lnTo>
                      <a:pt x="72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3657600" y="4237096"/>
                <a:ext cx="59502" cy="59502"/>
              </a:xfrm>
              <a:custGeom>
                <a:avLst/>
                <a:gdLst>
                  <a:gd name="T0" fmla="*/ 34 w 92"/>
                  <a:gd name="T1" fmla="*/ 90 h 91"/>
                  <a:gd name="T2" fmla="*/ 34 w 92"/>
                  <a:gd name="T3" fmla="*/ 90 h 91"/>
                  <a:gd name="T4" fmla="*/ 43 w 92"/>
                  <a:gd name="T5" fmla="*/ 91 h 91"/>
                  <a:gd name="T6" fmla="*/ 52 w 92"/>
                  <a:gd name="T7" fmla="*/ 91 h 91"/>
                  <a:gd name="T8" fmla="*/ 61 w 92"/>
                  <a:gd name="T9" fmla="*/ 89 h 91"/>
                  <a:gd name="T10" fmla="*/ 69 w 92"/>
                  <a:gd name="T11" fmla="*/ 85 h 91"/>
                  <a:gd name="T12" fmla="*/ 76 w 92"/>
                  <a:gd name="T13" fmla="*/ 80 h 91"/>
                  <a:gd name="T14" fmla="*/ 82 w 92"/>
                  <a:gd name="T15" fmla="*/ 74 h 91"/>
                  <a:gd name="T16" fmla="*/ 87 w 92"/>
                  <a:gd name="T17" fmla="*/ 66 h 91"/>
                  <a:gd name="T18" fmla="*/ 91 w 92"/>
                  <a:gd name="T19" fmla="*/ 57 h 91"/>
                  <a:gd name="T20" fmla="*/ 91 w 92"/>
                  <a:gd name="T21" fmla="*/ 57 h 91"/>
                  <a:gd name="T22" fmla="*/ 92 w 92"/>
                  <a:gd name="T23" fmla="*/ 49 h 91"/>
                  <a:gd name="T24" fmla="*/ 92 w 92"/>
                  <a:gd name="T25" fmla="*/ 40 h 91"/>
                  <a:gd name="T26" fmla="*/ 90 w 92"/>
                  <a:gd name="T27" fmla="*/ 31 h 91"/>
                  <a:gd name="T28" fmla="*/ 86 w 92"/>
                  <a:gd name="T29" fmla="*/ 22 h 91"/>
                  <a:gd name="T30" fmla="*/ 81 w 92"/>
                  <a:gd name="T31" fmla="*/ 16 h 91"/>
                  <a:gd name="T32" fmla="*/ 74 w 92"/>
                  <a:gd name="T33" fmla="*/ 10 h 91"/>
                  <a:gd name="T34" fmla="*/ 67 w 92"/>
                  <a:gd name="T35" fmla="*/ 5 h 91"/>
                  <a:gd name="T36" fmla="*/ 58 w 92"/>
                  <a:gd name="T37" fmla="*/ 1 h 91"/>
                  <a:gd name="T38" fmla="*/ 58 w 92"/>
                  <a:gd name="T39" fmla="*/ 1 h 91"/>
                  <a:gd name="T40" fmla="*/ 48 w 92"/>
                  <a:gd name="T41" fmla="*/ 0 h 91"/>
                  <a:gd name="T42" fmla="*/ 39 w 92"/>
                  <a:gd name="T43" fmla="*/ 0 h 91"/>
                  <a:gd name="T44" fmla="*/ 30 w 92"/>
                  <a:gd name="T45" fmla="*/ 2 h 91"/>
                  <a:gd name="T46" fmla="*/ 23 w 92"/>
                  <a:gd name="T47" fmla="*/ 6 h 91"/>
                  <a:gd name="T48" fmla="*/ 15 w 92"/>
                  <a:gd name="T49" fmla="*/ 11 h 91"/>
                  <a:gd name="T50" fmla="*/ 9 w 92"/>
                  <a:gd name="T51" fmla="*/ 17 h 91"/>
                  <a:gd name="T52" fmla="*/ 4 w 92"/>
                  <a:gd name="T53" fmla="*/ 25 h 91"/>
                  <a:gd name="T54" fmla="*/ 1 w 92"/>
                  <a:gd name="T55" fmla="*/ 34 h 91"/>
                  <a:gd name="T56" fmla="*/ 1 w 92"/>
                  <a:gd name="T57" fmla="*/ 34 h 91"/>
                  <a:gd name="T58" fmla="*/ 0 w 92"/>
                  <a:gd name="T59" fmla="*/ 44 h 91"/>
                  <a:gd name="T60" fmla="*/ 0 w 92"/>
                  <a:gd name="T61" fmla="*/ 52 h 91"/>
                  <a:gd name="T62" fmla="*/ 3 w 92"/>
                  <a:gd name="T63" fmla="*/ 61 h 91"/>
                  <a:gd name="T64" fmla="*/ 5 w 92"/>
                  <a:gd name="T65" fmla="*/ 69 h 91"/>
                  <a:gd name="T66" fmla="*/ 12 w 92"/>
                  <a:gd name="T67" fmla="*/ 76 h 91"/>
                  <a:gd name="T68" fmla="*/ 18 w 92"/>
                  <a:gd name="T69" fmla="*/ 83 h 91"/>
                  <a:gd name="T70" fmla="*/ 25 w 92"/>
                  <a:gd name="T71" fmla="*/ 88 h 91"/>
                  <a:gd name="T72" fmla="*/ 34 w 92"/>
                  <a:gd name="T73" fmla="*/ 90 h 91"/>
                  <a:gd name="T74" fmla="*/ 34 w 92"/>
                  <a:gd name="T75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34" y="90"/>
                    </a:moveTo>
                    <a:lnTo>
                      <a:pt x="34" y="90"/>
                    </a:lnTo>
                    <a:lnTo>
                      <a:pt x="43" y="91"/>
                    </a:lnTo>
                    <a:lnTo>
                      <a:pt x="52" y="91"/>
                    </a:lnTo>
                    <a:lnTo>
                      <a:pt x="61" y="89"/>
                    </a:lnTo>
                    <a:lnTo>
                      <a:pt x="69" y="85"/>
                    </a:lnTo>
                    <a:lnTo>
                      <a:pt x="76" y="80"/>
                    </a:lnTo>
                    <a:lnTo>
                      <a:pt x="82" y="74"/>
                    </a:lnTo>
                    <a:lnTo>
                      <a:pt x="87" y="6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2" y="49"/>
                    </a:lnTo>
                    <a:lnTo>
                      <a:pt x="92" y="40"/>
                    </a:lnTo>
                    <a:lnTo>
                      <a:pt x="90" y="31"/>
                    </a:lnTo>
                    <a:lnTo>
                      <a:pt x="86" y="22"/>
                    </a:lnTo>
                    <a:lnTo>
                      <a:pt x="81" y="16"/>
                    </a:lnTo>
                    <a:lnTo>
                      <a:pt x="74" y="10"/>
                    </a:lnTo>
                    <a:lnTo>
                      <a:pt x="67" y="5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7"/>
                    </a:lnTo>
                    <a:lnTo>
                      <a:pt x="4" y="2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3" y="61"/>
                    </a:lnTo>
                    <a:lnTo>
                      <a:pt x="5" y="69"/>
                    </a:lnTo>
                    <a:lnTo>
                      <a:pt x="12" y="76"/>
                    </a:lnTo>
                    <a:lnTo>
                      <a:pt x="18" y="83"/>
                    </a:lnTo>
                    <a:lnTo>
                      <a:pt x="25" y="88"/>
                    </a:lnTo>
                    <a:lnTo>
                      <a:pt x="34" y="90"/>
                    </a:lnTo>
                    <a:lnTo>
                      <a:pt x="3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2846564" y="6073468"/>
                <a:ext cx="839494" cy="768350"/>
              </a:xfrm>
              <a:custGeom>
                <a:avLst/>
                <a:gdLst>
                  <a:gd name="T0" fmla="*/ 1206 w 1298"/>
                  <a:gd name="T1" fmla="*/ 1072 h 1188"/>
                  <a:gd name="T2" fmla="*/ 1221 w 1298"/>
                  <a:gd name="T3" fmla="*/ 1065 h 1188"/>
                  <a:gd name="T4" fmla="*/ 1228 w 1298"/>
                  <a:gd name="T5" fmla="*/ 1052 h 1188"/>
                  <a:gd name="T6" fmla="*/ 1237 w 1298"/>
                  <a:gd name="T7" fmla="*/ 1033 h 1188"/>
                  <a:gd name="T8" fmla="*/ 1236 w 1298"/>
                  <a:gd name="T9" fmla="*/ 1017 h 1188"/>
                  <a:gd name="T10" fmla="*/ 1131 w 1298"/>
                  <a:gd name="T11" fmla="*/ 915 h 1188"/>
                  <a:gd name="T12" fmla="*/ 1281 w 1298"/>
                  <a:gd name="T13" fmla="*/ 833 h 1188"/>
                  <a:gd name="T14" fmla="*/ 1294 w 1298"/>
                  <a:gd name="T15" fmla="*/ 820 h 1188"/>
                  <a:gd name="T16" fmla="*/ 1296 w 1298"/>
                  <a:gd name="T17" fmla="*/ 805 h 1188"/>
                  <a:gd name="T18" fmla="*/ 1298 w 1298"/>
                  <a:gd name="T19" fmla="*/ 784 h 1188"/>
                  <a:gd name="T20" fmla="*/ 1291 w 1298"/>
                  <a:gd name="T21" fmla="*/ 770 h 1188"/>
                  <a:gd name="T22" fmla="*/ 1158 w 1298"/>
                  <a:gd name="T23" fmla="*/ 709 h 1188"/>
                  <a:gd name="T24" fmla="*/ 1271 w 1298"/>
                  <a:gd name="T25" fmla="*/ 581 h 1188"/>
                  <a:gd name="T26" fmla="*/ 1279 w 1298"/>
                  <a:gd name="T27" fmla="*/ 564 h 1188"/>
                  <a:gd name="T28" fmla="*/ 1275 w 1298"/>
                  <a:gd name="T29" fmla="*/ 544 h 1188"/>
                  <a:gd name="T30" fmla="*/ 1269 w 1298"/>
                  <a:gd name="T31" fmla="*/ 525 h 1188"/>
                  <a:gd name="T32" fmla="*/ 1258 w 1298"/>
                  <a:gd name="T33" fmla="*/ 517 h 1188"/>
                  <a:gd name="T34" fmla="*/ 1112 w 1298"/>
                  <a:gd name="T35" fmla="*/ 507 h 1188"/>
                  <a:gd name="T36" fmla="*/ 1177 w 1298"/>
                  <a:gd name="T37" fmla="*/ 344 h 1188"/>
                  <a:gd name="T38" fmla="*/ 1177 w 1298"/>
                  <a:gd name="T39" fmla="*/ 329 h 1188"/>
                  <a:gd name="T40" fmla="*/ 1166 w 1298"/>
                  <a:gd name="T41" fmla="*/ 313 h 1188"/>
                  <a:gd name="T42" fmla="*/ 1154 w 1298"/>
                  <a:gd name="T43" fmla="*/ 297 h 1188"/>
                  <a:gd name="T44" fmla="*/ 1140 w 1298"/>
                  <a:gd name="T45" fmla="*/ 292 h 1188"/>
                  <a:gd name="T46" fmla="*/ 1000 w 1298"/>
                  <a:gd name="T47" fmla="*/ 333 h 1188"/>
                  <a:gd name="T48" fmla="*/ 1005 w 1298"/>
                  <a:gd name="T49" fmla="*/ 163 h 1188"/>
                  <a:gd name="T50" fmla="*/ 1003 w 1298"/>
                  <a:gd name="T51" fmla="*/ 148 h 1188"/>
                  <a:gd name="T52" fmla="*/ 990 w 1298"/>
                  <a:gd name="T53" fmla="*/ 135 h 1188"/>
                  <a:gd name="T54" fmla="*/ 972 w 1298"/>
                  <a:gd name="T55" fmla="*/ 122 h 1188"/>
                  <a:gd name="T56" fmla="*/ 959 w 1298"/>
                  <a:gd name="T57" fmla="*/ 120 h 1188"/>
                  <a:gd name="T58" fmla="*/ 884 w 1298"/>
                  <a:gd name="T59" fmla="*/ 164 h 1188"/>
                  <a:gd name="T60" fmla="*/ 782 w 1298"/>
                  <a:gd name="T61" fmla="*/ 45 h 1188"/>
                  <a:gd name="T62" fmla="*/ 776 w 1298"/>
                  <a:gd name="T63" fmla="*/ 33 h 1188"/>
                  <a:gd name="T64" fmla="*/ 757 w 1298"/>
                  <a:gd name="T65" fmla="*/ 24 h 1188"/>
                  <a:gd name="T66" fmla="*/ 732 w 1298"/>
                  <a:gd name="T67" fmla="*/ 19 h 1188"/>
                  <a:gd name="T68" fmla="*/ 715 w 1298"/>
                  <a:gd name="T69" fmla="*/ 28 h 1188"/>
                  <a:gd name="T70" fmla="*/ 569 w 1298"/>
                  <a:gd name="T71" fmla="*/ 80 h 1188"/>
                  <a:gd name="T72" fmla="*/ 525 w 1298"/>
                  <a:gd name="T73" fmla="*/ 4 h 1188"/>
                  <a:gd name="T74" fmla="*/ 504 w 1298"/>
                  <a:gd name="T75" fmla="*/ 0 h 1188"/>
                  <a:gd name="T76" fmla="*/ 481 w 1298"/>
                  <a:gd name="T77" fmla="*/ 3 h 1188"/>
                  <a:gd name="T78" fmla="*/ 470 w 1298"/>
                  <a:gd name="T79" fmla="*/ 9 h 1188"/>
                  <a:gd name="T80" fmla="*/ 450 w 1298"/>
                  <a:gd name="T81" fmla="*/ 58 h 1188"/>
                  <a:gd name="T82" fmla="*/ 301 w 1298"/>
                  <a:gd name="T83" fmla="*/ 76 h 1188"/>
                  <a:gd name="T84" fmla="*/ 273 w 1298"/>
                  <a:gd name="T85" fmla="*/ 59 h 1188"/>
                  <a:gd name="T86" fmla="*/ 249 w 1298"/>
                  <a:gd name="T87" fmla="*/ 67 h 1188"/>
                  <a:gd name="T88" fmla="*/ 229 w 1298"/>
                  <a:gd name="T89" fmla="*/ 80 h 1188"/>
                  <a:gd name="T90" fmla="*/ 224 w 1298"/>
                  <a:gd name="T91" fmla="*/ 96 h 1188"/>
                  <a:gd name="T92" fmla="*/ 146 w 1298"/>
                  <a:gd name="T93" fmla="*/ 228 h 1188"/>
                  <a:gd name="T94" fmla="*/ 64 w 1298"/>
                  <a:gd name="T95" fmla="*/ 198 h 1188"/>
                  <a:gd name="T96" fmla="*/ 45 w 1298"/>
                  <a:gd name="T97" fmla="*/ 209 h 1188"/>
                  <a:gd name="T98" fmla="*/ 26 w 1298"/>
                  <a:gd name="T99" fmla="*/ 229 h 1188"/>
                  <a:gd name="T100" fmla="*/ 25 w 1298"/>
                  <a:gd name="T101" fmla="*/ 250 h 1188"/>
                  <a:gd name="T102" fmla="*/ 60 w 1298"/>
                  <a:gd name="T103" fmla="*/ 416 h 1188"/>
                  <a:gd name="T104" fmla="*/ 11 w 1298"/>
                  <a:gd name="T105" fmla="*/ 964 h 1188"/>
                  <a:gd name="T106" fmla="*/ 122 w 1298"/>
                  <a:gd name="T107" fmla="*/ 1139 h 1188"/>
                  <a:gd name="T108" fmla="*/ 186 w 1298"/>
                  <a:gd name="T109" fmla="*/ 1096 h 1188"/>
                  <a:gd name="T110" fmla="*/ 51 w 1298"/>
                  <a:gd name="T111" fmla="*/ 839 h 1188"/>
                  <a:gd name="T112" fmla="*/ 75 w 1298"/>
                  <a:gd name="T113" fmla="*/ 551 h 1188"/>
                  <a:gd name="T114" fmla="*/ 302 w 1298"/>
                  <a:gd name="T115" fmla="*/ 286 h 1188"/>
                  <a:gd name="T116" fmla="*/ 645 w 1298"/>
                  <a:gd name="T117" fmla="*/ 223 h 1188"/>
                  <a:gd name="T118" fmla="*/ 938 w 1298"/>
                  <a:gd name="T119" fmla="*/ 377 h 1188"/>
                  <a:gd name="T120" fmla="*/ 1081 w 1298"/>
                  <a:gd name="T121" fmla="*/ 690 h 1188"/>
                  <a:gd name="T122" fmla="*/ 1003 w 1298"/>
                  <a:gd name="T123" fmla="*/ 1015 h 1188"/>
                  <a:gd name="T124" fmla="*/ 1083 w 1298"/>
                  <a:gd name="T125" fmla="*/ 1183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8" h="1188">
                    <a:moveTo>
                      <a:pt x="1035" y="1099"/>
                    </a:moveTo>
                    <a:lnTo>
                      <a:pt x="1035" y="1099"/>
                    </a:lnTo>
                    <a:lnTo>
                      <a:pt x="1051" y="1078"/>
                    </a:lnTo>
                    <a:lnTo>
                      <a:pt x="1066" y="1057"/>
                    </a:lnTo>
                    <a:lnTo>
                      <a:pt x="1066" y="1057"/>
                    </a:lnTo>
                    <a:lnTo>
                      <a:pt x="1081" y="1061"/>
                    </a:lnTo>
                    <a:lnTo>
                      <a:pt x="1101" y="1066"/>
                    </a:lnTo>
                    <a:lnTo>
                      <a:pt x="1127" y="1070"/>
                    </a:lnTo>
                    <a:lnTo>
                      <a:pt x="1160" y="1073"/>
                    </a:lnTo>
                    <a:lnTo>
                      <a:pt x="1160" y="1073"/>
                    </a:lnTo>
                    <a:lnTo>
                      <a:pt x="1188" y="1073"/>
                    </a:lnTo>
                    <a:lnTo>
                      <a:pt x="1206" y="1072"/>
                    </a:lnTo>
                    <a:lnTo>
                      <a:pt x="1206" y="1072"/>
                    </a:lnTo>
                    <a:lnTo>
                      <a:pt x="1206" y="1072"/>
                    </a:lnTo>
                    <a:lnTo>
                      <a:pt x="1206" y="1072"/>
                    </a:lnTo>
                    <a:lnTo>
                      <a:pt x="1211" y="1072"/>
                    </a:lnTo>
                    <a:lnTo>
                      <a:pt x="1211" y="1072"/>
                    </a:lnTo>
                    <a:lnTo>
                      <a:pt x="1211" y="1071"/>
                    </a:lnTo>
                    <a:lnTo>
                      <a:pt x="1211" y="1071"/>
                    </a:lnTo>
                    <a:lnTo>
                      <a:pt x="1214" y="1070"/>
                    </a:lnTo>
                    <a:lnTo>
                      <a:pt x="1214" y="1070"/>
                    </a:lnTo>
                    <a:lnTo>
                      <a:pt x="1216" y="1070"/>
                    </a:lnTo>
                    <a:lnTo>
                      <a:pt x="1216" y="1070"/>
                    </a:lnTo>
                    <a:lnTo>
                      <a:pt x="1217" y="1068"/>
                    </a:lnTo>
                    <a:lnTo>
                      <a:pt x="1217" y="1068"/>
                    </a:lnTo>
                    <a:lnTo>
                      <a:pt x="1218" y="1067"/>
                    </a:lnTo>
                    <a:lnTo>
                      <a:pt x="1218" y="1067"/>
                    </a:lnTo>
                    <a:lnTo>
                      <a:pt x="1221" y="1065"/>
                    </a:lnTo>
                    <a:lnTo>
                      <a:pt x="1221" y="1065"/>
                    </a:lnTo>
                    <a:lnTo>
                      <a:pt x="1221" y="1065"/>
                    </a:lnTo>
                    <a:lnTo>
                      <a:pt x="1221" y="1065"/>
                    </a:lnTo>
                    <a:lnTo>
                      <a:pt x="1223" y="1062"/>
                    </a:lnTo>
                    <a:lnTo>
                      <a:pt x="1223" y="1062"/>
                    </a:lnTo>
                    <a:lnTo>
                      <a:pt x="1224" y="1061"/>
                    </a:lnTo>
                    <a:lnTo>
                      <a:pt x="1224" y="1061"/>
                    </a:lnTo>
                    <a:lnTo>
                      <a:pt x="1226" y="1058"/>
                    </a:lnTo>
                    <a:lnTo>
                      <a:pt x="1226" y="1058"/>
                    </a:lnTo>
                    <a:lnTo>
                      <a:pt x="1226" y="1057"/>
                    </a:lnTo>
                    <a:lnTo>
                      <a:pt x="1226" y="1057"/>
                    </a:lnTo>
                    <a:lnTo>
                      <a:pt x="1227" y="1053"/>
                    </a:lnTo>
                    <a:lnTo>
                      <a:pt x="1227" y="1053"/>
                    </a:lnTo>
                    <a:lnTo>
                      <a:pt x="1228" y="1052"/>
                    </a:lnTo>
                    <a:lnTo>
                      <a:pt x="1228" y="1052"/>
                    </a:lnTo>
                    <a:lnTo>
                      <a:pt x="1231" y="1047"/>
                    </a:lnTo>
                    <a:lnTo>
                      <a:pt x="1231" y="1047"/>
                    </a:lnTo>
                    <a:lnTo>
                      <a:pt x="1232" y="1043"/>
                    </a:lnTo>
                    <a:lnTo>
                      <a:pt x="1232" y="1043"/>
                    </a:lnTo>
                    <a:lnTo>
                      <a:pt x="1233" y="1042"/>
                    </a:lnTo>
                    <a:lnTo>
                      <a:pt x="1233" y="1042"/>
                    </a:lnTo>
                    <a:lnTo>
                      <a:pt x="1235" y="1038"/>
                    </a:lnTo>
                    <a:lnTo>
                      <a:pt x="1235" y="1038"/>
                    </a:lnTo>
                    <a:lnTo>
                      <a:pt x="1236" y="1037"/>
                    </a:lnTo>
                    <a:lnTo>
                      <a:pt x="1236" y="1037"/>
                    </a:lnTo>
                    <a:lnTo>
                      <a:pt x="1236" y="1034"/>
                    </a:lnTo>
                    <a:lnTo>
                      <a:pt x="1236" y="1034"/>
                    </a:lnTo>
                    <a:lnTo>
                      <a:pt x="1237" y="1033"/>
                    </a:lnTo>
                    <a:lnTo>
                      <a:pt x="1237" y="1033"/>
                    </a:lnTo>
                    <a:lnTo>
                      <a:pt x="1237" y="1029"/>
                    </a:lnTo>
                    <a:lnTo>
                      <a:pt x="1237" y="1029"/>
                    </a:lnTo>
                    <a:lnTo>
                      <a:pt x="1237" y="1029"/>
                    </a:lnTo>
                    <a:lnTo>
                      <a:pt x="1237" y="1029"/>
                    </a:lnTo>
                    <a:lnTo>
                      <a:pt x="1238" y="1026"/>
                    </a:lnTo>
                    <a:lnTo>
                      <a:pt x="1238" y="1026"/>
                    </a:lnTo>
                    <a:lnTo>
                      <a:pt x="1238" y="1024"/>
                    </a:lnTo>
                    <a:lnTo>
                      <a:pt x="1238" y="1024"/>
                    </a:lnTo>
                    <a:lnTo>
                      <a:pt x="1237" y="1022"/>
                    </a:lnTo>
                    <a:lnTo>
                      <a:pt x="1237" y="1022"/>
                    </a:lnTo>
                    <a:lnTo>
                      <a:pt x="1237" y="1020"/>
                    </a:lnTo>
                    <a:lnTo>
                      <a:pt x="1237" y="1020"/>
                    </a:lnTo>
                    <a:lnTo>
                      <a:pt x="1236" y="1017"/>
                    </a:lnTo>
                    <a:lnTo>
                      <a:pt x="1236" y="1017"/>
                    </a:lnTo>
                    <a:lnTo>
                      <a:pt x="1236" y="1017"/>
                    </a:lnTo>
                    <a:lnTo>
                      <a:pt x="1236" y="1017"/>
                    </a:lnTo>
                    <a:lnTo>
                      <a:pt x="1233" y="1012"/>
                    </a:lnTo>
                    <a:lnTo>
                      <a:pt x="1233" y="1012"/>
                    </a:lnTo>
                    <a:lnTo>
                      <a:pt x="1233" y="1012"/>
                    </a:lnTo>
                    <a:lnTo>
                      <a:pt x="1233" y="1012"/>
                    </a:lnTo>
                    <a:lnTo>
                      <a:pt x="1223" y="998"/>
                    </a:lnTo>
                    <a:lnTo>
                      <a:pt x="1204" y="978"/>
                    </a:lnTo>
                    <a:lnTo>
                      <a:pt x="1204" y="978"/>
                    </a:lnTo>
                    <a:lnTo>
                      <a:pt x="1182" y="954"/>
                    </a:lnTo>
                    <a:lnTo>
                      <a:pt x="1161" y="936"/>
                    </a:lnTo>
                    <a:lnTo>
                      <a:pt x="1144" y="923"/>
                    </a:lnTo>
                    <a:lnTo>
                      <a:pt x="1131" y="915"/>
                    </a:lnTo>
                    <a:lnTo>
                      <a:pt x="1131" y="915"/>
                    </a:lnTo>
                    <a:lnTo>
                      <a:pt x="1139" y="891"/>
                    </a:lnTo>
                    <a:lnTo>
                      <a:pt x="1139" y="891"/>
                    </a:lnTo>
                    <a:lnTo>
                      <a:pt x="1144" y="866"/>
                    </a:lnTo>
                    <a:lnTo>
                      <a:pt x="1144" y="866"/>
                    </a:lnTo>
                    <a:lnTo>
                      <a:pt x="1160" y="864"/>
                    </a:lnTo>
                    <a:lnTo>
                      <a:pt x="1182" y="862"/>
                    </a:lnTo>
                    <a:lnTo>
                      <a:pt x="1208" y="857"/>
                    </a:lnTo>
                    <a:lnTo>
                      <a:pt x="1240" y="848"/>
                    </a:lnTo>
                    <a:lnTo>
                      <a:pt x="1240" y="848"/>
                    </a:lnTo>
                    <a:lnTo>
                      <a:pt x="1265" y="839"/>
                    </a:lnTo>
                    <a:lnTo>
                      <a:pt x="1281" y="833"/>
                    </a:lnTo>
                    <a:lnTo>
                      <a:pt x="1281" y="833"/>
                    </a:lnTo>
                    <a:lnTo>
                      <a:pt x="1281" y="833"/>
                    </a:lnTo>
                    <a:lnTo>
                      <a:pt x="1281" y="833"/>
                    </a:lnTo>
                    <a:lnTo>
                      <a:pt x="1286" y="829"/>
                    </a:lnTo>
                    <a:lnTo>
                      <a:pt x="1286" y="829"/>
                    </a:lnTo>
                    <a:lnTo>
                      <a:pt x="1286" y="829"/>
                    </a:lnTo>
                    <a:lnTo>
                      <a:pt x="1286" y="829"/>
                    </a:lnTo>
                    <a:lnTo>
                      <a:pt x="1289" y="826"/>
                    </a:lnTo>
                    <a:lnTo>
                      <a:pt x="1289" y="826"/>
                    </a:lnTo>
                    <a:lnTo>
                      <a:pt x="1290" y="826"/>
                    </a:lnTo>
                    <a:lnTo>
                      <a:pt x="1290" y="826"/>
                    </a:lnTo>
                    <a:lnTo>
                      <a:pt x="1291" y="824"/>
                    </a:lnTo>
                    <a:lnTo>
                      <a:pt x="1291" y="824"/>
                    </a:lnTo>
                    <a:lnTo>
                      <a:pt x="1292" y="823"/>
                    </a:lnTo>
                    <a:lnTo>
                      <a:pt x="1292" y="823"/>
                    </a:lnTo>
                    <a:lnTo>
                      <a:pt x="1294" y="820"/>
                    </a:lnTo>
                    <a:lnTo>
                      <a:pt x="1294" y="820"/>
                    </a:lnTo>
                    <a:lnTo>
                      <a:pt x="1294" y="819"/>
                    </a:lnTo>
                    <a:lnTo>
                      <a:pt x="1294" y="819"/>
                    </a:lnTo>
                    <a:lnTo>
                      <a:pt x="1295" y="815"/>
                    </a:lnTo>
                    <a:lnTo>
                      <a:pt x="1295" y="815"/>
                    </a:lnTo>
                    <a:lnTo>
                      <a:pt x="1295" y="815"/>
                    </a:lnTo>
                    <a:lnTo>
                      <a:pt x="1295" y="815"/>
                    </a:lnTo>
                    <a:lnTo>
                      <a:pt x="1295" y="811"/>
                    </a:lnTo>
                    <a:lnTo>
                      <a:pt x="1295" y="811"/>
                    </a:lnTo>
                    <a:lnTo>
                      <a:pt x="1296" y="810"/>
                    </a:lnTo>
                    <a:lnTo>
                      <a:pt x="1296" y="810"/>
                    </a:lnTo>
                    <a:lnTo>
                      <a:pt x="1296" y="806"/>
                    </a:lnTo>
                    <a:lnTo>
                      <a:pt x="1296" y="806"/>
                    </a:lnTo>
                    <a:lnTo>
                      <a:pt x="1296" y="805"/>
                    </a:lnTo>
                    <a:lnTo>
                      <a:pt x="1296" y="805"/>
                    </a:lnTo>
                    <a:lnTo>
                      <a:pt x="1296" y="800"/>
                    </a:lnTo>
                    <a:lnTo>
                      <a:pt x="1296" y="800"/>
                    </a:lnTo>
                    <a:lnTo>
                      <a:pt x="1298" y="795"/>
                    </a:lnTo>
                    <a:lnTo>
                      <a:pt x="1298" y="795"/>
                    </a:lnTo>
                    <a:lnTo>
                      <a:pt x="1298" y="794"/>
                    </a:lnTo>
                    <a:lnTo>
                      <a:pt x="1298" y="794"/>
                    </a:lnTo>
                    <a:lnTo>
                      <a:pt x="1298" y="790"/>
                    </a:lnTo>
                    <a:lnTo>
                      <a:pt x="1298" y="790"/>
                    </a:lnTo>
                    <a:lnTo>
                      <a:pt x="1298" y="789"/>
                    </a:lnTo>
                    <a:lnTo>
                      <a:pt x="1298" y="789"/>
                    </a:lnTo>
                    <a:lnTo>
                      <a:pt x="1298" y="785"/>
                    </a:lnTo>
                    <a:lnTo>
                      <a:pt x="1298" y="785"/>
                    </a:lnTo>
                    <a:lnTo>
                      <a:pt x="1298" y="784"/>
                    </a:lnTo>
                    <a:lnTo>
                      <a:pt x="1298" y="784"/>
                    </a:lnTo>
                    <a:lnTo>
                      <a:pt x="1298" y="780"/>
                    </a:lnTo>
                    <a:lnTo>
                      <a:pt x="1298" y="780"/>
                    </a:lnTo>
                    <a:lnTo>
                      <a:pt x="1298" y="780"/>
                    </a:lnTo>
                    <a:lnTo>
                      <a:pt x="1298" y="780"/>
                    </a:lnTo>
                    <a:lnTo>
                      <a:pt x="1296" y="776"/>
                    </a:lnTo>
                    <a:lnTo>
                      <a:pt x="1296" y="776"/>
                    </a:lnTo>
                    <a:lnTo>
                      <a:pt x="1296" y="776"/>
                    </a:lnTo>
                    <a:lnTo>
                      <a:pt x="1296" y="776"/>
                    </a:lnTo>
                    <a:lnTo>
                      <a:pt x="1295" y="774"/>
                    </a:lnTo>
                    <a:lnTo>
                      <a:pt x="1295" y="774"/>
                    </a:lnTo>
                    <a:lnTo>
                      <a:pt x="1294" y="772"/>
                    </a:lnTo>
                    <a:lnTo>
                      <a:pt x="1294" y="772"/>
                    </a:lnTo>
                    <a:lnTo>
                      <a:pt x="1291" y="770"/>
                    </a:lnTo>
                    <a:lnTo>
                      <a:pt x="1291" y="770"/>
                    </a:lnTo>
                    <a:lnTo>
                      <a:pt x="1291" y="769"/>
                    </a:lnTo>
                    <a:lnTo>
                      <a:pt x="1291" y="769"/>
                    </a:lnTo>
                    <a:lnTo>
                      <a:pt x="1287" y="765"/>
                    </a:lnTo>
                    <a:lnTo>
                      <a:pt x="1287" y="765"/>
                    </a:lnTo>
                    <a:lnTo>
                      <a:pt x="1287" y="765"/>
                    </a:lnTo>
                    <a:lnTo>
                      <a:pt x="1287" y="765"/>
                    </a:lnTo>
                    <a:lnTo>
                      <a:pt x="1272" y="756"/>
                    </a:lnTo>
                    <a:lnTo>
                      <a:pt x="1248" y="743"/>
                    </a:lnTo>
                    <a:lnTo>
                      <a:pt x="1248" y="743"/>
                    </a:lnTo>
                    <a:lnTo>
                      <a:pt x="1218" y="729"/>
                    </a:lnTo>
                    <a:lnTo>
                      <a:pt x="1193" y="719"/>
                    </a:lnTo>
                    <a:lnTo>
                      <a:pt x="1173" y="713"/>
                    </a:lnTo>
                    <a:lnTo>
                      <a:pt x="1158" y="709"/>
                    </a:lnTo>
                    <a:lnTo>
                      <a:pt x="1158" y="709"/>
                    </a:lnTo>
                    <a:lnTo>
                      <a:pt x="1156" y="684"/>
                    </a:lnTo>
                    <a:lnTo>
                      <a:pt x="1154" y="658"/>
                    </a:lnTo>
                    <a:lnTo>
                      <a:pt x="1154" y="658"/>
                    </a:lnTo>
                    <a:lnTo>
                      <a:pt x="1168" y="651"/>
                    </a:lnTo>
                    <a:lnTo>
                      <a:pt x="1187" y="643"/>
                    </a:lnTo>
                    <a:lnTo>
                      <a:pt x="1209" y="629"/>
                    </a:lnTo>
                    <a:lnTo>
                      <a:pt x="1237" y="610"/>
                    </a:lnTo>
                    <a:lnTo>
                      <a:pt x="1237" y="610"/>
                    </a:lnTo>
                    <a:lnTo>
                      <a:pt x="1258" y="593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1" y="581"/>
                    </a:lnTo>
                    <a:lnTo>
                      <a:pt x="1276" y="572"/>
                    </a:lnTo>
                    <a:lnTo>
                      <a:pt x="1276" y="572"/>
                    </a:lnTo>
                    <a:lnTo>
                      <a:pt x="1276" y="572"/>
                    </a:lnTo>
                    <a:lnTo>
                      <a:pt x="1276" y="572"/>
                    </a:lnTo>
                    <a:lnTo>
                      <a:pt x="1277" y="568"/>
                    </a:lnTo>
                    <a:lnTo>
                      <a:pt x="1277" y="568"/>
                    </a:lnTo>
                    <a:lnTo>
                      <a:pt x="1277" y="568"/>
                    </a:lnTo>
                    <a:lnTo>
                      <a:pt x="1277" y="568"/>
                    </a:lnTo>
                    <a:lnTo>
                      <a:pt x="1279" y="564"/>
                    </a:lnTo>
                    <a:lnTo>
                      <a:pt x="1279" y="564"/>
                    </a:lnTo>
                    <a:lnTo>
                      <a:pt x="1279" y="564"/>
                    </a:lnTo>
                    <a:lnTo>
                      <a:pt x="1279" y="564"/>
                    </a:lnTo>
                    <a:lnTo>
                      <a:pt x="1279" y="561"/>
                    </a:lnTo>
                    <a:lnTo>
                      <a:pt x="1279" y="561"/>
                    </a:lnTo>
                    <a:lnTo>
                      <a:pt x="1277" y="559"/>
                    </a:lnTo>
                    <a:lnTo>
                      <a:pt x="1277" y="559"/>
                    </a:lnTo>
                    <a:lnTo>
                      <a:pt x="1277" y="556"/>
                    </a:lnTo>
                    <a:lnTo>
                      <a:pt x="1277" y="556"/>
                    </a:lnTo>
                    <a:lnTo>
                      <a:pt x="1277" y="554"/>
                    </a:lnTo>
                    <a:lnTo>
                      <a:pt x="1277" y="554"/>
                    </a:lnTo>
                    <a:lnTo>
                      <a:pt x="1276" y="551"/>
                    </a:lnTo>
                    <a:lnTo>
                      <a:pt x="1276" y="551"/>
                    </a:lnTo>
                    <a:lnTo>
                      <a:pt x="1276" y="549"/>
                    </a:lnTo>
                    <a:lnTo>
                      <a:pt x="1276" y="549"/>
                    </a:lnTo>
                    <a:lnTo>
                      <a:pt x="1275" y="544"/>
                    </a:lnTo>
                    <a:lnTo>
                      <a:pt x="1275" y="544"/>
                    </a:lnTo>
                    <a:lnTo>
                      <a:pt x="1274" y="539"/>
                    </a:lnTo>
                    <a:lnTo>
                      <a:pt x="1274" y="539"/>
                    </a:lnTo>
                    <a:lnTo>
                      <a:pt x="1272" y="538"/>
                    </a:lnTo>
                    <a:lnTo>
                      <a:pt x="1272" y="538"/>
                    </a:lnTo>
                    <a:lnTo>
                      <a:pt x="1271" y="534"/>
                    </a:lnTo>
                    <a:lnTo>
                      <a:pt x="1271" y="534"/>
                    </a:lnTo>
                    <a:lnTo>
                      <a:pt x="1271" y="533"/>
                    </a:lnTo>
                    <a:lnTo>
                      <a:pt x="1271" y="533"/>
                    </a:lnTo>
                    <a:lnTo>
                      <a:pt x="1270" y="530"/>
                    </a:lnTo>
                    <a:lnTo>
                      <a:pt x="1270" y="530"/>
                    </a:lnTo>
                    <a:lnTo>
                      <a:pt x="1270" y="529"/>
                    </a:lnTo>
                    <a:lnTo>
                      <a:pt x="1270" y="529"/>
                    </a:lnTo>
                    <a:lnTo>
                      <a:pt x="1269" y="525"/>
                    </a:lnTo>
                    <a:lnTo>
                      <a:pt x="1269" y="525"/>
                    </a:lnTo>
                    <a:lnTo>
                      <a:pt x="1267" y="525"/>
                    </a:lnTo>
                    <a:lnTo>
                      <a:pt x="1267" y="525"/>
                    </a:lnTo>
                    <a:lnTo>
                      <a:pt x="1266" y="523"/>
                    </a:lnTo>
                    <a:lnTo>
                      <a:pt x="1266" y="523"/>
                    </a:lnTo>
                    <a:lnTo>
                      <a:pt x="1265" y="522"/>
                    </a:lnTo>
                    <a:lnTo>
                      <a:pt x="1265" y="522"/>
                    </a:lnTo>
                    <a:lnTo>
                      <a:pt x="1262" y="520"/>
                    </a:lnTo>
                    <a:lnTo>
                      <a:pt x="1262" y="520"/>
                    </a:lnTo>
                    <a:lnTo>
                      <a:pt x="1262" y="519"/>
                    </a:lnTo>
                    <a:lnTo>
                      <a:pt x="1262" y="519"/>
                    </a:lnTo>
                    <a:lnTo>
                      <a:pt x="1258" y="518"/>
                    </a:lnTo>
                    <a:lnTo>
                      <a:pt x="1258" y="518"/>
                    </a:lnTo>
                    <a:lnTo>
                      <a:pt x="1258" y="517"/>
                    </a:lnTo>
                    <a:lnTo>
                      <a:pt x="1258" y="517"/>
                    </a:lnTo>
                    <a:lnTo>
                      <a:pt x="1253" y="515"/>
                    </a:lnTo>
                    <a:lnTo>
                      <a:pt x="1253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52" y="515"/>
                    </a:lnTo>
                    <a:lnTo>
                      <a:pt x="1236" y="512"/>
                    </a:lnTo>
                    <a:lnTo>
                      <a:pt x="1209" y="508"/>
                    </a:lnTo>
                    <a:lnTo>
                      <a:pt x="1209" y="508"/>
                    </a:lnTo>
                    <a:lnTo>
                      <a:pt x="1177" y="504"/>
                    </a:lnTo>
                    <a:lnTo>
                      <a:pt x="1149" y="504"/>
                    </a:lnTo>
                    <a:lnTo>
                      <a:pt x="1127" y="505"/>
                    </a:lnTo>
                    <a:lnTo>
                      <a:pt x="1112" y="507"/>
                    </a:lnTo>
                    <a:lnTo>
                      <a:pt x="1112" y="507"/>
                    </a:lnTo>
                    <a:lnTo>
                      <a:pt x="1102" y="484"/>
                    </a:lnTo>
                    <a:lnTo>
                      <a:pt x="1091" y="461"/>
                    </a:lnTo>
                    <a:lnTo>
                      <a:pt x="1091" y="461"/>
                    </a:lnTo>
                    <a:lnTo>
                      <a:pt x="1102" y="450"/>
                    </a:lnTo>
                    <a:lnTo>
                      <a:pt x="1116" y="435"/>
                    </a:lnTo>
                    <a:lnTo>
                      <a:pt x="1134" y="413"/>
                    </a:lnTo>
                    <a:lnTo>
                      <a:pt x="1153" y="386"/>
                    </a:lnTo>
                    <a:lnTo>
                      <a:pt x="1153" y="386"/>
                    </a:lnTo>
                    <a:lnTo>
                      <a:pt x="1166" y="364"/>
                    </a:lnTo>
                    <a:lnTo>
                      <a:pt x="1174" y="349"/>
                    </a:lnTo>
                    <a:lnTo>
                      <a:pt x="1174" y="349"/>
                    </a:lnTo>
                    <a:lnTo>
                      <a:pt x="1175" y="348"/>
                    </a:lnTo>
                    <a:lnTo>
                      <a:pt x="1175" y="348"/>
                    </a:lnTo>
                    <a:lnTo>
                      <a:pt x="1177" y="344"/>
                    </a:lnTo>
                    <a:lnTo>
                      <a:pt x="1177" y="344"/>
                    </a:lnTo>
                    <a:lnTo>
                      <a:pt x="1177" y="343"/>
                    </a:lnTo>
                    <a:lnTo>
                      <a:pt x="1177" y="343"/>
                    </a:lnTo>
                    <a:lnTo>
                      <a:pt x="1178" y="339"/>
                    </a:lnTo>
                    <a:lnTo>
                      <a:pt x="1178" y="339"/>
                    </a:lnTo>
                    <a:lnTo>
                      <a:pt x="1178" y="338"/>
                    </a:lnTo>
                    <a:lnTo>
                      <a:pt x="1178" y="338"/>
                    </a:lnTo>
                    <a:lnTo>
                      <a:pt x="1178" y="334"/>
                    </a:lnTo>
                    <a:lnTo>
                      <a:pt x="1178" y="334"/>
                    </a:lnTo>
                    <a:lnTo>
                      <a:pt x="1178" y="333"/>
                    </a:lnTo>
                    <a:lnTo>
                      <a:pt x="1178" y="333"/>
                    </a:lnTo>
                    <a:lnTo>
                      <a:pt x="1177" y="330"/>
                    </a:lnTo>
                    <a:lnTo>
                      <a:pt x="1177" y="330"/>
                    </a:lnTo>
                    <a:lnTo>
                      <a:pt x="1177" y="329"/>
                    </a:lnTo>
                    <a:lnTo>
                      <a:pt x="1177" y="329"/>
                    </a:lnTo>
                    <a:lnTo>
                      <a:pt x="1175" y="326"/>
                    </a:lnTo>
                    <a:lnTo>
                      <a:pt x="1175" y="326"/>
                    </a:lnTo>
                    <a:lnTo>
                      <a:pt x="1174" y="325"/>
                    </a:lnTo>
                    <a:lnTo>
                      <a:pt x="1174" y="325"/>
                    </a:lnTo>
                    <a:lnTo>
                      <a:pt x="1173" y="323"/>
                    </a:lnTo>
                    <a:lnTo>
                      <a:pt x="1173" y="323"/>
                    </a:lnTo>
                    <a:lnTo>
                      <a:pt x="1172" y="321"/>
                    </a:lnTo>
                    <a:lnTo>
                      <a:pt x="1172" y="321"/>
                    </a:lnTo>
                    <a:lnTo>
                      <a:pt x="1170" y="318"/>
                    </a:lnTo>
                    <a:lnTo>
                      <a:pt x="1170" y="318"/>
                    </a:lnTo>
                    <a:lnTo>
                      <a:pt x="1169" y="316"/>
                    </a:lnTo>
                    <a:lnTo>
                      <a:pt x="1169" y="316"/>
                    </a:lnTo>
                    <a:lnTo>
                      <a:pt x="1166" y="313"/>
                    </a:lnTo>
                    <a:lnTo>
                      <a:pt x="1166" y="313"/>
                    </a:lnTo>
                    <a:lnTo>
                      <a:pt x="1163" y="309"/>
                    </a:lnTo>
                    <a:lnTo>
                      <a:pt x="1163" y="309"/>
                    </a:lnTo>
                    <a:lnTo>
                      <a:pt x="1163" y="307"/>
                    </a:lnTo>
                    <a:lnTo>
                      <a:pt x="1163" y="307"/>
                    </a:lnTo>
                    <a:lnTo>
                      <a:pt x="1160" y="304"/>
                    </a:lnTo>
                    <a:lnTo>
                      <a:pt x="1160" y="304"/>
                    </a:lnTo>
                    <a:lnTo>
                      <a:pt x="1159" y="302"/>
                    </a:lnTo>
                    <a:lnTo>
                      <a:pt x="1159" y="302"/>
                    </a:lnTo>
                    <a:lnTo>
                      <a:pt x="1156" y="300"/>
                    </a:lnTo>
                    <a:lnTo>
                      <a:pt x="1156" y="300"/>
                    </a:lnTo>
                    <a:lnTo>
                      <a:pt x="1156" y="300"/>
                    </a:lnTo>
                    <a:lnTo>
                      <a:pt x="1156" y="300"/>
                    </a:lnTo>
                    <a:lnTo>
                      <a:pt x="1154" y="297"/>
                    </a:lnTo>
                    <a:lnTo>
                      <a:pt x="1154" y="297"/>
                    </a:lnTo>
                    <a:lnTo>
                      <a:pt x="1153" y="296"/>
                    </a:lnTo>
                    <a:lnTo>
                      <a:pt x="1153" y="296"/>
                    </a:lnTo>
                    <a:lnTo>
                      <a:pt x="1150" y="295"/>
                    </a:lnTo>
                    <a:lnTo>
                      <a:pt x="1150" y="295"/>
                    </a:lnTo>
                    <a:lnTo>
                      <a:pt x="1149" y="295"/>
                    </a:lnTo>
                    <a:lnTo>
                      <a:pt x="1149" y="295"/>
                    </a:lnTo>
                    <a:lnTo>
                      <a:pt x="1146" y="294"/>
                    </a:lnTo>
                    <a:lnTo>
                      <a:pt x="1146" y="294"/>
                    </a:lnTo>
                    <a:lnTo>
                      <a:pt x="1145" y="292"/>
                    </a:lnTo>
                    <a:lnTo>
                      <a:pt x="1145" y="292"/>
                    </a:lnTo>
                    <a:lnTo>
                      <a:pt x="1141" y="292"/>
                    </a:lnTo>
                    <a:lnTo>
                      <a:pt x="1141" y="292"/>
                    </a:lnTo>
                    <a:lnTo>
                      <a:pt x="1140" y="292"/>
                    </a:lnTo>
                    <a:lnTo>
                      <a:pt x="1140" y="292"/>
                    </a:lnTo>
                    <a:lnTo>
                      <a:pt x="1136" y="292"/>
                    </a:lnTo>
                    <a:lnTo>
                      <a:pt x="1136" y="292"/>
                    </a:lnTo>
                    <a:lnTo>
                      <a:pt x="1135" y="292"/>
                    </a:lnTo>
                    <a:lnTo>
                      <a:pt x="1135" y="292"/>
                    </a:lnTo>
                    <a:lnTo>
                      <a:pt x="1135" y="292"/>
                    </a:lnTo>
                    <a:lnTo>
                      <a:pt x="1135" y="292"/>
                    </a:lnTo>
                    <a:lnTo>
                      <a:pt x="1117" y="294"/>
                    </a:lnTo>
                    <a:lnTo>
                      <a:pt x="1092" y="300"/>
                    </a:lnTo>
                    <a:lnTo>
                      <a:pt x="1092" y="300"/>
                    </a:lnTo>
                    <a:lnTo>
                      <a:pt x="1061" y="309"/>
                    </a:lnTo>
                    <a:lnTo>
                      <a:pt x="1034" y="318"/>
                    </a:lnTo>
                    <a:lnTo>
                      <a:pt x="1014" y="326"/>
                    </a:lnTo>
                    <a:lnTo>
                      <a:pt x="1000" y="333"/>
                    </a:lnTo>
                    <a:lnTo>
                      <a:pt x="1000" y="333"/>
                    </a:lnTo>
                    <a:lnTo>
                      <a:pt x="983" y="315"/>
                    </a:lnTo>
                    <a:lnTo>
                      <a:pt x="965" y="296"/>
                    </a:lnTo>
                    <a:lnTo>
                      <a:pt x="965" y="296"/>
                    </a:lnTo>
                    <a:lnTo>
                      <a:pt x="971" y="284"/>
                    </a:lnTo>
                    <a:lnTo>
                      <a:pt x="980" y="263"/>
                    </a:lnTo>
                    <a:lnTo>
                      <a:pt x="989" y="237"/>
                    </a:lnTo>
                    <a:lnTo>
                      <a:pt x="998" y="204"/>
                    </a:lnTo>
                    <a:lnTo>
                      <a:pt x="998" y="204"/>
                    </a:lnTo>
                    <a:lnTo>
                      <a:pt x="1003" y="180"/>
                    </a:lnTo>
                    <a:lnTo>
                      <a:pt x="1005" y="163"/>
                    </a:lnTo>
                    <a:lnTo>
                      <a:pt x="1005" y="163"/>
                    </a:lnTo>
                    <a:lnTo>
                      <a:pt x="1005" y="163"/>
                    </a:lnTo>
                    <a:lnTo>
                      <a:pt x="1005" y="163"/>
                    </a:lnTo>
                    <a:lnTo>
                      <a:pt x="1005" y="161"/>
                    </a:lnTo>
                    <a:lnTo>
                      <a:pt x="1005" y="161"/>
                    </a:lnTo>
                    <a:lnTo>
                      <a:pt x="1005" y="158"/>
                    </a:lnTo>
                    <a:lnTo>
                      <a:pt x="1005" y="158"/>
                    </a:lnTo>
                    <a:lnTo>
                      <a:pt x="1005" y="156"/>
                    </a:lnTo>
                    <a:lnTo>
                      <a:pt x="1005" y="156"/>
                    </a:lnTo>
                    <a:lnTo>
                      <a:pt x="1004" y="151"/>
                    </a:lnTo>
                    <a:lnTo>
                      <a:pt x="1004" y="151"/>
                    </a:lnTo>
                    <a:lnTo>
                      <a:pt x="1004" y="151"/>
                    </a:lnTo>
                    <a:lnTo>
                      <a:pt x="1004" y="151"/>
                    </a:lnTo>
                    <a:lnTo>
                      <a:pt x="1003" y="148"/>
                    </a:lnTo>
                    <a:lnTo>
                      <a:pt x="1003" y="148"/>
                    </a:lnTo>
                    <a:lnTo>
                      <a:pt x="1003" y="148"/>
                    </a:lnTo>
                    <a:lnTo>
                      <a:pt x="1003" y="148"/>
                    </a:lnTo>
                    <a:lnTo>
                      <a:pt x="1001" y="145"/>
                    </a:lnTo>
                    <a:lnTo>
                      <a:pt x="1001" y="145"/>
                    </a:lnTo>
                    <a:lnTo>
                      <a:pt x="1000" y="144"/>
                    </a:lnTo>
                    <a:lnTo>
                      <a:pt x="1000" y="144"/>
                    </a:lnTo>
                    <a:lnTo>
                      <a:pt x="998" y="141"/>
                    </a:lnTo>
                    <a:lnTo>
                      <a:pt x="998" y="141"/>
                    </a:lnTo>
                    <a:lnTo>
                      <a:pt x="998" y="141"/>
                    </a:lnTo>
                    <a:lnTo>
                      <a:pt x="998" y="141"/>
                    </a:lnTo>
                    <a:lnTo>
                      <a:pt x="994" y="139"/>
                    </a:lnTo>
                    <a:lnTo>
                      <a:pt x="994" y="139"/>
                    </a:lnTo>
                    <a:lnTo>
                      <a:pt x="994" y="137"/>
                    </a:lnTo>
                    <a:lnTo>
                      <a:pt x="994" y="137"/>
                    </a:lnTo>
                    <a:lnTo>
                      <a:pt x="990" y="135"/>
                    </a:lnTo>
                    <a:lnTo>
                      <a:pt x="990" y="135"/>
                    </a:lnTo>
                    <a:lnTo>
                      <a:pt x="989" y="134"/>
                    </a:lnTo>
                    <a:lnTo>
                      <a:pt x="989" y="134"/>
                    </a:lnTo>
                    <a:lnTo>
                      <a:pt x="985" y="131"/>
                    </a:lnTo>
                    <a:lnTo>
                      <a:pt x="985" y="131"/>
                    </a:lnTo>
                    <a:lnTo>
                      <a:pt x="981" y="129"/>
                    </a:lnTo>
                    <a:lnTo>
                      <a:pt x="981" y="129"/>
                    </a:lnTo>
                    <a:lnTo>
                      <a:pt x="979" y="127"/>
                    </a:lnTo>
                    <a:lnTo>
                      <a:pt x="979" y="127"/>
                    </a:lnTo>
                    <a:lnTo>
                      <a:pt x="976" y="126"/>
                    </a:lnTo>
                    <a:lnTo>
                      <a:pt x="976" y="126"/>
                    </a:lnTo>
                    <a:lnTo>
                      <a:pt x="975" y="125"/>
                    </a:lnTo>
                    <a:lnTo>
                      <a:pt x="975" y="125"/>
                    </a:lnTo>
                    <a:lnTo>
                      <a:pt x="972" y="122"/>
                    </a:lnTo>
                    <a:lnTo>
                      <a:pt x="972" y="122"/>
                    </a:lnTo>
                    <a:lnTo>
                      <a:pt x="971" y="122"/>
                    </a:lnTo>
                    <a:lnTo>
                      <a:pt x="971" y="122"/>
                    </a:lnTo>
                    <a:lnTo>
                      <a:pt x="967" y="121"/>
                    </a:lnTo>
                    <a:lnTo>
                      <a:pt x="967" y="121"/>
                    </a:lnTo>
                    <a:lnTo>
                      <a:pt x="966" y="121"/>
                    </a:lnTo>
                    <a:lnTo>
                      <a:pt x="966" y="121"/>
                    </a:lnTo>
                    <a:lnTo>
                      <a:pt x="964" y="120"/>
                    </a:lnTo>
                    <a:lnTo>
                      <a:pt x="964" y="120"/>
                    </a:lnTo>
                    <a:lnTo>
                      <a:pt x="962" y="120"/>
                    </a:lnTo>
                    <a:lnTo>
                      <a:pt x="962" y="120"/>
                    </a:lnTo>
                    <a:lnTo>
                      <a:pt x="960" y="120"/>
                    </a:lnTo>
                    <a:lnTo>
                      <a:pt x="960" y="120"/>
                    </a:lnTo>
                    <a:lnTo>
                      <a:pt x="959" y="120"/>
                    </a:lnTo>
                    <a:lnTo>
                      <a:pt x="959" y="120"/>
                    </a:lnTo>
                    <a:lnTo>
                      <a:pt x="955" y="121"/>
                    </a:lnTo>
                    <a:lnTo>
                      <a:pt x="955" y="121"/>
                    </a:lnTo>
                    <a:lnTo>
                      <a:pt x="954" y="121"/>
                    </a:lnTo>
                    <a:lnTo>
                      <a:pt x="954" y="121"/>
                    </a:lnTo>
                    <a:lnTo>
                      <a:pt x="950" y="122"/>
                    </a:lnTo>
                    <a:lnTo>
                      <a:pt x="950" y="122"/>
                    </a:lnTo>
                    <a:lnTo>
                      <a:pt x="949" y="122"/>
                    </a:lnTo>
                    <a:lnTo>
                      <a:pt x="949" y="122"/>
                    </a:lnTo>
                    <a:lnTo>
                      <a:pt x="949" y="122"/>
                    </a:lnTo>
                    <a:lnTo>
                      <a:pt x="949" y="122"/>
                    </a:lnTo>
                    <a:lnTo>
                      <a:pt x="933" y="131"/>
                    </a:lnTo>
                    <a:lnTo>
                      <a:pt x="912" y="144"/>
                    </a:lnTo>
                    <a:lnTo>
                      <a:pt x="912" y="144"/>
                    </a:lnTo>
                    <a:lnTo>
                      <a:pt x="884" y="164"/>
                    </a:lnTo>
                    <a:lnTo>
                      <a:pt x="862" y="182"/>
                    </a:lnTo>
                    <a:lnTo>
                      <a:pt x="846" y="197"/>
                    </a:lnTo>
                    <a:lnTo>
                      <a:pt x="836" y="207"/>
                    </a:lnTo>
                    <a:lnTo>
                      <a:pt x="836" y="207"/>
                    </a:lnTo>
                    <a:lnTo>
                      <a:pt x="814" y="197"/>
                    </a:lnTo>
                    <a:lnTo>
                      <a:pt x="790" y="187"/>
                    </a:lnTo>
                    <a:lnTo>
                      <a:pt x="790" y="187"/>
                    </a:lnTo>
                    <a:lnTo>
                      <a:pt x="792" y="171"/>
                    </a:lnTo>
                    <a:lnTo>
                      <a:pt x="794" y="150"/>
                    </a:lnTo>
                    <a:lnTo>
                      <a:pt x="792" y="121"/>
                    </a:lnTo>
                    <a:lnTo>
                      <a:pt x="790" y="87"/>
                    </a:lnTo>
                    <a:lnTo>
                      <a:pt x="790" y="87"/>
                    </a:lnTo>
                    <a:lnTo>
                      <a:pt x="786" y="63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1" y="42"/>
                    </a:lnTo>
                    <a:lnTo>
                      <a:pt x="781" y="42"/>
                    </a:lnTo>
                    <a:lnTo>
                      <a:pt x="781" y="40"/>
                    </a:lnTo>
                    <a:lnTo>
                      <a:pt x="781" y="40"/>
                    </a:lnTo>
                    <a:lnTo>
                      <a:pt x="778" y="35"/>
                    </a:lnTo>
                    <a:lnTo>
                      <a:pt x="778" y="35"/>
                    </a:lnTo>
                    <a:lnTo>
                      <a:pt x="778" y="35"/>
                    </a:lnTo>
                    <a:lnTo>
                      <a:pt x="776" y="33"/>
                    </a:lnTo>
                    <a:lnTo>
                      <a:pt x="776" y="33"/>
                    </a:lnTo>
                    <a:lnTo>
                      <a:pt x="775" y="32"/>
                    </a:lnTo>
                    <a:lnTo>
                      <a:pt x="775" y="32"/>
                    </a:lnTo>
                    <a:lnTo>
                      <a:pt x="772" y="30"/>
                    </a:lnTo>
                    <a:lnTo>
                      <a:pt x="772" y="30"/>
                    </a:lnTo>
                    <a:lnTo>
                      <a:pt x="772" y="29"/>
                    </a:lnTo>
                    <a:lnTo>
                      <a:pt x="772" y="29"/>
                    </a:lnTo>
                    <a:lnTo>
                      <a:pt x="765" y="27"/>
                    </a:lnTo>
                    <a:lnTo>
                      <a:pt x="765" y="27"/>
                    </a:lnTo>
                    <a:lnTo>
                      <a:pt x="763" y="25"/>
                    </a:lnTo>
                    <a:lnTo>
                      <a:pt x="763" y="25"/>
                    </a:lnTo>
                    <a:lnTo>
                      <a:pt x="760" y="25"/>
                    </a:lnTo>
                    <a:lnTo>
                      <a:pt x="760" y="25"/>
                    </a:lnTo>
                    <a:lnTo>
                      <a:pt x="757" y="24"/>
                    </a:lnTo>
                    <a:lnTo>
                      <a:pt x="757" y="24"/>
                    </a:lnTo>
                    <a:lnTo>
                      <a:pt x="753" y="23"/>
                    </a:lnTo>
                    <a:lnTo>
                      <a:pt x="753" y="23"/>
                    </a:lnTo>
                    <a:lnTo>
                      <a:pt x="748" y="22"/>
                    </a:lnTo>
                    <a:lnTo>
                      <a:pt x="748" y="22"/>
                    </a:lnTo>
                    <a:lnTo>
                      <a:pt x="746" y="22"/>
                    </a:lnTo>
                    <a:lnTo>
                      <a:pt x="746" y="22"/>
                    </a:lnTo>
                    <a:lnTo>
                      <a:pt x="743" y="20"/>
                    </a:lnTo>
                    <a:lnTo>
                      <a:pt x="743" y="20"/>
                    </a:lnTo>
                    <a:lnTo>
                      <a:pt x="741" y="20"/>
                    </a:lnTo>
                    <a:lnTo>
                      <a:pt x="741" y="20"/>
                    </a:lnTo>
                    <a:lnTo>
                      <a:pt x="733" y="19"/>
                    </a:lnTo>
                    <a:lnTo>
                      <a:pt x="733" y="19"/>
                    </a:lnTo>
                    <a:lnTo>
                      <a:pt x="732" y="19"/>
                    </a:lnTo>
                    <a:lnTo>
                      <a:pt x="732" y="19"/>
                    </a:lnTo>
                    <a:lnTo>
                      <a:pt x="729" y="20"/>
                    </a:lnTo>
                    <a:lnTo>
                      <a:pt x="729" y="20"/>
                    </a:lnTo>
                    <a:lnTo>
                      <a:pt x="728" y="20"/>
                    </a:lnTo>
                    <a:lnTo>
                      <a:pt x="728" y="20"/>
                    </a:lnTo>
                    <a:lnTo>
                      <a:pt x="720" y="24"/>
                    </a:lnTo>
                    <a:lnTo>
                      <a:pt x="720" y="24"/>
                    </a:lnTo>
                    <a:lnTo>
                      <a:pt x="719" y="24"/>
                    </a:lnTo>
                    <a:lnTo>
                      <a:pt x="719" y="24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15" y="28"/>
                    </a:lnTo>
                    <a:lnTo>
                      <a:pt x="704" y="40"/>
                    </a:lnTo>
                    <a:lnTo>
                      <a:pt x="688" y="61"/>
                    </a:lnTo>
                    <a:lnTo>
                      <a:pt x="688" y="61"/>
                    </a:lnTo>
                    <a:lnTo>
                      <a:pt x="669" y="88"/>
                    </a:lnTo>
                    <a:lnTo>
                      <a:pt x="654" y="112"/>
                    </a:lnTo>
                    <a:lnTo>
                      <a:pt x="645" y="131"/>
                    </a:lnTo>
                    <a:lnTo>
                      <a:pt x="639" y="146"/>
                    </a:lnTo>
                    <a:lnTo>
                      <a:pt x="639" y="146"/>
                    </a:lnTo>
                    <a:lnTo>
                      <a:pt x="613" y="142"/>
                    </a:lnTo>
                    <a:lnTo>
                      <a:pt x="588" y="141"/>
                    </a:lnTo>
                    <a:lnTo>
                      <a:pt x="588" y="141"/>
                    </a:lnTo>
                    <a:lnTo>
                      <a:pt x="584" y="126"/>
                    </a:lnTo>
                    <a:lnTo>
                      <a:pt x="578" y="106"/>
                    </a:lnTo>
                    <a:lnTo>
                      <a:pt x="569" y="80"/>
                    </a:lnTo>
                    <a:lnTo>
                      <a:pt x="554" y="48"/>
                    </a:lnTo>
                    <a:lnTo>
                      <a:pt x="554" y="48"/>
                    </a:lnTo>
                    <a:lnTo>
                      <a:pt x="543" y="27"/>
                    </a:lnTo>
                    <a:lnTo>
                      <a:pt x="534" y="13"/>
                    </a:lnTo>
                    <a:lnTo>
                      <a:pt x="534" y="13"/>
                    </a:lnTo>
                    <a:lnTo>
                      <a:pt x="534" y="13"/>
                    </a:lnTo>
                    <a:lnTo>
                      <a:pt x="534" y="13"/>
                    </a:lnTo>
                    <a:lnTo>
                      <a:pt x="533" y="11"/>
                    </a:lnTo>
                    <a:lnTo>
                      <a:pt x="533" y="11"/>
                    </a:lnTo>
                    <a:lnTo>
                      <a:pt x="530" y="8"/>
                    </a:lnTo>
                    <a:lnTo>
                      <a:pt x="530" y="8"/>
                    </a:lnTo>
                    <a:lnTo>
                      <a:pt x="529" y="8"/>
                    </a:lnTo>
                    <a:lnTo>
                      <a:pt x="529" y="8"/>
                    </a:lnTo>
                    <a:lnTo>
                      <a:pt x="525" y="4"/>
                    </a:lnTo>
                    <a:lnTo>
                      <a:pt x="525" y="4"/>
                    </a:lnTo>
                    <a:lnTo>
                      <a:pt x="523" y="1"/>
                    </a:lnTo>
                    <a:lnTo>
                      <a:pt x="523" y="1"/>
                    </a:lnTo>
                    <a:lnTo>
                      <a:pt x="521" y="1"/>
                    </a:lnTo>
                    <a:lnTo>
                      <a:pt x="521" y="1"/>
                    </a:lnTo>
                    <a:lnTo>
                      <a:pt x="519" y="0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504" y="0"/>
                    </a:lnTo>
                    <a:lnTo>
                      <a:pt x="504" y="0"/>
                    </a:lnTo>
                    <a:lnTo>
                      <a:pt x="503" y="0"/>
                    </a:lnTo>
                    <a:lnTo>
                      <a:pt x="503" y="0"/>
                    </a:lnTo>
                    <a:lnTo>
                      <a:pt x="497" y="0"/>
                    </a:lnTo>
                    <a:lnTo>
                      <a:pt x="497" y="0"/>
                    </a:lnTo>
                    <a:lnTo>
                      <a:pt x="492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0" y="1"/>
                    </a:lnTo>
                    <a:lnTo>
                      <a:pt x="487" y="1"/>
                    </a:lnTo>
                    <a:lnTo>
                      <a:pt x="487" y="1"/>
                    </a:lnTo>
                    <a:lnTo>
                      <a:pt x="485" y="1"/>
                    </a:lnTo>
                    <a:lnTo>
                      <a:pt x="485" y="1"/>
                    </a:lnTo>
                    <a:lnTo>
                      <a:pt x="481" y="3"/>
                    </a:lnTo>
                    <a:lnTo>
                      <a:pt x="481" y="3"/>
                    </a:lnTo>
                    <a:lnTo>
                      <a:pt x="481" y="3"/>
                    </a:lnTo>
                    <a:lnTo>
                      <a:pt x="481" y="3"/>
                    </a:lnTo>
                    <a:lnTo>
                      <a:pt x="477" y="4"/>
                    </a:lnTo>
                    <a:lnTo>
                      <a:pt x="477" y="4"/>
                    </a:lnTo>
                    <a:lnTo>
                      <a:pt x="476" y="4"/>
                    </a:lnTo>
                    <a:lnTo>
                      <a:pt x="476" y="4"/>
                    </a:lnTo>
                    <a:lnTo>
                      <a:pt x="474" y="5"/>
                    </a:lnTo>
                    <a:lnTo>
                      <a:pt x="474" y="5"/>
                    </a:lnTo>
                    <a:lnTo>
                      <a:pt x="474" y="6"/>
                    </a:lnTo>
                    <a:lnTo>
                      <a:pt x="474" y="6"/>
                    </a:lnTo>
                    <a:lnTo>
                      <a:pt x="470" y="9"/>
                    </a:lnTo>
                    <a:lnTo>
                      <a:pt x="470" y="9"/>
                    </a:lnTo>
                    <a:lnTo>
                      <a:pt x="470" y="9"/>
                    </a:lnTo>
                    <a:lnTo>
                      <a:pt x="470" y="9"/>
                    </a:lnTo>
                    <a:lnTo>
                      <a:pt x="467" y="13"/>
                    </a:lnTo>
                    <a:lnTo>
                      <a:pt x="467" y="13"/>
                    </a:lnTo>
                    <a:lnTo>
                      <a:pt x="466" y="14"/>
                    </a:lnTo>
                    <a:lnTo>
                      <a:pt x="466" y="14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63" y="18"/>
                    </a:lnTo>
                    <a:lnTo>
                      <a:pt x="463" y="18"/>
                    </a:lnTo>
                    <a:lnTo>
                      <a:pt x="463" y="18"/>
                    </a:lnTo>
                    <a:lnTo>
                      <a:pt x="463" y="18"/>
                    </a:lnTo>
                    <a:lnTo>
                      <a:pt x="457" y="34"/>
                    </a:lnTo>
                    <a:lnTo>
                      <a:pt x="450" y="58"/>
                    </a:lnTo>
                    <a:lnTo>
                      <a:pt x="450" y="58"/>
                    </a:lnTo>
                    <a:lnTo>
                      <a:pt x="441" y="91"/>
                    </a:lnTo>
                    <a:lnTo>
                      <a:pt x="436" y="119"/>
                    </a:lnTo>
                    <a:lnTo>
                      <a:pt x="433" y="140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08" y="161"/>
                    </a:lnTo>
                    <a:lnTo>
                      <a:pt x="384" y="168"/>
                    </a:lnTo>
                    <a:lnTo>
                      <a:pt x="384" y="168"/>
                    </a:lnTo>
                    <a:lnTo>
                      <a:pt x="375" y="155"/>
                    </a:lnTo>
                    <a:lnTo>
                      <a:pt x="363" y="139"/>
                    </a:lnTo>
                    <a:lnTo>
                      <a:pt x="344" y="117"/>
                    </a:lnTo>
                    <a:lnTo>
                      <a:pt x="320" y="92"/>
                    </a:lnTo>
                    <a:lnTo>
                      <a:pt x="320" y="92"/>
                    </a:lnTo>
                    <a:lnTo>
                      <a:pt x="301" y="7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8" y="66"/>
                    </a:lnTo>
                    <a:lnTo>
                      <a:pt x="287" y="66"/>
                    </a:lnTo>
                    <a:lnTo>
                      <a:pt x="287" y="66"/>
                    </a:lnTo>
                    <a:lnTo>
                      <a:pt x="283" y="63"/>
                    </a:lnTo>
                    <a:lnTo>
                      <a:pt x="283" y="63"/>
                    </a:lnTo>
                    <a:lnTo>
                      <a:pt x="282" y="62"/>
                    </a:lnTo>
                    <a:lnTo>
                      <a:pt x="282" y="62"/>
                    </a:lnTo>
                    <a:lnTo>
                      <a:pt x="278" y="61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73" y="59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8" y="59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56" y="64"/>
                    </a:lnTo>
                    <a:lnTo>
                      <a:pt x="256" y="64"/>
                    </a:lnTo>
                    <a:lnTo>
                      <a:pt x="254" y="64"/>
                    </a:lnTo>
                    <a:lnTo>
                      <a:pt x="254" y="64"/>
                    </a:lnTo>
                    <a:lnTo>
                      <a:pt x="249" y="67"/>
                    </a:lnTo>
                    <a:lnTo>
                      <a:pt x="249" y="67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0" y="72"/>
                    </a:lnTo>
                    <a:lnTo>
                      <a:pt x="240" y="72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32" y="77"/>
                    </a:lnTo>
                    <a:lnTo>
                      <a:pt x="232" y="77"/>
                    </a:lnTo>
                    <a:lnTo>
                      <a:pt x="232" y="77"/>
                    </a:lnTo>
                    <a:lnTo>
                      <a:pt x="232" y="77"/>
                    </a:lnTo>
                    <a:lnTo>
                      <a:pt x="229" y="80"/>
                    </a:lnTo>
                    <a:lnTo>
                      <a:pt x="229" y="80"/>
                    </a:lnTo>
                    <a:lnTo>
                      <a:pt x="229" y="81"/>
                    </a:lnTo>
                    <a:lnTo>
                      <a:pt x="229" y="81"/>
                    </a:lnTo>
                    <a:lnTo>
                      <a:pt x="227" y="85"/>
                    </a:lnTo>
                    <a:lnTo>
                      <a:pt x="225" y="88"/>
                    </a:lnTo>
                    <a:lnTo>
                      <a:pt x="225" y="88"/>
                    </a:lnTo>
                    <a:lnTo>
                      <a:pt x="225" y="90"/>
                    </a:lnTo>
                    <a:lnTo>
                      <a:pt x="225" y="90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3" y="112"/>
                    </a:lnTo>
                    <a:lnTo>
                      <a:pt x="224" y="137"/>
                    </a:lnTo>
                    <a:lnTo>
                      <a:pt x="224" y="137"/>
                    </a:lnTo>
                    <a:lnTo>
                      <a:pt x="228" y="171"/>
                    </a:lnTo>
                    <a:lnTo>
                      <a:pt x="232" y="199"/>
                    </a:lnTo>
                    <a:lnTo>
                      <a:pt x="237" y="219"/>
                    </a:lnTo>
                    <a:lnTo>
                      <a:pt x="242" y="234"/>
                    </a:lnTo>
                    <a:lnTo>
                      <a:pt x="242" y="234"/>
                    </a:lnTo>
                    <a:lnTo>
                      <a:pt x="220" y="248"/>
                    </a:lnTo>
                    <a:lnTo>
                      <a:pt x="200" y="263"/>
                    </a:lnTo>
                    <a:lnTo>
                      <a:pt x="200" y="263"/>
                    </a:lnTo>
                    <a:lnTo>
                      <a:pt x="188" y="255"/>
                    </a:lnTo>
                    <a:lnTo>
                      <a:pt x="170" y="242"/>
                    </a:lnTo>
                    <a:lnTo>
                      <a:pt x="146" y="228"/>
                    </a:lnTo>
                    <a:lnTo>
                      <a:pt x="114" y="214"/>
                    </a:lnTo>
                    <a:lnTo>
                      <a:pt x="114" y="214"/>
                    </a:lnTo>
                    <a:lnTo>
                      <a:pt x="92" y="204"/>
                    </a:lnTo>
                    <a:lnTo>
                      <a:pt x="75" y="199"/>
                    </a:lnTo>
                    <a:lnTo>
                      <a:pt x="75" y="199"/>
                    </a:lnTo>
                    <a:lnTo>
                      <a:pt x="75" y="199"/>
                    </a:lnTo>
                    <a:lnTo>
                      <a:pt x="75" y="199"/>
                    </a:lnTo>
                    <a:lnTo>
                      <a:pt x="74" y="199"/>
                    </a:lnTo>
                    <a:lnTo>
                      <a:pt x="74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8" y="198"/>
                    </a:lnTo>
                    <a:lnTo>
                      <a:pt x="68" y="198"/>
                    </a:lnTo>
                    <a:lnTo>
                      <a:pt x="64" y="198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59" y="199"/>
                    </a:lnTo>
                    <a:lnTo>
                      <a:pt x="59" y="199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55" y="200"/>
                    </a:lnTo>
                    <a:lnTo>
                      <a:pt x="55" y="200"/>
                    </a:lnTo>
                    <a:lnTo>
                      <a:pt x="49" y="205"/>
                    </a:lnTo>
                    <a:lnTo>
                      <a:pt x="49" y="205"/>
                    </a:lnTo>
                    <a:lnTo>
                      <a:pt x="48" y="207"/>
                    </a:lnTo>
                    <a:lnTo>
                      <a:pt x="48" y="207"/>
                    </a:lnTo>
                    <a:lnTo>
                      <a:pt x="45" y="209"/>
                    </a:lnTo>
                    <a:lnTo>
                      <a:pt x="45" y="209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40" y="214"/>
                    </a:lnTo>
                    <a:lnTo>
                      <a:pt x="40" y="214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3" y="222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2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6" y="229"/>
                    </a:lnTo>
                    <a:lnTo>
                      <a:pt x="25" y="233"/>
                    </a:lnTo>
                    <a:lnTo>
                      <a:pt x="25" y="233"/>
                    </a:lnTo>
                    <a:lnTo>
                      <a:pt x="25" y="234"/>
                    </a:lnTo>
                    <a:lnTo>
                      <a:pt x="25" y="234"/>
                    </a:lnTo>
                    <a:lnTo>
                      <a:pt x="24" y="238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25" y="243"/>
                    </a:lnTo>
                    <a:lnTo>
                      <a:pt x="25" y="243"/>
                    </a:lnTo>
                    <a:lnTo>
                      <a:pt x="25" y="248"/>
                    </a:lnTo>
                    <a:lnTo>
                      <a:pt x="25" y="248"/>
                    </a:lnTo>
                    <a:lnTo>
                      <a:pt x="25" y="250"/>
                    </a:lnTo>
                    <a:lnTo>
                      <a:pt x="25" y="250"/>
                    </a:lnTo>
                    <a:lnTo>
                      <a:pt x="25" y="250"/>
                    </a:lnTo>
                    <a:lnTo>
                      <a:pt x="25" y="250"/>
                    </a:lnTo>
                    <a:lnTo>
                      <a:pt x="30" y="266"/>
                    </a:lnTo>
                    <a:lnTo>
                      <a:pt x="40" y="289"/>
                    </a:lnTo>
                    <a:lnTo>
                      <a:pt x="40" y="289"/>
                    </a:lnTo>
                    <a:lnTo>
                      <a:pt x="54" y="320"/>
                    </a:lnTo>
                    <a:lnTo>
                      <a:pt x="68" y="344"/>
                    </a:lnTo>
                    <a:lnTo>
                      <a:pt x="80" y="362"/>
                    </a:lnTo>
                    <a:lnTo>
                      <a:pt x="89" y="374"/>
                    </a:lnTo>
                    <a:lnTo>
                      <a:pt x="89" y="374"/>
                    </a:lnTo>
                    <a:lnTo>
                      <a:pt x="74" y="394"/>
                    </a:lnTo>
                    <a:lnTo>
                      <a:pt x="60" y="416"/>
                    </a:lnTo>
                    <a:lnTo>
                      <a:pt x="60" y="416"/>
                    </a:lnTo>
                    <a:lnTo>
                      <a:pt x="36" y="408"/>
                    </a:lnTo>
                    <a:lnTo>
                      <a:pt x="20" y="404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" y="499"/>
                    </a:lnTo>
                    <a:lnTo>
                      <a:pt x="5" y="591"/>
                    </a:lnTo>
                    <a:lnTo>
                      <a:pt x="7" y="682"/>
                    </a:lnTo>
                    <a:lnTo>
                      <a:pt x="10" y="776"/>
                    </a:lnTo>
                    <a:lnTo>
                      <a:pt x="10" y="776"/>
                    </a:lnTo>
                    <a:lnTo>
                      <a:pt x="11" y="862"/>
                    </a:lnTo>
                    <a:lnTo>
                      <a:pt x="11" y="964"/>
                    </a:lnTo>
                    <a:lnTo>
                      <a:pt x="11" y="964"/>
                    </a:lnTo>
                    <a:lnTo>
                      <a:pt x="11" y="964"/>
                    </a:lnTo>
                    <a:lnTo>
                      <a:pt x="11" y="964"/>
                    </a:lnTo>
                    <a:lnTo>
                      <a:pt x="21" y="988"/>
                    </a:lnTo>
                    <a:lnTo>
                      <a:pt x="33" y="1010"/>
                    </a:lnTo>
                    <a:lnTo>
                      <a:pt x="33" y="1010"/>
                    </a:lnTo>
                    <a:lnTo>
                      <a:pt x="23" y="1020"/>
                    </a:lnTo>
                    <a:lnTo>
                      <a:pt x="10" y="1033"/>
                    </a:lnTo>
                    <a:lnTo>
                      <a:pt x="10" y="1033"/>
                    </a:lnTo>
                    <a:lnTo>
                      <a:pt x="7" y="1177"/>
                    </a:lnTo>
                    <a:lnTo>
                      <a:pt x="7" y="1177"/>
                    </a:lnTo>
                    <a:lnTo>
                      <a:pt x="30" y="1172"/>
                    </a:lnTo>
                    <a:lnTo>
                      <a:pt x="30" y="1172"/>
                    </a:lnTo>
                    <a:lnTo>
                      <a:pt x="63" y="1163"/>
                    </a:lnTo>
                    <a:lnTo>
                      <a:pt x="89" y="1154"/>
                    </a:lnTo>
                    <a:lnTo>
                      <a:pt x="108" y="1145"/>
                    </a:lnTo>
                    <a:lnTo>
                      <a:pt x="122" y="1139"/>
                    </a:lnTo>
                    <a:lnTo>
                      <a:pt x="122" y="1139"/>
                    </a:lnTo>
                    <a:lnTo>
                      <a:pt x="140" y="1158"/>
                    </a:lnTo>
                    <a:lnTo>
                      <a:pt x="159" y="1175"/>
                    </a:lnTo>
                    <a:lnTo>
                      <a:pt x="159" y="1175"/>
                    </a:lnTo>
                    <a:lnTo>
                      <a:pt x="152" y="1188"/>
                    </a:lnTo>
                    <a:lnTo>
                      <a:pt x="303" y="1188"/>
                    </a:lnTo>
                    <a:lnTo>
                      <a:pt x="303" y="1188"/>
                    </a:lnTo>
                    <a:lnTo>
                      <a:pt x="285" y="1177"/>
                    </a:lnTo>
                    <a:lnTo>
                      <a:pt x="267" y="1164"/>
                    </a:lnTo>
                    <a:lnTo>
                      <a:pt x="249" y="1153"/>
                    </a:lnTo>
                    <a:lnTo>
                      <a:pt x="233" y="1139"/>
                    </a:lnTo>
                    <a:lnTo>
                      <a:pt x="217" y="1125"/>
                    </a:lnTo>
                    <a:lnTo>
                      <a:pt x="201" y="1111"/>
                    </a:lnTo>
                    <a:lnTo>
                      <a:pt x="186" y="1096"/>
                    </a:lnTo>
                    <a:lnTo>
                      <a:pt x="172" y="1081"/>
                    </a:lnTo>
                    <a:lnTo>
                      <a:pt x="159" y="1065"/>
                    </a:lnTo>
                    <a:lnTo>
                      <a:pt x="146" y="1048"/>
                    </a:lnTo>
                    <a:lnTo>
                      <a:pt x="133" y="1031"/>
                    </a:lnTo>
                    <a:lnTo>
                      <a:pt x="122" y="1013"/>
                    </a:lnTo>
                    <a:lnTo>
                      <a:pt x="111" y="995"/>
                    </a:lnTo>
                    <a:lnTo>
                      <a:pt x="101" y="978"/>
                    </a:lnTo>
                    <a:lnTo>
                      <a:pt x="92" y="959"/>
                    </a:lnTo>
                    <a:lnTo>
                      <a:pt x="83" y="939"/>
                    </a:lnTo>
                    <a:lnTo>
                      <a:pt x="75" y="920"/>
                    </a:lnTo>
                    <a:lnTo>
                      <a:pt x="68" y="900"/>
                    </a:lnTo>
                    <a:lnTo>
                      <a:pt x="62" y="879"/>
                    </a:lnTo>
                    <a:lnTo>
                      <a:pt x="57" y="859"/>
                    </a:lnTo>
                    <a:lnTo>
                      <a:pt x="51" y="839"/>
                    </a:lnTo>
                    <a:lnTo>
                      <a:pt x="48" y="818"/>
                    </a:lnTo>
                    <a:lnTo>
                      <a:pt x="45" y="796"/>
                    </a:lnTo>
                    <a:lnTo>
                      <a:pt x="43" y="776"/>
                    </a:lnTo>
                    <a:lnTo>
                      <a:pt x="41" y="755"/>
                    </a:lnTo>
                    <a:lnTo>
                      <a:pt x="41" y="733"/>
                    </a:lnTo>
                    <a:lnTo>
                      <a:pt x="43" y="711"/>
                    </a:lnTo>
                    <a:lnTo>
                      <a:pt x="44" y="689"/>
                    </a:lnTo>
                    <a:lnTo>
                      <a:pt x="46" y="668"/>
                    </a:lnTo>
                    <a:lnTo>
                      <a:pt x="50" y="645"/>
                    </a:lnTo>
                    <a:lnTo>
                      <a:pt x="54" y="624"/>
                    </a:lnTo>
                    <a:lnTo>
                      <a:pt x="59" y="602"/>
                    </a:lnTo>
                    <a:lnTo>
                      <a:pt x="59" y="602"/>
                    </a:lnTo>
                    <a:lnTo>
                      <a:pt x="67" y="576"/>
                    </a:lnTo>
                    <a:lnTo>
                      <a:pt x="75" y="551"/>
                    </a:lnTo>
                    <a:lnTo>
                      <a:pt x="86" y="527"/>
                    </a:lnTo>
                    <a:lnTo>
                      <a:pt x="97" y="503"/>
                    </a:lnTo>
                    <a:lnTo>
                      <a:pt x="109" y="480"/>
                    </a:lnTo>
                    <a:lnTo>
                      <a:pt x="122" y="459"/>
                    </a:lnTo>
                    <a:lnTo>
                      <a:pt x="136" y="437"/>
                    </a:lnTo>
                    <a:lnTo>
                      <a:pt x="151" y="417"/>
                    </a:lnTo>
                    <a:lnTo>
                      <a:pt x="167" y="397"/>
                    </a:lnTo>
                    <a:lnTo>
                      <a:pt x="185" y="378"/>
                    </a:lnTo>
                    <a:lnTo>
                      <a:pt x="203" y="360"/>
                    </a:lnTo>
                    <a:lnTo>
                      <a:pt x="220" y="344"/>
                    </a:lnTo>
                    <a:lnTo>
                      <a:pt x="240" y="328"/>
                    </a:lnTo>
                    <a:lnTo>
                      <a:pt x="261" y="313"/>
                    </a:lnTo>
                    <a:lnTo>
                      <a:pt x="281" y="299"/>
                    </a:lnTo>
                    <a:lnTo>
                      <a:pt x="302" y="286"/>
                    </a:lnTo>
                    <a:lnTo>
                      <a:pt x="324" y="273"/>
                    </a:lnTo>
                    <a:lnTo>
                      <a:pt x="346" y="263"/>
                    </a:lnTo>
                    <a:lnTo>
                      <a:pt x="369" y="253"/>
                    </a:lnTo>
                    <a:lnTo>
                      <a:pt x="393" y="245"/>
                    </a:lnTo>
                    <a:lnTo>
                      <a:pt x="417" y="237"/>
                    </a:lnTo>
                    <a:lnTo>
                      <a:pt x="441" y="231"/>
                    </a:lnTo>
                    <a:lnTo>
                      <a:pt x="466" y="226"/>
                    </a:lnTo>
                    <a:lnTo>
                      <a:pt x="491" y="221"/>
                    </a:lnTo>
                    <a:lnTo>
                      <a:pt x="516" y="218"/>
                    </a:lnTo>
                    <a:lnTo>
                      <a:pt x="542" y="217"/>
                    </a:lnTo>
                    <a:lnTo>
                      <a:pt x="567" y="216"/>
                    </a:lnTo>
                    <a:lnTo>
                      <a:pt x="593" y="217"/>
                    </a:lnTo>
                    <a:lnTo>
                      <a:pt x="618" y="219"/>
                    </a:lnTo>
                    <a:lnTo>
                      <a:pt x="645" y="223"/>
                    </a:lnTo>
                    <a:lnTo>
                      <a:pt x="671" y="228"/>
                    </a:lnTo>
                    <a:lnTo>
                      <a:pt x="697" y="234"/>
                    </a:lnTo>
                    <a:lnTo>
                      <a:pt x="697" y="234"/>
                    </a:lnTo>
                    <a:lnTo>
                      <a:pt x="723" y="242"/>
                    </a:lnTo>
                    <a:lnTo>
                      <a:pt x="748" y="251"/>
                    </a:lnTo>
                    <a:lnTo>
                      <a:pt x="772" y="260"/>
                    </a:lnTo>
                    <a:lnTo>
                      <a:pt x="796" y="271"/>
                    </a:lnTo>
                    <a:lnTo>
                      <a:pt x="819" y="284"/>
                    </a:lnTo>
                    <a:lnTo>
                      <a:pt x="840" y="296"/>
                    </a:lnTo>
                    <a:lnTo>
                      <a:pt x="862" y="311"/>
                    </a:lnTo>
                    <a:lnTo>
                      <a:pt x="882" y="326"/>
                    </a:lnTo>
                    <a:lnTo>
                      <a:pt x="902" y="342"/>
                    </a:lnTo>
                    <a:lnTo>
                      <a:pt x="921" y="359"/>
                    </a:lnTo>
                    <a:lnTo>
                      <a:pt x="938" y="377"/>
                    </a:lnTo>
                    <a:lnTo>
                      <a:pt x="955" y="396"/>
                    </a:lnTo>
                    <a:lnTo>
                      <a:pt x="971" y="415"/>
                    </a:lnTo>
                    <a:lnTo>
                      <a:pt x="986" y="435"/>
                    </a:lnTo>
                    <a:lnTo>
                      <a:pt x="1000" y="455"/>
                    </a:lnTo>
                    <a:lnTo>
                      <a:pt x="1013" y="476"/>
                    </a:lnTo>
                    <a:lnTo>
                      <a:pt x="1025" y="499"/>
                    </a:lnTo>
                    <a:lnTo>
                      <a:pt x="1035" y="520"/>
                    </a:lnTo>
                    <a:lnTo>
                      <a:pt x="1046" y="544"/>
                    </a:lnTo>
                    <a:lnTo>
                      <a:pt x="1054" y="567"/>
                    </a:lnTo>
                    <a:lnTo>
                      <a:pt x="1062" y="591"/>
                    </a:lnTo>
                    <a:lnTo>
                      <a:pt x="1068" y="615"/>
                    </a:lnTo>
                    <a:lnTo>
                      <a:pt x="1073" y="640"/>
                    </a:lnTo>
                    <a:lnTo>
                      <a:pt x="1078" y="665"/>
                    </a:lnTo>
                    <a:lnTo>
                      <a:pt x="1081" y="690"/>
                    </a:lnTo>
                    <a:lnTo>
                      <a:pt x="1082" y="716"/>
                    </a:lnTo>
                    <a:lnTo>
                      <a:pt x="1083" y="742"/>
                    </a:lnTo>
                    <a:lnTo>
                      <a:pt x="1082" y="767"/>
                    </a:lnTo>
                    <a:lnTo>
                      <a:pt x="1080" y="794"/>
                    </a:lnTo>
                    <a:lnTo>
                      <a:pt x="1076" y="819"/>
                    </a:lnTo>
                    <a:lnTo>
                      <a:pt x="1071" y="845"/>
                    </a:lnTo>
                    <a:lnTo>
                      <a:pt x="1064" y="872"/>
                    </a:lnTo>
                    <a:lnTo>
                      <a:pt x="1064" y="872"/>
                    </a:lnTo>
                    <a:lnTo>
                      <a:pt x="1057" y="897"/>
                    </a:lnTo>
                    <a:lnTo>
                      <a:pt x="1048" y="922"/>
                    </a:lnTo>
                    <a:lnTo>
                      <a:pt x="1038" y="946"/>
                    </a:lnTo>
                    <a:lnTo>
                      <a:pt x="1028" y="970"/>
                    </a:lnTo>
                    <a:lnTo>
                      <a:pt x="1015" y="993"/>
                    </a:lnTo>
                    <a:lnTo>
                      <a:pt x="1003" y="1015"/>
                    </a:lnTo>
                    <a:lnTo>
                      <a:pt x="988" y="1036"/>
                    </a:lnTo>
                    <a:lnTo>
                      <a:pt x="972" y="1057"/>
                    </a:lnTo>
                    <a:lnTo>
                      <a:pt x="957" y="1076"/>
                    </a:lnTo>
                    <a:lnTo>
                      <a:pt x="940" y="1095"/>
                    </a:lnTo>
                    <a:lnTo>
                      <a:pt x="922" y="1112"/>
                    </a:lnTo>
                    <a:lnTo>
                      <a:pt x="903" y="1130"/>
                    </a:lnTo>
                    <a:lnTo>
                      <a:pt x="884" y="1145"/>
                    </a:lnTo>
                    <a:lnTo>
                      <a:pt x="864" y="1160"/>
                    </a:lnTo>
                    <a:lnTo>
                      <a:pt x="844" y="1174"/>
                    </a:lnTo>
                    <a:lnTo>
                      <a:pt x="823" y="1188"/>
                    </a:lnTo>
                    <a:lnTo>
                      <a:pt x="1086" y="1188"/>
                    </a:lnTo>
                    <a:lnTo>
                      <a:pt x="1086" y="1188"/>
                    </a:lnTo>
                    <a:lnTo>
                      <a:pt x="1083" y="1183"/>
                    </a:lnTo>
                    <a:lnTo>
                      <a:pt x="1083" y="1183"/>
                    </a:lnTo>
                    <a:lnTo>
                      <a:pt x="1069" y="1153"/>
                    </a:lnTo>
                    <a:lnTo>
                      <a:pt x="1057" y="1130"/>
                    </a:lnTo>
                    <a:lnTo>
                      <a:pt x="1044" y="1111"/>
                    </a:lnTo>
                    <a:lnTo>
                      <a:pt x="1035" y="1099"/>
                    </a:lnTo>
                    <a:lnTo>
                      <a:pt x="1035" y="10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3114322" y="6482644"/>
                <a:ext cx="192735" cy="192735"/>
              </a:xfrm>
              <a:custGeom>
                <a:avLst/>
                <a:gdLst>
                  <a:gd name="T0" fmla="*/ 188 w 299"/>
                  <a:gd name="T1" fmla="*/ 5 h 300"/>
                  <a:gd name="T2" fmla="*/ 158 w 299"/>
                  <a:gd name="T3" fmla="*/ 0 h 300"/>
                  <a:gd name="T4" fmla="*/ 129 w 299"/>
                  <a:gd name="T5" fmla="*/ 1 h 300"/>
                  <a:gd name="T6" fmla="*/ 101 w 299"/>
                  <a:gd name="T7" fmla="*/ 8 h 300"/>
                  <a:gd name="T8" fmla="*/ 74 w 299"/>
                  <a:gd name="T9" fmla="*/ 20 h 300"/>
                  <a:gd name="T10" fmla="*/ 50 w 299"/>
                  <a:gd name="T11" fmla="*/ 37 h 300"/>
                  <a:gd name="T12" fmla="*/ 32 w 299"/>
                  <a:gd name="T13" fmla="*/ 58 h 300"/>
                  <a:gd name="T14" fmla="*/ 15 w 299"/>
                  <a:gd name="T15" fmla="*/ 82 h 300"/>
                  <a:gd name="T16" fmla="*/ 5 w 299"/>
                  <a:gd name="T17" fmla="*/ 111 h 300"/>
                  <a:gd name="T18" fmla="*/ 1 w 299"/>
                  <a:gd name="T19" fmla="*/ 126 h 300"/>
                  <a:gd name="T20" fmla="*/ 0 w 299"/>
                  <a:gd name="T21" fmla="*/ 155 h 300"/>
                  <a:gd name="T22" fmla="*/ 4 w 299"/>
                  <a:gd name="T23" fmla="*/ 184 h 300"/>
                  <a:gd name="T24" fmla="*/ 13 w 299"/>
                  <a:gd name="T25" fmla="*/ 212 h 300"/>
                  <a:gd name="T26" fmla="*/ 28 w 299"/>
                  <a:gd name="T27" fmla="*/ 237 h 300"/>
                  <a:gd name="T28" fmla="*/ 47 w 299"/>
                  <a:gd name="T29" fmla="*/ 258 h 300"/>
                  <a:gd name="T30" fmla="*/ 69 w 299"/>
                  <a:gd name="T31" fmla="*/ 276 h 300"/>
                  <a:gd name="T32" fmla="*/ 96 w 299"/>
                  <a:gd name="T33" fmla="*/ 290 h 300"/>
                  <a:gd name="T34" fmla="*/ 111 w 299"/>
                  <a:gd name="T35" fmla="*/ 295 h 300"/>
                  <a:gd name="T36" fmla="*/ 140 w 299"/>
                  <a:gd name="T37" fmla="*/ 299 h 300"/>
                  <a:gd name="T38" fmla="*/ 170 w 299"/>
                  <a:gd name="T39" fmla="*/ 299 h 300"/>
                  <a:gd name="T40" fmla="*/ 198 w 299"/>
                  <a:gd name="T41" fmla="*/ 291 h 300"/>
                  <a:gd name="T42" fmla="*/ 224 w 299"/>
                  <a:gd name="T43" fmla="*/ 280 h 300"/>
                  <a:gd name="T44" fmla="*/ 247 w 299"/>
                  <a:gd name="T45" fmla="*/ 262 h 300"/>
                  <a:gd name="T46" fmla="*/ 267 w 299"/>
                  <a:gd name="T47" fmla="*/ 242 h 300"/>
                  <a:gd name="T48" fmla="*/ 284 w 299"/>
                  <a:gd name="T49" fmla="*/ 217 h 300"/>
                  <a:gd name="T50" fmla="*/ 294 w 299"/>
                  <a:gd name="T51" fmla="*/ 188 h 300"/>
                  <a:gd name="T52" fmla="*/ 297 w 299"/>
                  <a:gd name="T53" fmla="*/ 174 h 300"/>
                  <a:gd name="T54" fmla="*/ 299 w 299"/>
                  <a:gd name="T55" fmla="*/ 144 h 300"/>
                  <a:gd name="T56" fmla="*/ 295 w 299"/>
                  <a:gd name="T57" fmla="*/ 115 h 300"/>
                  <a:gd name="T58" fmla="*/ 286 w 299"/>
                  <a:gd name="T59" fmla="*/ 87 h 300"/>
                  <a:gd name="T60" fmla="*/ 271 w 299"/>
                  <a:gd name="T61" fmla="*/ 63 h 300"/>
                  <a:gd name="T62" fmla="*/ 252 w 299"/>
                  <a:gd name="T63" fmla="*/ 40 h 300"/>
                  <a:gd name="T64" fmla="*/ 229 w 299"/>
                  <a:gd name="T65" fmla="*/ 23 h 300"/>
                  <a:gd name="T66" fmla="*/ 203 w 299"/>
                  <a:gd name="T67" fmla="*/ 10 h 300"/>
                  <a:gd name="T68" fmla="*/ 188 w 299"/>
                  <a:gd name="T69" fmla="*/ 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9" h="300">
                    <a:moveTo>
                      <a:pt x="188" y="5"/>
                    </a:moveTo>
                    <a:lnTo>
                      <a:pt x="188" y="5"/>
                    </a:lnTo>
                    <a:lnTo>
                      <a:pt x="173" y="1"/>
                    </a:lnTo>
                    <a:lnTo>
                      <a:pt x="158" y="0"/>
                    </a:lnTo>
                    <a:lnTo>
                      <a:pt x="144" y="0"/>
                    </a:lnTo>
                    <a:lnTo>
                      <a:pt x="129" y="1"/>
                    </a:lnTo>
                    <a:lnTo>
                      <a:pt x="115" y="4"/>
                    </a:lnTo>
                    <a:lnTo>
                      <a:pt x="101" y="8"/>
                    </a:lnTo>
                    <a:lnTo>
                      <a:pt x="87" y="14"/>
                    </a:lnTo>
                    <a:lnTo>
                      <a:pt x="74" y="20"/>
                    </a:lnTo>
                    <a:lnTo>
                      <a:pt x="62" y="28"/>
                    </a:lnTo>
                    <a:lnTo>
                      <a:pt x="50" y="37"/>
                    </a:lnTo>
                    <a:lnTo>
                      <a:pt x="40" y="47"/>
                    </a:lnTo>
                    <a:lnTo>
                      <a:pt x="32" y="58"/>
                    </a:lnTo>
                    <a:lnTo>
                      <a:pt x="23" y="69"/>
                    </a:lnTo>
                    <a:lnTo>
                      <a:pt x="15" y="82"/>
                    </a:lnTo>
                    <a:lnTo>
                      <a:pt x="9" y="96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1" y="126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1" y="170"/>
                    </a:lnTo>
                    <a:lnTo>
                      <a:pt x="4" y="184"/>
                    </a:lnTo>
                    <a:lnTo>
                      <a:pt x="8" y="198"/>
                    </a:lnTo>
                    <a:lnTo>
                      <a:pt x="13" y="212"/>
                    </a:lnTo>
                    <a:lnTo>
                      <a:pt x="20" y="224"/>
                    </a:lnTo>
                    <a:lnTo>
                      <a:pt x="28" y="237"/>
                    </a:lnTo>
                    <a:lnTo>
                      <a:pt x="37" y="248"/>
                    </a:lnTo>
                    <a:lnTo>
                      <a:pt x="47" y="258"/>
                    </a:lnTo>
                    <a:lnTo>
                      <a:pt x="57" y="268"/>
                    </a:lnTo>
                    <a:lnTo>
                      <a:pt x="69" y="276"/>
                    </a:lnTo>
                    <a:lnTo>
                      <a:pt x="82" y="284"/>
                    </a:lnTo>
                    <a:lnTo>
                      <a:pt x="96" y="290"/>
                    </a:lnTo>
                    <a:lnTo>
                      <a:pt x="111" y="295"/>
                    </a:lnTo>
                    <a:lnTo>
                      <a:pt x="111" y="295"/>
                    </a:lnTo>
                    <a:lnTo>
                      <a:pt x="126" y="297"/>
                    </a:lnTo>
                    <a:lnTo>
                      <a:pt x="140" y="299"/>
                    </a:lnTo>
                    <a:lnTo>
                      <a:pt x="155" y="300"/>
                    </a:lnTo>
                    <a:lnTo>
                      <a:pt x="170" y="299"/>
                    </a:lnTo>
                    <a:lnTo>
                      <a:pt x="184" y="295"/>
                    </a:lnTo>
                    <a:lnTo>
                      <a:pt x="198" y="291"/>
                    </a:lnTo>
                    <a:lnTo>
                      <a:pt x="212" y="286"/>
                    </a:lnTo>
                    <a:lnTo>
                      <a:pt x="224" y="280"/>
                    </a:lnTo>
                    <a:lnTo>
                      <a:pt x="236" y="272"/>
                    </a:lnTo>
                    <a:lnTo>
                      <a:pt x="247" y="262"/>
                    </a:lnTo>
                    <a:lnTo>
                      <a:pt x="258" y="253"/>
                    </a:lnTo>
                    <a:lnTo>
                      <a:pt x="267" y="242"/>
                    </a:lnTo>
                    <a:lnTo>
                      <a:pt x="276" y="229"/>
                    </a:lnTo>
                    <a:lnTo>
                      <a:pt x="284" y="217"/>
                    </a:lnTo>
                    <a:lnTo>
                      <a:pt x="289" y="203"/>
                    </a:lnTo>
                    <a:lnTo>
                      <a:pt x="294" y="188"/>
                    </a:lnTo>
                    <a:lnTo>
                      <a:pt x="294" y="188"/>
                    </a:lnTo>
                    <a:lnTo>
                      <a:pt x="297" y="174"/>
                    </a:lnTo>
                    <a:lnTo>
                      <a:pt x="299" y="159"/>
                    </a:lnTo>
                    <a:lnTo>
                      <a:pt x="299" y="144"/>
                    </a:lnTo>
                    <a:lnTo>
                      <a:pt x="297" y="129"/>
                    </a:lnTo>
                    <a:lnTo>
                      <a:pt x="295" y="115"/>
                    </a:lnTo>
                    <a:lnTo>
                      <a:pt x="291" y="101"/>
                    </a:lnTo>
                    <a:lnTo>
                      <a:pt x="286" y="87"/>
                    </a:lnTo>
                    <a:lnTo>
                      <a:pt x="279" y="74"/>
                    </a:lnTo>
                    <a:lnTo>
                      <a:pt x="271" y="63"/>
                    </a:lnTo>
                    <a:lnTo>
                      <a:pt x="262" y="52"/>
                    </a:lnTo>
                    <a:lnTo>
                      <a:pt x="252" y="40"/>
                    </a:lnTo>
                    <a:lnTo>
                      <a:pt x="241" y="32"/>
                    </a:lnTo>
                    <a:lnTo>
                      <a:pt x="229" y="23"/>
                    </a:lnTo>
                    <a:lnTo>
                      <a:pt x="217" y="15"/>
                    </a:lnTo>
                    <a:lnTo>
                      <a:pt x="203" y="10"/>
                    </a:lnTo>
                    <a:lnTo>
                      <a:pt x="188" y="5"/>
                    </a:lnTo>
                    <a:lnTo>
                      <a:pt x="18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3570935" y="51554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3570935" y="5723349"/>
                <a:ext cx="1294" cy="12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6" name="Freeform 41"/>
              <p:cNvSpPr>
                <a:spLocks noEditPoints="1"/>
              </p:cNvSpPr>
              <p:nvPr/>
            </p:nvSpPr>
            <p:spPr bwMode="auto">
              <a:xfrm>
                <a:off x="3407951" y="5099873"/>
                <a:ext cx="680391" cy="679098"/>
              </a:xfrm>
              <a:custGeom>
                <a:avLst/>
                <a:gdLst>
                  <a:gd name="T0" fmla="*/ 181 w 1051"/>
                  <a:gd name="T1" fmla="*/ 903 h 1050"/>
                  <a:gd name="T2" fmla="*/ 253 w 1051"/>
                  <a:gd name="T3" fmla="*/ 972 h 1050"/>
                  <a:gd name="T4" fmla="*/ 272 w 1051"/>
                  <a:gd name="T5" fmla="*/ 985 h 1050"/>
                  <a:gd name="T6" fmla="*/ 369 w 1051"/>
                  <a:gd name="T7" fmla="*/ 949 h 1050"/>
                  <a:gd name="T8" fmla="*/ 382 w 1051"/>
                  <a:gd name="T9" fmla="*/ 1030 h 1050"/>
                  <a:gd name="T10" fmla="*/ 404 w 1051"/>
                  <a:gd name="T11" fmla="*/ 1034 h 1050"/>
                  <a:gd name="T12" fmla="*/ 508 w 1051"/>
                  <a:gd name="T13" fmla="*/ 1044 h 1050"/>
                  <a:gd name="T14" fmla="*/ 528 w 1051"/>
                  <a:gd name="T15" fmla="*/ 1050 h 1050"/>
                  <a:gd name="T16" fmla="*/ 544 w 1051"/>
                  <a:gd name="T17" fmla="*/ 1044 h 1050"/>
                  <a:gd name="T18" fmla="*/ 651 w 1051"/>
                  <a:gd name="T19" fmla="*/ 1035 h 1050"/>
                  <a:gd name="T20" fmla="*/ 671 w 1051"/>
                  <a:gd name="T21" fmla="*/ 1029 h 1050"/>
                  <a:gd name="T22" fmla="*/ 750 w 1051"/>
                  <a:gd name="T23" fmla="*/ 969 h 1050"/>
                  <a:gd name="T24" fmla="*/ 785 w 1051"/>
                  <a:gd name="T25" fmla="*/ 982 h 1050"/>
                  <a:gd name="T26" fmla="*/ 800 w 1051"/>
                  <a:gd name="T27" fmla="*/ 968 h 1050"/>
                  <a:gd name="T28" fmla="*/ 884 w 1051"/>
                  <a:gd name="T29" fmla="*/ 905 h 1050"/>
                  <a:gd name="T30" fmla="*/ 902 w 1051"/>
                  <a:gd name="T31" fmla="*/ 893 h 1050"/>
                  <a:gd name="T32" fmla="*/ 941 w 1051"/>
                  <a:gd name="T33" fmla="*/ 798 h 1050"/>
                  <a:gd name="T34" fmla="*/ 978 w 1051"/>
                  <a:gd name="T35" fmla="*/ 793 h 1050"/>
                  <a:gd name="T36" fmla="*/ 985 w 1051"/>
                  <a:gd name="T37" fmla="*/ 772 h 1050"/>
                  <a:gd name="T38" fmla="*/ 1027 w 1051"/>
                  <a:gd name="T39" fmla="*/ 675 h 1050"/>
                  <a:gd name="T40" fmla="*/ 1034 w 1051"/>
                  <a:gd name="T41" fmla="*/ 656 h 1050"/>
                  <a:gd name="T42" fmla="*/ 964 w 1051"/>
                  <a:gd name="T43" fmla="*/ 598 h 1050"/>
                  <a:gd name="T44" fmla="*/ 1051 w 1051"/>
                  <a:gd name="T45" fmla="*/ 536 h 1050"/>
                  <a:gd name="T46" fmla="*/ 1049 w 1051"/>
                  <a:gd name="T47" fmla="*/ 512 h 1050"/>
                  <a:gd name="T48" fmla="*/ 1013 w 1051"/>
                  <a:gd name="T49" fmla="*/ 424 h 1050"/>
                  <a:gd name="T50" fmla="*/ 1033 w 1051"/>
                  <a:gd name="T51" fmla="*/ 389 h 1050"/>
                  <a:gd name="T52" fmla="*/ 1022 w 1051"/>
                  <a:gd name="T53" fmla="*/ 374 h 1050"/>
                  <a:gd name="T54" fmla="*/ 985 w 1051"/>
                  <a:gd name="T55" fmla="*/ 277 h 1050"/>
                  <a:gd name="T56" fmla="*/ 978 w 1051"/>
                  <a:gd name="T57" fmla="*/ 258 h 1050"/>
                  <a:gd name="T58" fmla="*/ 921 w 1051"/>
                  <a:gd name="T59" fmla="*/ 255 h 1050"/>
                  <a:gd name="T60" fmla="*/ 904 w 1051"/>
                  <a:gd name="T61" fmla="*/ 162 h 1050"/>
                  <a:gd name="T62" fmla="*/ 888 w 1051"/>
                  <a:gd name="T63" fmla="*/ 147 h 1050"/>
                  <a:gd name="T64" fmla="*/ 795 w 1051"/>
                  <a:gd name="T65" fmla="*/ 131 h 1050"/>
                  <a:gd name="T66" fmla="*/ 794 w 1051"/>
                  <a:gd name="T67" fmla="*/ 74 h 1050"/>
                  <a:gd name="T68" fmla="*/ 773 w 1051"/>
                  <a:gd name="T69" fmla="*/ 65 h 1050"/>
                  <a:gd name="T70" fmla="*/ 678 w 1051"/>
                  <a:gd name="T71" fmla="*/ 31 h 1050"/>
                  <a:gd name="T72" fmla="*/ 658 w 1051"/>
                  <a:gd name="T73" fmla="*/ 17 h 1050"/>
                  <a:gd name="T74" fmla="*/ 598 w 1051"/>
                  <a:gd name="T75" fmla="*/ 88 h 1050"/>
                  <a:gd name="T76" fmla="*/ 532 w 1051"/>
                  <a:gd name="T77" fmla="*/ 0 h 1050"/>
                  <a:gd name="T78" fmla="*/ 510 w 1051"/>
                  <a:gd name="T79" fmla="*/ 3 h 1050"/>
                  <a:gd name="T80" fmla="*/ 409 w 1051"/>
                  <a:gd name="T81" fmla="*/ 21 h 1050"/>
                  <a:gd name="T82" fmla="*/ 379 w 1051"/>
                  <a:gd name="T83" fmla="*/ 21 h 1050"/>
                  <a:gd name="T84" fmla="*/ 302 w 1051"/>
                  <a:gd name="T85" fmla="*/ 81 h 1050"/>
                  <a:gd name="T86" fmla="*/ 261 w 1051"/>
                  <a:gd name="T87" fmla="*/ 71 h 1050"/>
                  <a:gd name="T88" fmla="*/ 267 w 1051"/>
                  <a:gd name="T89" fmla="*/ 165 h 1050"/>
                  <a:gd name="T90" fmla="*/ 156 w 1051"/>
                  <a:gd name="T91" fmla="*/ 152 h 1050"/>
                  <a:gd name="T92" fmla="*/ 154 w 1051"/>
                  <a:gd name="T93" fmla="*/ 195 h 1050"/>
                  <a:gd name="T94" fmla="*/ 78 w 1051"/>
                  <a:gd name="T95" fmla="*/ 253 h 1050"/>
                  <a:gd name="T96" fmla="*/ 65 w 1051"/>
                  <a:gd name="T97" fmla="*/ 274 h 1050"/>
                  <a:gd name="T98" fmla="*/ 53 w 1051"/>
                  <a:gd name="T99" fmla="*/ 369 h 1050"/>
                  <a:gd name="T100" fmla="*/ 19 w 1051"/>
                  <a:gd name="T101" fmla="*/ 386 h 1050"/>
                  <a:gd name="T102" fmla="*/ 21 w 1051"/>
                  <a:gd name="T103" fmla="*/ 410 h 1050"/>
                  <a:gd name="T104" fmla="*/ 2 w 1051"/>
                  <a:gd name="T105" fmla="*/ 512 h 1050"/>
                  <a:gd name="T106" fmla="*/ 0 w 1051"/>
                  <a:gd name="T107" fmla="*/ 534 h 1050"/>
                  <a:gd name="T108" fmla="*/ 84 w 1051"/>
                  <a:gd name="T109" fmla="*/ 569 h 1050"/>
                  <a:gd name="T110" fmla="*/ 16 w 1051"/>
                  <a:gd name="T111" fmla="*/ 651 h 1050"/>
                  <a:gd name="T112" fmla="*/ 23 w 1051"/>
                  <a:gd name="T113" fmla="*/ 673 h 1050"/>
                  <a:gd name="T114" fmla="*/ 81 w 1051"/>
                  <a:gd name="T115" fmla="*/ 749 h 1050"/>
                  <a:gd name="T116" fmla="*/ 69 w 1051"/>
                  <a:gd name="T117" fmla="*/ 784 h 1050"/>
                  <a:gd name="T118" fmla="*/ 83 w 1051"/>
                  <a:gd name="T119" fmla="*/ 801 h 1050"/>
                  <a:gd name="T120" fmla="*/ 146 w 1051"/>
                  <a:gd name="T121" fmla="*/ 884 h 1050"/>
                  <a:gd name="T122" fmla="*/ 457 w 1051"/>
                  <a:gd name="T123" fmla="*/ 482 h 1050"/>
                  <a:gd name="T124" fmla="*/ 591 w 1051"/>
                  <a:gd name="T125" fmla="*/ 57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51" h="1050">
                    <a:moveTo>
                      <a:pt x="156" y="899"/>
                    </a:moveTo>
                    <a:lnTo>
                      <a:pt x="156" y="899"/>
                    </a:lnTo>
                    <a:lnTo>
                      <a:pt x="156" y="899"/>
                    </a:lnTo>
                    <a:lnTo>
                      <a:pt x="156" y="899"/>
                    </a:lnTo>
                    <a:lnTo>
                      <a:pt x="159" y="900"/>
                    </a:lnTo>
                    <a:lnTo>
                      <a:pt x="159" y="900"/>
                    </a:lnTo>
                    <a:lnTo>
                      <a:pt x="159" y="901"/>
                    </a:lnTo>
                    <a:lnTo>
                      <a:pt x="159" y="901"/>
                    </a:lnTo>
                    <a:lnTo>
                      <a:pt x="160" y="903"/>
                    </a:lnTo>
                    <a:lnTo>
                      <a:pt x="160" y="903"/>
                    </a:lnTo>
                    <a:lnTo>
                      <a:pt x="160" y="903"/>
                    </a:lnTo>
                    <a:lnTo>
                      <a:pt x="160" y="903"/>
                    </a:lnTo>
                    <a:lnTo>
                      <a:pt x="162" y="904"/>
                    </a:lnTo>
                    <a:lnTo>
                      <a:pt x="162" y="904"/>
                    </a:lnTo>
                    <a:lnTo>
                      <a:pt x="162" y="904"/>
                    </a:lnTo>
                    <a:lnTo>
                      <a:pt x="162" y="904"/>
                    </a:lnTo>
                    <a:lnTo>
                      <a:pt x="164" y="905"/>
                    </a:lnTo>
                    <a:lnTo>
                      <a:pt x="164" y="905"/>
                    </a:lnTo>
                    <a:lnTo>
                      <a:pt x="165" y="905"/>
                    </a:lnTo>
                    <a:lnTo>
                      <a:pt x="165" y="905"/>
                    </a:lnTo>
                    <a:lnTo>
                      <a:pt x="166" y="905"/>
                    </a:lnTo>
                    <a:lnTo>
                      <a:pt x="166" y="905"/>
                    </a:lnTo>
                    <a:lnTo>
                      <a:pt x="166" y="905"/>
                    </a:lnTo>
                    <a:lnTo>
                      <a:pt x="166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73" y="905"/>
                    </a:lnTo>
                    <a:lnTo>
                      <a:pt x="181" y="903"/>
                    </a:lnTo>
                    <a:lnTo>
                      <a:pt x="195" y="896"/>
                    </a:lnTo>
                    <a:lnTo>
                      <a:pt x="195" y="896"/>
                    </a:lnTo>
                    <a:lnTo>
                      <a:pt x="213" y="888"/>
                    </a:lnTo>
                    <a:lnTo>
                      <a:pt x="227" y="880"/>
                    </a:lnTo>
                    <a:lnTo>
                      <a:pt x="237" y="874"/>
                    </a:lnTo>
                    <a:lnTo>
                      <a:pt x="243" y="869"/>
                    </a:lnTo>
                    <a:lnTo>
                      <a:pt x="243" y="869"/>
                    </a:lnTo>
                    <a:lnTo>
                      <a:pt x="267" y="886"/>
                    </a:lnTo>
                    <a:lnTo>
                      <a:pt x="267" y="886"/>
                    </a:lnTo>
                    <a:lnTo>
                      <a:pt x="264" y="894"/>
                    </a:lnTo>
                    <a:lnTo>
                      <a:pt x="261" y="905"/>
                    </a:lnTo>
                    <a:lnTo>
                      <a:pt x="256" y="920"/>
                    </a:lnTo>
                    <a:lnTo>
                      <a:pt x="252" y="940"/>
                    </a:lnTo>
                    <a:lnTo>
                      <a:pt x="252" y="940"/>
                    </a:lnTo>
                    <a:lnTo>
                      <a:pt x="251" y="956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51" y="968"/>
                    </a:lnTo>
                    <a:lnTo>
                      <a:pt x="251" y="968"/>
                    </a:lnTo>
                    <a:lnTo>
                      <a:pt x="251" y="968"/>
                    </a:lnTo>
                    <a:lnTo>
                      <a:pt x="251" y="968"/>
                    </a:lnTo>
                    <a:lnTo>
                      <a:pt x="252" y="971"/>
                    </a:lnTo>
                    <a:lnTo>
                      <a:pt x="252" y="971"/>
                    </a:lnTo>
                    <a:lnTo>
                      <a:pt x="252" y="971"/>
                    </a:lnTo>
                    <a:lnTo>
                      <a:pt x="252" y="971"/>
                    </a:lnTo>
                    <a:lnTo>
                      <a:pt x="252" y="972"/>
                    </a:lnTo>
                    <a:lnTo>
                      <a:pt x="252" y="972"/>
                    </a:lnTo>
                    <a:lnTo>
                      <a:pt x="253" y="972"/>
                    </a:lnTo>
                    <a:lnTo>
                      <a:pt x="253" y="972"/>
                    </a:lnTo>
                    <a:lnTo>
                      <a:pt x="253" y="974"/>
                    </a:lnTo>
                    <a:lnTo>
                      <a:pt x="253" y="974"/>
                    </a:lnTo>
                    <a:lnTo>
                      <a:pt x="254" y="974"/>
                    </a:lnTo>
                    <a:lnTo>
                      <a:pt x="254" y="974"/>
                    </a:lnTo>
                    <a:lnTo>
                      <a:pt x="256" y="976"/>
                    </a:lnTo>
                    <a:lnTo>
                      <a:pt x="256" y="976"/>
                    </a:lnTo>
                    <a:lnTo>
                      <a:pt x="256" y="976"/>
                    </a:lnTo>
                    <a:lnTo>
                      <a:pt x="256" y="976"/>
                    </a:lnTo>
                    <a:lnTo>
                      <a:pt x="257" y="977"/>
                    </a:lnTo>
                    <a:lnTo>
                      <a:pt x="257" y="977"/>
                    </a:lnTo>
                    <a:lnTo>
                      <a:pt x="258" y="977"/>
                    </a:lnTo>
                    <a:lnTo>
                      <a:pt x="258" y="977"/>
                    </a:lnTo>
                    <a:lnTo>
                      <a:pt x="259" y="978"/>
                    </a:lnTo>
                    <a:lnTo>
                      <a:pt x="259" y="978"/>
                    </a:lnTo>
                    <a:lnTo>
                      <a:pt x="261" y="978"/>
                    </a:lnTo>
                    <a:lnTo>
                      <a:pt x="261" y="978"/>
                    </a:lnTo>
                    <a:lnTo>
                      <a:pt x="263" y="980"/>
                    </a:lnTo>
                    <a:lnTo>
                      <a:pt x="263" y="980"/>
                    </a:lnTo>
                    <a:lnTo>
                      <a:pt x="266" y="982"/>
                    </a:lnTo>
                    <a:lnTo>
                      <a:pt x="266" y="982"/>
                    </a:lnTo>
                    <a:lnTo>
                      <a:pt x="266" y="982"/>
                    </a:lnTo>
                    <a:lnTo>
                      <a:pt x="266" y="982"/>
                    </a:lnTo>
                    <a:lnTo>
                      <a:pt x="268" y="983"/>
                    </a:lnTo>
                    <a:lnTo>
                      <a:pt x="268" y="983"/>
                    </a:lnTo>
                    <a:lnTo>
                      <a:pt x="268" y="983"/>
                    </a:lnTo>
                    <a:lnTo>
                      <a:pt x="268" y="983"/>
                    </a:lnTo>
                    <a:lnTo>
                      <a:pt x="271" y="985"/>
                    </a:lnTo>
                    <a:lnTo>
                      <a:pt x="271" y="985"/>
                    </a:lnTo>
                    <a:lnTo>
                      <a:pt x="271" y="985"/>
                    </a:lnTo>
                    <a:lnTo>
                      <a:pt x="271" y="985"/>
                    </a:lnTo>
                    <a:lnTo>
                      <a:pt x="272" y="985"/>
                    </a:lnTo>
                    <a:lnTo>
                      <a:pt x="272" y="985"/>
                    </a:lnTo>
                    <a:lnTo>
                      <a:pt x="273" y="985"/>
                    </a:lnTo>
                    <a:lnTo>
                      <a:pt x="273" y="985"/>
                    </a:lnTo>
                    <a:lnTo>
                      <a:pt x="275" y="986"/>
                    </a:lnTo>
                    <a:lnTo>
                      <a:pt x="275" y="986"/>
                    </a:lnTo>
                    <a:lnTo>
                      <a:pt x="275" y="986"/>
                    </a:lnTo>
                    <a:lnTo>
                      <a:pt x="275" y="986"/>
                    </a:lnTo>
                    <a:lnTo>
                      <a:pt x="277" y="985"/>
                    </a:lnTo>
                    <a:lnTo>
                      <a:pt x="277" y="985"/>
                    </a:lnTo>
                    <a:lnTo>
                      <a:pt x="277" y="985"/>
                    </a:lnTo>
                    <a:lnTo>
                      <a:pt x="277" y="985"/>
                    </a:lnTo>
                    <a:lnTo>
                      <a:pt x="280" y="985"/>
                    </a:lnTo>
                    <a:lnTo>
                      <a:pt x="280" y="985"/>
                    </a:lnTo>
                    <a:lnTo>
                      <a:pt x="280" y="985"/>
                    </a:lnTo>
                    <a:lnTo>
                      <a:pt x="280" y="985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82" y="983"/>
                    </a:lnTo>
                    <a:lnTo>
                      <a:pt x="291" y="978"/>
                    </a:lnTo>
                    <a:lnTo>
                      <a:pt x="302" y="969"/>
                    </a:lnTo>
                    <a:lnTo>
                      <a:pt x="302" y="969"/>
                    </a:lnTo>
                    <a:lnTo>
                      <a:pt x="317" y="957"/>
                    </a:lnTo>
                    <a:lnTo>
                      <a:pt x="329" y="946"/>
                    </a:lnTo>
                    <a:lnTo>
                      <a:pt x="338" y="935"/>
                    </a:lnTo>
                    <a:lnTo>
                      <a:pt x="341" y="930"/>
                    </a:lnTo>
                    <a:lnTo>
                      <a:pt x="341" y="930"/>
                    </a:lnTo>
                    <a:lnTo>
                      <a:pt x="369" y="942"/>
                    </a:lnTo>
                    <a:lnTo>
                      <a:pt x="369" y="942"/>
                    </a:lnTo>
                    <a:lnTo>
                      <a:pt x="369" y="949"/>
                    </a:lnTo>
                    <a:lnTo>
                      <a:pt x="368" y="961"/>
                    </a:lnTo>
                    <a:lnTo>
                      <a:pt x="368" y="977"/>
                    </a:lnTo>
                    <a:lnTo>
                      <a:pt x="369" y="997"/>
                    </a:lnTo>
                    <a:lnTo>
                      <a:pt x="369" y="997"/>
                    </a:lnTo>
                    <a:lnTo>
                      <a:pt x="372" y="1012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4" y="1021"/>
                    </a:lnTo>
                    <a:lnTo>
                      <a:pt x="375" y="1024"/>
                    </a:lnTo>
                    <a:lnTo>
                      <a:pt x="375" y="1024"/>
                    </a:lnTo>
                    <a:lnTo>
                      <a:pt x="375" y="1024"/>
                    </a:lnTo>
                    <a:lnTo>
                      <a:pt x="375" y="1024"/>
                    </a:lnTo>
                    <a:lnTo>
                      <a:pt x="375" y="1026"/>
                    </a:lnTo>
                    <a:lnTo>
                      <a:pt x="375" y="1026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79" y="1029"/>
                    </a:lnTo>
                    <a:lnTo>
                      <a:pt x="379" y="1029"/>
                    </a:lnTo>
                    <a:lnTo>
                      <a:pt x="379" y="1029"/>
                    </a:lnTo>
                    <a:lnTo>
                      <a:pt x="379" y="1029"/>
                    </a:lnTo>
                    <a:lnTo>
                      <a:pt x="382" y="1030"/>
                    </a:lnTo>
                    <a:lnTo>
                      <a:pt x="382" y="1030"/>
                    </a:lnTo>
                    <a:lnTo>
                      <a:pt x="382" y="1030"/>
                    </a:lnTo>
                    <a:lnTo>
                      <a:pt x="382" y="1030"/>
                    </a:lnTo>
                    <a:lnTo>
                      <a:pt x="383" y="1031"/>
                    </a:lnTo>
                    <a:lnTo>
                      <a:pt x="383" y="1031"/>
                    </a:lnTo>
                    <a:lnTo>
                      <a:pt x="384" y="1031"/>
                    </a:lnTo>
                    <a:lnTo>
                      <a:pt x="384" y="1031"/>
                    </a:lnTo>
                    <a:lnTo>
                      <a:pt x="387" y="1031"/>
                    </a:lnTo>
                    <a:lnTo>
                      <a:pt x="387" y="1031"/>
                    </a:lnTo>
                    <a:lnTo>
                      <a:pt x="387" y="1032"/>
                    </a:lnTo>
                    <a:lnTo>
                      <a:pt x="387" y="1032"/>
                    </a:lnTo>
                    <a:lnTo>
                      <a:pt x="389" y="1032"/>
                    </a:lnTo>
                    <a:lnTo>
                      <a:pt x="389" y="1032"/>
                    </a:lnTo>
                    <a:lnTo>
                      <a:pt x="392" y="1034"/>
                    </a:lnTo>
                    <a:lnTo>
                      <a:pt x="392" y="1034"/>
                    </a:lnTo>
                    <a:lnTo>
                      <a:pt x="393" y="1034"/>
                    </a:lnTo>
                    <a:lnTo>
                      <a:pt x="393" y="1034"/>
                    </a:lnTo>
                    <a:lnTo>
                      <a:pt x="396" y="1034"/>
                    </a:lnTo>
                    <a:lnTo>
                      <a:pt x="396" y="1034"/>
                    </a:lnTo>
                    <a:lnTo>
                      <a:pt x="396" y="1034"/>
                    </a:lnTo>
                    <a:lnTo>
                      <a:pt x="396" y="1034"/>
                    </a:lnTo>
                    <a:lnTo>
                      <a:pt x="398" y="1035"/>
                    </a:lnTo>
                    <a:lnTo>
                      <a:pt x="398" y="1035"/>
                    </a:lnTo>
                    <a:lnTo>
                      <a:pt x="398" y="1035"/>
                    </a:lnTo>
                    <a:lnTo>
                      <a:pt x="398" y="1035"/>
                    </a:lnTo>
                    <a:lnTo>
                      <a:pt x="401" y="1035"/>
                    </a:lnTo>
                    <a:lnTo>
                      <a:pt x="401" y="1035"/>
                    </a:lnTo>
                    <a:lnTo>
                      <a:pt x="401" y="1035"/>
                    </a:lnTo>
                    <a:lnTo>
                      <a:pt x="401" y="1035"/>
                    </a:lnTo>
                    <a:lnTo>
                      <a:pt x="402" y="1035"/>
                    </a:lnTo>
                    <a:lnTo>
                      <a:pt x="402" y="1035"/>
                    </a:lnTo>
                    <a:lnTo>
                      <a:pt x="403" y="1035"/>
                    </a:lnTo>
                    <a:lnTo>
                      <a:pt x="403" y="1035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7" y="1032"/>
                    </a:lnTo>
                    <a:lnTo>
                      <a:pt x="407" y="1032"/>
                    </a:lnTo>
                    <a:lnTo>
                      <a:pt x="407" y="1032"/>
                    </a:lnTo>
                    <a:lnTo>
                      <a:pt x="407" y="1032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09" y="1031"/>
                    </a:lnTo>
                    <a:lnTo>
                      <a:pt x="416" y="1024"/>
                    </a:lnTo>
                    <a:lnTo>
                      <a:pt x="424" y="1012"/>
                    </a:lnTo>
                    <a:lnTo>
                      <a:pt x="424" y="1012"/>
                    </a:lnTo>
                    <a:lnTo>
                      <a:pt x="436" y="996"/>
                    </a:lnTo>
                    <a:lnTo>
                      <a:pt x="445" y="982"/>
                    </a:lnTo>
                    <a:lnTo>
                      <a:pt x="450" y="971"/>
                    </a:lnTo>
                    <a:lnTo>
                      <a:pt x="452" y="964"/>
                    </a:lnTo>
                    <a:lnTo>
                      <a:pt x="452" y="964"/>
                    </a:lnTo>
                    <a:lnTo>
                      <a:pt x="482" y="968"/>
                    </a:lnTo>
                    <a:lnTo>
                      <a:pt x="482" y="968"/>
                    </a:lnTo>
                    <a:lnTo>
                      <a:pt x="484" y="976"/>
                    </a:lnTo>
                    <a:lnTo>
                      <a:pt x="486" y="987"/>
                    </a:lnTo>
                    <a:lnTo>
                      <a:pt x="490" y="1002"/>
                    </a:lnTo>
                    <a:lnTo>
                      <a:pt x="496" y="1021"/>
                    </a:lnTo>
                    <a:lnTo>
                      <a:pt x="496" y="1021"/>
                    </a:lnTo>
                    <a:lnTo>
                      <a:pt x="503" y="1035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8" y="1044"/>
                    </a:lnTo>
                    <a:lnTo>
                      <a:pt x="509" y="1046"/>
                    </a:lnTo>
                    <a:lnTo>
                      <a:pt x="509" y="1046"/>
                    </a:lnTo>
                    <a:lnTo>
                      <a:pt x="509" y="1046"/>
                    </a:lnTo>
                    <a:lnTo>
                      <a:pt x="509" y="1046"/>
                    </a:lnTo>
                    <a:lnTo>
                      <a:pt x="510" y="1048"/>
                    </a:lnTo>
                    <a:lnTo>
                      <a:pt x="510" y="1048"/>
                    </a:lnTo>
                    <a:lnTo>
                      <a:pt x="511" y="1048"/>
                    </a:lnTo>
                    <a:lnTo>
                      <a:pt x="511" y="1048"/>
                    </a:lnTo>
                    <a:lnTo>
                      <a:pt x="513" y="1049"/>
                    </a:lnTo>
                    <a:lnTo>
                      <a:pt x="513" y="1049"/>
                    </a:lnTo>
                    <a:lnTo>
                      <a:pt x="513" y="1049"/>
                    </a:lnTo>
                    <a:lnTo>
                      <a:pt x="513" y="1049"/>
                    </a:lnTo>
                    <a:lnTo>
                      <a:pt x="516" y="1050"/>
                    </a:lnTo>
                    <a:lnTo>
                      <a:pt x="516" y="1050"/>
                    </a:lnTo>
                    <a:lnTo>
                      <a:pt x="518" y="1050"/>
                    </a:lnTo>
                    <a:lnTo>
                      <a:pt x="518" y="1050"/>
                    </a:lnTo>
                    <a:lnTo>
                      <a:pt x="519" y="1050"/>
                    </a:lnTo>
                    <a:lnTo>
                      <a:pt x="519" y="1050"/>
                    </a:lnTo>
                    <a:lnTo>
                      <a:pt x="520" y="1050"/>
                    </a:lnTo>
                    <a:lnTo>
                      <a:pt x="520" y="1050"/>
                    </a:lnTo>
                    <a:lnTo>
                      <a:pt x="521" y="1050"/>
                    </a:lnTo>
                    <a:lnTo>
                      <a:pt x="521" y="1050"/>
                    </a:lnTo>
                    <a:lnTo>
                      <a:pt x="523" y="1050"/>
                    </a:lnTo>
                    <a:lnTo>
                      <a:pt x="523" y="1050"/>
                    </a:lnTo>
                    <a:lnTo>
                      <a:pt x="525" y="1050"/>
                    </a:lnTo>
                    <a:lnTo>
                      <a:pt x="525" y="1050"/>
                    </a:lnTo>
                    <a:lnTo>
                      <a:pt x="528" y="1050"/>
                    </a:lnTo>
                    <a:lnTo>
                      <a:pt x="528" y="1050"/>
                    </a:lnTo>
                    <a:lnTo>
                      <a:pt x="529" y="1050"/>
                    </a:lnTo>
                    <a:lnTo>
                      <a:pt x="529" y="1050"/>
                    </a:lnTo>
                    <a:lnTo>
                      <a:pt x="532" y="1050"/>
                    </a:lnTo>
                    <a:lnTo>
                      <a:pt x="532" y="1050"/>
                    </a:lnTo>
                    <a:lnTo>
                      <a:pt x="532" y="1050"/>
                    </a:lnTo>
                    <a:lnTo>
                      <a:pt x="532" y="1050"/>
                    </a:lnTo>
                    <a:lnTo>
                      <a:pt x="534" y="1050"/>
                    </a:lnTo>
                    <a:lnTo>
                      <a:pt x="534" y="1050"/>
                    </a:lnTo>
                    <a:lnTo>
                      <a:pt x="534" y="1050"/>
                    </a:lnTo>
                    <a:lnTo>
                      <a:pt x="534" y="1050"/>
                    </a:lnTo>
                    <a:lnTo>
                      <a:pt x="537" y="1050"/>
                    </a:lnTo>
                    <a:lnTo>
                      <a:pt x="537" y="1050"/>
                    </a:lnTo>
                    <a:lnTo>
                      <a:pt x="537" y="1050"/>
                    </a:lnTo>
                    <a:lnTo>
                      <a:pt x="537" y="1050"/>
                    </a:lnTo>
                    <a:lnTo>
                      <a:pt x="538" y="1049"/>
                    </a:lnTo>
                    <a:lnTo>
                      <a:pt x="538" y="1049"/>
                    </a:lnTo>
                    <a:lnTo>
                      <a:pt x="539" y="1049"/>
                    </a:lnTo>
                    <a:lnTo>
                      <a:pt x="539" y="1049"/>
                    </a:lnTo>
                    <a:lnTo>
                      <a:pt x="540" y="1048"/>
                    </a:lnTo>
                    <a:lnTo>
                      <a:pt x="540" y="1048"/>
                    </a:lnTo>
                    <a:lnTo>
                      <a:pt x="540" y="1048"/>
                    </a:lnTo>
                    <a:lnTo>
                      <a:pt x="540" y="1048"/>
                    </a:lnTo>
                    <a:lnTo>
                      <a:pt x="542" y="1046"/>
                    </a:lnTo>
                    <a:lnTo>
                      <a:pt x="542" y="1046"/>
                    </a:lnTo>
                    <a:lnTo>
                      <a:pt x="542" y="1046"/>
                    </a:lnTo>
                    <a:lnTo>
                      <a:pt x="542" y="1046"/>
                    </a:lnTo>
                    <a:lnTo>
                      <a:pt x="544" y="1044"/>
                    </a:lnTo>
                    <a:lnTo>
                      <a:pt x="544" y="1044"/>
                    </a:lnTo>
                    <a:lnTo>
                      <a:pt x="544" y="1044"/>
                    </a:lnTo>
                    <a:lnTo>
                      <a:pt x="544" y="1044"/>
                    </a:lnTo>
                    <a:lnTo>
                      <a:pt x="548" y="1035"/>
                    </a:lnTo>
                    <a:lnTo>
                      <a:pt x="554" y="1021"/>
                    </a:lnTo>
                    <a:lnTo>
                      <a:pt x="554" y="1021"/>
                    </a:lnTo>
                    <a:lnTo>
                      <a:pt x="561" y="1003"/>
                    </a:lnTo>
                    <a:lnTo>
                      <a:pt x="566" y="987"/>
                    </a:lnTo>
                    <a:lnTo>
                      <a:pt x="568" y="976"/>
                    </a:lnTo>
                    <a:lnTo>
                      <a:pt x="568" y="968"/>
                    </a:lnTo>
                    <a:lnTo>
                      <a:pt x="568" y="968"/>
                    </a:lnTo>
                    <a:lnTo>
                      <a:pt x="598" y="964"/>
                    </a:lnTo>
                    <a:lnTo>
                      <a:pt x="598" y="964"/>
                    </a:lnTo>
                    <a:lnTo>
                      <a:pt x="602" y="971"/>
                    </a:lnTo>
                    <a:lnTo>
                      <a:pt x="607" y="982"/>
                    </a:lnTo>
                    <a:lnTo>
                      <a:pt x="615" y="996"/>
                    </a:lnTo>
                    <a:lnTo>
                      <a:pt x="626" y="1012"/>
                    </a:lnTo>
                    <a:lnTo>
                      <a:pt x="626" y="1012"/>
                    </a:lnTo>
                    <a:lnTo>
                      <a:pt x="637" y="1026"/>
                    </a:lnTo>
                    <a:lnTo>
                      <a:pt x="645" y="1032"/>
                    </a:lnTo>
                    <a:lnTo>
                      <a:pt x="645" y="1032"/>
                    </a:lnTo>
                    <a:lnTo>
                      <a:pt x="645" y="1032"/>
                    </a:lnTo>
                    <a:lnTo>
                      <a:pt x="645" y="1032"/>
                    </a:lnTo>
                    <a:lnTo>
                      <a:pt x="646" y="1034"/>
                    </a:lnTo>
                    <a:lnTo>
                      <a:pt x="646" y="1034"/>
                    </a:lnTo>
                    <a:lnTo>
                      <a:pt x="647" y="1034"/>
                    </a:lnTo>
                    <a:lnTo>
                      <a:pt x="647" y="1034"/>
                    </a:lnTo>
                    <a:lnTo>
                      <a:pt x="649" y="1035"/>
                    </a:lnTo>
                    <a:lnTo>
                      <a:pt x="649" y="1035"/>
                    </a:lnTo>
                    <a:lnTo>
                      <a:pt x="649" y="1035"/>
                    </a:lnTo>
                    <a:lnTo>
                      <a:pt x="649" y="1035"/>
                    </a:lnTo>
                    <a:lnTo>
                      <a:pt x="651" y="1035"/>
                    </a:lnTo>
                    <a:lnTo>
                      <a:pt x="651" y="1035"/>
                    </a:lnTo>
                    <a:lnTo>
                      <a:pt x="651" y="1035"/>
                    </a:lnTo>
                    <a:lnTo>
                      <a:pt x="651" y="1035"/>
                    </a:lnTo>
                    <a:lnTo>
                      <a:pt x="654" y="1035"/>
                    </a:lnTo>
                    <a:lnTo>
                      <a:pt x="654" y="1035"/>
                    </a:lnTo>
                    <a:lnTo>
                      <a:pt x="654" y="1035"/>
                    </a:lnTo>
                    <a:lnTo>
                      <a:pt x="654" y="1035"/>
                    </a:lnTo>
                    <a:lnTo>
                      <a:pt x="655" y="1034"/>
                    </a:lnTo>
                    <a:lnTo>
                      <a:pt x="655" y="1034"/>
                    </a:lnTo>
                    <a:lnTo>
                      <a:pt x="656" y="1034"/>
                    </a:lnTo>
                    <a:lnTo>
                      <a:pt x="656" y="1034"/>
                    </a:lnTo>
                    <a:lnTo>
                      <a:pt x="658" y="1034"/>
                    </a:lnTo>
                    <a:lnTo>
                      <a:pt x="658" y="1034"/>
                    </a:lnTo>
                    <a:lnTo>
                      <a:pt x="659" y="1034"/>
                    </a:lnTo>
                    <a:lnTo>
                      <a:pt x="659" y="1034"/>
                    </a:lnTo>
                    <a:lnTo>
                      <a:pt x="661" y="1032"/>
                    </a:lnTo>
                    <a:lnTo>
                      <a:pt x="661" y="1032"/>
                    </a:lnTo>
                    <a:lnTo>
                      <a:pt x="664" y="1032"/>
                    </a:lnTo>
                    <a:lnTo>
                      <a:pt x="664" y="1032"/>
                    </a:lnTo>
                    <a:lnTo>
                      <a:pt x="665" y="1031"/>
                    </a:lnTo>
                    <a:lnTo>
                      <a:pt x="665" y="1031"/>
                    </a:lnTo>
                    <a:lnTo>
                      <a:pt x="666" y="1031"/>
                    </a:lnTo>
                    <a:lnTo>
                      <a:pt x="666" y="1031"/>
                    </a:lnTo>
                    <a:lnTo>
                      <a:pt x="668" y="1031"/>
                    </a:lnTo>
                    <a:lnTo>
                      <a:pt x="668" y="1031"/>
                    </a:lnTo>
                    <a:lnTo>
                      <a:pt x="669" y="1030"/>
                    </a:lnTo>
                    <a:lnTo>
                      <a:pt x="669" y="1030"/>
                    </a:lnTo>
                    <a:lnTo>
                      <a:pt x="670" y="1030"/>
                    </a:lnTo>
                    <a:lnTo>
                      <a:pt x="670" y="1030"/>
                    </a:lnTo>
                    <a:lnTo>
                      <a:pt x="671" y="1029"/>
                    </a:lnTo>
                    <a:lnTo>
                      <a:pt x="671" y="1029"/>
                    </a:lnTo>
                    <a:lnTo>
                      <a:pt x="671" y="1029"/>
                    </a:lnTo>
                    <a:lnTo>
                      <a:pt x="671" y="1029"/>
                    </a:lnTo>
                    <a:lnTo>
                      <a:pt x="674" y="1027"/>
                    </a:lnTo>
                    <a:lnTo>
                      <a:pt x="674" y="1027"/>
                    </a:lnTo>
                    <a:lnTo>
                      <a:pt x="674" y="1027"/>
                    </a:lnTo>
                    <a:lnTo>
                      <a:pt x="674" y="1027"/>
                    </a:lnTo>
                    <a:lnTo>
                      <a:pt x="675" y="1026"/>
                    </a:lnTo>
                    <a:lnTo>
                      <a:pt x="675" y="1026"/>
                    </a:lnTo>
                    <a:lnTo>
                      <a:pt x="675" y="1026"/>
                    </a:lnTo>
                    <a:lnTo>
                      <a:pt x="675" y="1026"/>
                    </a:lnTo>
                    <a:lnTo>
                      <a:pt x="676" y="1025"/>
                    </a:lnTo>
                    <a:lnTo>
                      <a:pt x="676" y="1025"/>
                    </a:lnTo>
                    <a:lnTo>
                      <a:pt x="676" y="1024"/>
                    </a:lnTo>
                    <a:lnTo>
                      <a:pt x="676" y="1024"/>
                    </a:lnTo>
                    <a:lnTo>
                      <a:pt x="678" y="1021"/>
                    </a:lnTo>
                    <a:lnTo>
                      <a:pt x="678" y="1021"/>
                    </a:lnTo>
                    <a:lnTo>
                      <a:pt x="678" y="1021"/>
                    </a:lnTo>
                    <a:lnTo>
                      <a:pt x="678" y="1021"/>
                    </a:lnTo>
                    <a:lnTo>
                      <a:pt x="680" y="1012"/>
                    </a:lnTo>
                    <a:lnTo>
                      <a:pt x="681" y="997"/>
                    </a:lnTo>
                    <a:lnTo>
                      <a:pt x="681" y="997"/>
                    </a:lnTo>
                    <a:lnTo>
                      <a:pt x="684" y="977"/>
                    </a:lnTo>
                    <a:lnTo>
                      <a:pt x="684" y="962"/>
                    </a:lnTo>
                    <a:lnTo>
                      <a:pt x="683" y="949"/>
                    </a:lnTo>
                    <a:lnTo>
                      <a:pt x="681" y="942"/>
                    </a:lnTo>
                    <a:lnTo>
                      <a:pt x="681" y="942"/>
                    </a:lnTo>
                    <a:lnTo>
                      <a:pt x="709" y="930"/>
                    </a:lnTo>
                    <a:lnTo>
                      <a:pt x="709" y="930"/>
                    </a:lnTo>
                    <a:lnTo>
                      <a:pt x="714" y="937"/>
                    </a:lnTo>
                    <a:lnTo>
                      <a:pt x="722" y="946"/>
                    </a:lnTo>
                    <a:lnTo>
                      <a:pt x="733" y="957"/>
                    </a:lnTo>
                    <a:lnTo>
                      <a:pt x="750" y="969"/>
                    </a:lnTo>
                    <a:lnTo>
                      <a:pt x="750" y="969"/>
                    </a:lnTo>
                    <a:lnTo>
                      <a:pt x="761" y="978"/>
                    </a:lnTo>
                    <a:lnTo>
                      <a:pt x="768" y="983"/>
                    </a:lnTo>
                    <a:lnTo>
                      <a:pt x="768" y="983"/>
                    </a:lnTo>
                    <a:lnTo>
                      <a:pt x="768" y="983"/>
                    </a:lnTo>
                    <a:lnTo>
                      <a:pt x="768" y="983"/>
                    </a:lnTo>
                    <a:lnTo>
                      <a:pt x="772" y="985"/>
                    </a:lnTo>
                    <a:lnTo>
                      <a:pt x="772" y="985"/>
                    </a:lnTo>
                    <a:lnTo>
                      <a:pt x="772" y="985"/>
                    </a:lnTo>
                    <a:lnTo>
                      <a:pt x="772" y="985"/>
                    </a:lnTo>
                    <a:lnTo>
                      <a:pt x="773" y="985"/>
                    </a:lnTo>
                    <a:lnTo>
                      <a:pt x="773" y="985"/>
                    </a:lnTo>
                    <a:lnTo>
                      <a:pt x="775" y="986"/>
                    </a:lnTo>
                    <a:lnTo>
                      <a:pt x="775" y="986"/>
                    </a:lnTo>
                    <a:lnTo>
                      <a:pt x="776" y="986"/>
                    </a:lnTo>
                    <a:lnTo>
                      <a:pt x="776" y="986"/>
                    </a:lnTo>
                    <a:lnTo>
                      <a:pt x="777" y="986"/>
                    </a:lnTo>
                    <a:lnTo>
                      <a:pt x="777" y="986"/>
                    </a:lnTo>
                    <a:lnTo>
                      <a:pt x="779" y="985"/>
                    </a:lnTo>
                    <a:lnTo>
                      <a:pt x="779" y="985"/>
                    </a:lnTo>
                    <a:lnTo>
                      <a:pt x="779" y="985"/>
                    </a:lnTo>
                    <a:lnTo>
                      <a:pt x="779" y="985"/>
                    </a:lnTo>
                    <a:lnTo>
                      <a:pt x="781" y="985"/>
                    </a:lnTo>
                    <a:lnTo>
                      <a:pt x="781" y="985"/>
                    </a:lnTo>
                    <a:lnTo>
                      <a:pt x="781" y="985"/>
                    </a:lnTo>
                    <a:lnTo>
                      <a:pt x="781" y="985"/>
                    </a:lnTo>
                    <a:lnTo>
                      <a:pt x="782" y="983"/>
                    </a:lnTo>
                    <a:lnTo>
                      <a:pt x="782" y="983"/>
                    </a:lnTo>
                    <a:lnTo>
                      <a:pt x="784" y="983"/>
                    </a:lnTo>
                    <a:lnTo>
                      <a:pt x="784" y="983"/>
                    </a:lnTo>
                    <a:lnTo>
                      <a:pt x="785" y="982"/>
                    </a:lnTo>
                    <a:lnTo>
                      <a:pt x="785" y="982"/>
                    </a:lnTo>
                    <a:lnTo>
                      <a:pt x="786" y="982"/>
                    </a:lnTo>
                    <a:lnTo>
                      <a:pt x="786" y="982"/>
                    </a:lnTo>
                    <a:lnTo>
                      <a:pt x="789" y="980"/>
                    </a:lnTo>
                    <a:lnTo>
                      <a:pt x="789" y="980"/>
                    </a:lnTo>
                    <a:lnTo>
                      <a:pt x="791" y="978"/>
                    </a:lnTo>
                    <a:lnTo>
                      <a:pt x="791" y="978"/>
                    </a:lnTo>
                    <a:lnTo>
                      <a:pt x="791" y="978"/>
                    </a:lnTo>
                    <a:lnTo>
                      <a:pt x="791" y="978"/>
                    </a:lnTo>
                    <a:lnTo>
                      <a:pt x="792" y="977"/>
                    </a:lnTo>
                    <a:lnTo>
                      <a:pt x="792" y="977"/>
                    </a:lnTo>
                    <a:lnTo>
                      <a:pt x="794" y="977"/>
                    </a:lnTo>
                    <a:lnTo>
                      <a:pt x="794" y="977"/>
                    </a:lnTo>
                    <a:lnTo>
                      <a:pt x="795" y="976"/>
                    </a:lnTo>
                    <a:lnTo>
                      <a:pt x="795" y="976"/>
                    </a:lnTo>
                    <a:lnTo>
                      <a:pt x="796" y="976"/>
                    </a:lnTo>
                    <a:lnTo>
                      <a:pt x="796" y="976"/>
                    </a:lnTo>
                    <a:lnTo>
                      <a:pt x="797" y="974"/>
                    </a:lnTo>
                    <a:lnTo>
                      <a:pt x="797" y="974"/>
                    </a:lnTo>
                    <a:lnTo>
                      <a:pt x="797" y="974"/>
                    </a:lnTo>
                    <a:lnTo>
                      <a:pt x="797" y="974"/>
                    </a:lnTo>
                    <a:lnTo>
                      <a:pt x="799" y="973"/>
                    </a:lnTo>
                    <a:lnTo>
                      <a:pt x="799" y="973"/>
                    </a:lnTo>
                    <a:lnTo>
                      <a:pt x="799" y="972"/>
                    </a:lnTo>
                    <a:lnTo>
                      <a:pt x="799" y="972"/>
                    </a:lnTo>
                    <a:lnTo>
                      <a:pt x="800" y="971"/>
                    </a:lnTo>
                    <a:lnTo>
                      <a:pt x="800" y="971"/>
                    </a:lnTo>
                    <a:lnTo>
                      <a:pt x="800" y="971"/>
                    </a:lnTo>
                    <a:lnTo>
                      <a:pt x="800" y="971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0" y="968"/>
                    </a:lnTo>
                    <a:lnTo>
                      <a:pt x="801" y="966"/>
                    </a:lnTo>
                    <a:lnTo>
                      <a:pt x="801" y="966"/>
                    </a:lnTo>
                    <a:lnTo>
                      <a:pt x="801" y="966"/>
                    </a:lnTo>
                    <a:lnTo>
                      <a:pt x="801" y="966"/>
                    </a:lnTo>
                    <a:lnTo>
                      <a:pt x="801" y="956"/>
                    </a:lnTo>
                    <a:lnTo>
                      <a:pt x="799" y="940"/>
                    </a:lnTo>
                    <a:lnTo>
                      <a:pt x="799" y="940"/>
                    </a:lnTo>
                    <a:lnTo>
                      <a:pt x="795" y="922"/>
                    </a:lnTo>
                    <a:lnTo>
                      <a:pt x="791" y="905"/>
                    </a:lnTo>
                    <a:lnTo>
                      <a:pt x="787" y="894"/>
                    </a:lnTo>
                    <a:lnTo>
                      <a:pt x="785" y="888"/>
                    </a:lnTo>
                    <a:lnTo>
                      <a:pt x="785" y="888"/>
                    </a:lnTo>
                    <a:lnTo>
                      <a:pt x="809" y="869"/>
                    </a:lnTo>
                    <a:lnTo>
                      <a:pt x="809" y="869"/>
                    </a:lnTo>
                    <a:lnTo>
                      <a:pt x="814" y="874"/>
                    </a:lnTo>
                    <a:lnTo>
                      <a:pt x="824" y="880"/>
                    </a:lnTo>
                    <a:lnTo>
                      <a:pt x="838" y="888"/>
                    </a:lnTo>
                    <a:lnTo>
                      <a:pt x="857" y="896"/>
                    </a:lnTo>
                    <a:lnTo>
                      <a:pt x="857" y="896"/>
                    </a:lnTo>
                    <a:lnTo>
                      <a:pt x="870" y="903"/>
                    </a:lnTo>
                    <a:lnTo>
                      <a:pt x="879" y="905"/>
                    </a:lnTo>
                    <a:lnTo>
                      <a:pt x="879" y="905"/>
                    </a:lnTo>
                    <a:lnTo>
                      <a:pt x="879" y="905"/>
                    </a:lnTo>
                    <a:lnTo>
                      <a:pt x="879" y="905"/>
                    </a:lnTo>
                    <a:lnTo>
                      <a:pt x="882" y="905"/>
                    </a:lnTo>
                    <a:lnTo>
                      <a:pt x="882" y="905"/>
                    </a:lnTo>
                    <a:lnTo>
                      <a:pt x="883" y="905"/>
                    </a:lnTo>
                    <a:lnTo>
                      <a:pt x="883" y="905"/>
                    </a:lnTo>
                    <a:lnTo>
                      <a:pt x="884" y="905"/>
                    </a:lnTo>
                    <a:lnTo>
                      <a:pt x="884" y="905"/>
                    </a:lnTo>
                    <a:lnTo>
                      <a:pt x="886" y="905"/>
                    </a:lnTo>
                    <a:lnTo>
                      <a:pt x="886" y="905"/>
                    </a:lnTo>
                    <a:lnTo>
                      <a:pt x="887" y="905"/>
                    </a:lnTo>
                    <a:lnTo>
                      <a:pt x="887" y="905"/>
                    </a:lnTo>
                    <a:lnTo>
                      <a:pt x="887" y="904"/>
                    </a:lnTo>
                    <a:lnTo>
                      <a:pt x="887" y="904"/>
                    </a:lnTo>
                    <a:lnTo>
                      <a:pt x="889" y="904"/>
                    </a:lnTo>
                    <a:lnTo>
                      <a:pt x="889" y="904"/>
                    </a:lnTo>
                    <a:lnTo>
                      <a:pt x="889" y="904"/>
                    </a:lnTo>
                    <a:lnTo>
                      <a:pt x="889" y="904"/>
                    </a:lnTo>
                    <a:lnTo>
                      <a:pt x="891" y="903"/>
                    </a:lnTo>
                    <a:lnTo>
                      <a:pt x="891" y="903"/>
                    </a:lnTo>
                    <a:lnTo>
                      <a:pt x="892" y="903"/>
                    </a:lnTo>
                    <a:lnTo>
                      <a:pt x="892" y="903"/>
                    </a:lnTo>
                    <a:lnTo>
                      <a:pt x="893" y="901"/>
                    </a:lnTo>
                    <a:lnTo>
                      <a:pt x="893" y="901"/>
                    </a:lnTo>
                    <a:lnTo>
                      <a:pt x="893" y="900"/>
                    </a:lnTo>
                    <a:lnTo>
                      <a:pt x="893" y="900"/>
                    </a:lnTo>
                    <a:lnTo>
                      <a:pt x="894" y="899"/>
                    </a:lnTo>
                    <a:lnTo>
                      <a:pt x="894" y="899"/>
                    </a:lnTo>
                    <a:lnTo>
                      <a:pt x="896" y="899"/>
                    </a:lnTo>
                    <a:lnTo>
                      <a:pt x="896" y="899"/>
                    </a:lnTo>
                    <a:lnTo>
                      <a:pt x="897" y="896"/>
                    </a:lnTo>
                    <a:lnTo>
                      <a:pt x="897" y="896"/>
                    </a:lnTo>
                    <a:lnTo>
                      <a:pt x="899" y="895"/>
                    </a:lnTo>
                    <a:lnTo>
                      <a:pt x="899" y="895"/>
                    </a:lnTo>
                    <a:lnTo>
                      <a:pt x="899" y="894"/>
                    </a:lnTo>
                    <a:lnTo>
                      <a:pt x="899" y="894"/>
                    </a:lnTo>
                    <a:lnTo>
                      <a:pt x="901" y="893"/>
                    </a:lnTo>
                    <a:lnTo>
                      <a:pt x="901" y="893"/>
                    </a:lnTo>
                    <a:lnTo>
                      <a:pt x="902" y="893"/>
                    </a:lnTo>
                    <a:lnTo>
                      <a:pt x="902" y="893"/>
                    </a:lnTo>
                    <a:lnTo>
                      <a:pt x="902" y="891"/>
                    </a:lnTo>
                    <a:lnTo>
                      <a:pt x="902" y="891"/>
                    </a:lnTo>
                    <a:lnTo>
                      <a:pt x="903" y="890"/>
                    </a:lnTo>
                    <a:lnTo>
                      <a:pt x="903" y="890"/>
                    </a:lnTo>
                    <a:lnTo>
                      <a:pt x="904" y="886"/>
                    </a:lnTo>
                    <a:lnTo>
                      <a:pt x="904" y="886"/>
                    </a:lnTo>
                    <a:lnTo>
                      <a:pt x="906" y="886"/>
                    </a:lnTo>
                    <a:lnTo>
                      <a:pt x="906" y="886"/>
                    </a:lnTo>
                    <a:lnTo>
                      <a:pt x="906" y="885"/>
                    </a:lnTo>
                    <a:lnTo>
                      <a:pt x="906" y="885"/>
                    </a:lnTo>
                    <a:lnTo>
                      <a:pt x="906" y="884"/>
                    </a:lnTo>
                    <a:lnTo>
                      <a:pt x="906" y="884"/>
                    </a:lnTo>
                    <a:lnTo>
                      <a:pt x="906" y="883"/>
                    </a:lnTo>
                    <a:lnTo>
                      <a:pt x="906" y="883"/>
                    </a:lnTo>
                    <a:lnTo>
                      <a:pt x="906" y="881"/>
                    </a:lnTo>
                    <a:lnTo>
                      <a:pt x="906" y="881"/>
                    </a:lnTo>
                    <a:lnTo>
                      <a:pt x="903" y="872"/>
                    </a:lnTo>
                    <a:lnTo>
                      <a:pt x="897" y="856"/>
                    </a:lnTo>
                    <a:lnTo>
                      <a:pt x="897" y="856"/>
                    </a:lnTo>
                    <a:lnTo>
                      <a:pt x="888" y="838"/>
                    </a:lnTo>
                    <a:lnTo>
                      <a:pt x="881" y="825"/>
                    </a:lnTo>
                    <a:lnTo>
                      <a:pt x="874" y="815"/>
                    </a:lnTo>
                    <a:lnTo>
                      <a:pt x="869" y="808"/>
                    </a:lnTo>
                    <a:lnTo>
                      <a:pt x="869" y="808"/>
                    </a:lnTo>
                    <a:lnTo>
                      <a:pt x="888" y="784"/>
                    </a:lnTo>
                    <a:lnTo>
                      <a:pt x="888" y="784"/>
                    </a:lnTo>
                    <a:lnTo>
                      <a:pt x="894" y="787"/>
                    </a:lnTo>
                    <a:lnTo>
                      <a:pt x="906" y="791"/>
                    </a:lnTo>
                    <a:lnTo>
                      <a:pt x="922" y="794"/>
                    </a:lnTo>
                    <a:lnTo>
                      <a:pt x="941" y="798"/>
                    </a:lnTo>
                    <a:lnTo>
                      <a:pt x="941" y="798"/>
                    </a:lnTo>
                    <a:lnTo>
                      <a:pt x="95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6" y="801"/>
                    </a:lnTo>
                    <a:lnTo>
                      <a:pt x="969" y="799"/>
                    </a:lnTo>
                    <a:lnTo>
                      <a:pt x="969" y="799"/>
                    </a:lnTo>
                    <a:lnTo>
                      <a:pt x="969" y="799"/>
                    </a:lnTo>
                    <a:lnTo>
                      <a:pt x="969" y="799"/>
                    </a:lnTo>
                    <a:lnTo>
                      <a:pt x="970" y="799"/>
                    </a:lnTo>
                    <a:lnTo>
                      <a:pt x="970" y="799"/>
                    </a:lnTo>
                    <a:lnTo>
                      <a:pt x="971" y="799"/>
                    </a:lnTo>
                    <a:lnTo>
                      <a:pt x="971" y="799"/>
                    </a:lnTo>
                    <a:lnTo>
                      <a:pt x="973" y="798"/>
                    </a:lnTo>
                    <a:lnTo>
                      <a:pt x="973" y="798"/>
                    </a:lnTo>
                    <a:lnTo>
                      <a:pt x="973" y="798"/>
                    </a:lnTo>
                    <a:lnTo>
                      <a:pt x="973" y="798"/>
                    </a:lnTo>
                    <a:lnTo>
                      <a:pt x="975" y="797"/>
                    </a:lnTo>
                    <a:lnTo>
                      <a:pt x="975" y="797"/>
                    </a:lnTo>
                    <a:lnTo>
                      <a:pt x="975" y="797"/>
                    </a:lnTo>
                    <a:lnTo>
                      <a:pt x="975" y="797"/>
                    </a:lnTo>
                    <a:lnTo>
                      <a:pt x="976" y="796"/>
                    </a:lnTo>
                    <a:lnTo>
                      <a:pt x="976" y="796"/>
                    </a:lnTo>
                    <a:lnTo>
                      <a:pt x="976" y="794"/>
                    </a:lnTo>
                    <a:lnTo>
                      <a:pt x="976" y="794"/>
                    </a:lnTo>
                    <a:lnTo>
                      <a:pt x="978" y="793"/>
                    </a:lnTo>
                    <a:lnTo>
                      <a:pt x="978" y="793"/>
                    </a:lnTo>
                    <a:lnTo>
                      <a:pt x="978" y="793"/>
                    </a:lnTo>
                    <a:lnTo>
                      <a:pt x="978" y="793"/>
                    </a:lnTo>
                    <a:lnTo>
                      <a:pt x="979" y="791"/>
                    </a:lnTo>
                    <a:lnTo>
                      <a:pt x="979" y="791"/>
                    </a:lnTo>
                    <a:lnTo>
                      <a:pt x="979" y="791"/>
                    </a:lnTo>
                    <a:lnTo>
                      <a:pt x="979" y="791"/>
                    </a:lnTo>
                    <a:lnTo>
                      <a:pt x="980" y="788"/>
                    </a:lnTo>
                    <a:lnTo>
                      <a:pt x="980" y="788"/>
                    </a:lnTo>
                    <a:lnTo>
                      <a:pt x="983" y="786"/>
                    </a:lnTo>
                    <a:lnTo>
                      <a:pt x="983" y="786"/>
                    </a:lnTo>
                    <a:lnTo>
                      <a:pt x="983" y="784"/>
                    </a:lnTo>
                    <a:lnTo>
                      <a:pt x="983" y="784"/>
                    </a:lnTo>
                    <a:lnTo>
                      <a:pt x="984" y="783"/>
                    </a:lnTo>
                    <a:lnTo>
                      <a:pt x="984" y="783"/>
                    </a:lnTo>
                    <a:lnTo>
                      <a:pt x="984" y="783"/>
                    </a:lnTo>
                    <a:lnTo>
                      <a:pt x="984" y="783"/>
                    </a:lnTo>
                    <a:lnTo>
                      <a:pt x="984" y="780"/>
                    </a:lnTo>
                    <a:lnTo>
                      <a:pt x="984" y="780"/>
                    </a:lnTo>
                    <a:lnTo>
                      <a:pt x="985" y="780"/>
                    </a:lnTo>
                    <a:lnTo>
                      <a:pt x="985" y="780"/>
                    </a:lnTo>
                    <a:lnTo>
                      <a:pt x="985" y="778"/>
                    </a:lnTo>
                    <a:lnTo>
                      <a:pt x="985" y="778"/>
                    </a:lnTo>
                    <a:lnTo>
                      <a:pt x="985" y="777"/>
                    </a:lnTo>
                    <a:lnTo>
                      <a:pt x="985" y="777"/>
                    </a:lnTo>
                    <a:lnTo>
                      <a:pt x="985" y="775"/>
                    </a:lnTo>
                    <a:lnTo>
                      <a:pt x="985" y="775"/>
                    </a:lnTo>
                    <a:lnTo>
                      <a:pt x="985" y="774"/>
                    </a:lnTo>
                    <a:lnTo>
                      <a:pt x="985" y="774"/>
                    </a:lnTo>
                    <a:lnTo>
                      <a:pt x="985" y="773"/>
                    </a:lnTo>
                    <a:lnTo>
                      <a:pt x="985" y="773"/>
                    </a:lnTo>
                    <a:lnTo>
                      <a:pt x="985" y="772"/>
                    </a:lnTo>
                    <a:lnTo>
                      <a:pt x="985" y="772"/>
                    </a:lnTo>
                    <a:lnTo>
                      <a:pt x="985" y="772"/>
                    </a:lnTo>
                    <a:lnTo>
                      <a:pt x="985" y="772"/>
                    </a:lnTo>
                    <a:lnTo>
                      <a:pt x="984" y="769"/>
                    </a:lnTo>
                    <a:lnTo>
                      <a:pt x="984" y="769"/>
                    </a:lnTo>
                    <a:lnTo>
                      <a:pt x="984" y="769"/>
                    </a:lnTo>
                    <a:lnTo>
                      <a:pt x="984" y="769"/>
                    </a:lnTo>
                    <a:lnTo>
                      <a:pt x="979" y="760"/>
                    </a:lnTo>
                    <a:lnTo>
                      <a:pt x="970" y="749"/>
                    </a:lnTo>
                    <a:lnTo>
                      <a:pt x="970" y="749"/>
                    </a:lnTo>
                    <a:lnTo>
                      <a:pt x="957" y="733"/>
                    </a:lnTo>
                    <a:lnTo>
                      <a:pt x="946" y="721"/>
                    </a:lnTo>
                    <a:lnTo>
                      <a:pt x="937" y="714"/>
                    </a:lnTo>
                    <a:lnTo>
                      <a:pt x="931" y="709"/>
                    </a:lnTo>
                    <a:lnTo>
                      <a:pt x="931" y="709"/>
                    </a:lnTo>
                    <a:lnTo>
                      <a:pt x="942" y="681"/>
                    </a:lnTo>
                    <a:lnTo>
                      <a:pt x="942" y="681"/>
                    </a:lnTo>
                    <a:lnTo>
                      <a:pt x="950" y="682"/>
                    </a:lnTo>
                    <a:lnTo>
                      <a:pt x="961" y="683"/>
                    </a:lnTo>
                    <a:lnTo>
                      <a:pt x="978" y="683"/>
                    </a:lnTo>
                    <a:lnTo>
                      <a:pt x="998" y="681"/>
                    </a:lnTo>
                    <a:lnTo>
                      <a:pt x="998" y="681"/>
                    </a:lnTo>
                    <a:lnTo>
                      <a:pt x="1013" y="680"/>
                    </a:lnTo>
                    <a:lnTo>
                      <a:pt x="1022" y="677"/>
                    </a:lnTo>
                    <a:lnTo>
                      <a:pt x="1022" y="677"/>
                    </a:lnTo>
                    <a:lnTo>
                      <a:pt x="1022" y="677"/>
                    </a:lnTo>
                    <a:lnTo>
                      <a:pt x="1022" y="677"/>
                    </a:lnTo>
                    <a:lnTo>
                      <a:pt x="1024" y="676"/>
                    </a:lnTo>
                    <a:lnTo>
                      <a:pt x="1024" y="676"/>
                    </a:lnTo>
                    <a:lnTo>
                      <a:pt x="1024" y="676"/>
                    </a:lnTo>
                    <a:lnTo>
                      <a:pt x="1024" y="676"/>
                    </a:lnTo>
                    <a:lnTo>
                      <a:pt x="1027" y="675"/>
                    </a:lnTo>
                    <a:lnTo>
                      <a:pt x="1027" y="675"/>
                    </a:lnTo>
                    <a:lnTo>
                      <a:pt x="1027" y="675"/>
                    </a:lnTo>
                    <a:lnTo>
                      <a:pt x="1027" y="675"/>
                    </a:lnTo>
                    <a:lnTo>
                      <a:pt x="1028" y="673"/>
                    </a:lnTo>
                    <a:lnTo>
                      <a:pt x="1028" y="673"/>
                    </a:lnTo>
                    <a:lnTo>
                      <a:pt x="1028" y="673"/>
                    </a:lnTo>
                    <a:lnTo>
                      <a:pt x="1028" y="673"/>
                    </a:lnTo>
                    <a:lnTo>
                      <a:pt x="1029" y="671"/>
                    </a:lnTo>
                    <a:lnTo>
                      <a:pt x="1029" y="671"/>
                    </a:lnTo>
                    <a:lnTo>
                      <a:pt x="1029" y="671"/>
                    </a:lnTo>
                    <a:lnTo>
                      <a:pt x="1029" y="671"/>
                    </a:lnTo>
                    <a:lnTo>
                      <a:pt x="1030" y="670"/>
                    </a:lnTo>
                    <a:lnTo>
                      <a:pt x="1030" y="670"/>
                    </a:lnTo>
                    <a:lnTo>
                      <a:pt x="1030" y="670"/>
                    </a:lnTo>
                    <a:lnTo>
                      <a:pt x="1030" y="670"/>
                    </a:lnTo>
                    <a:lnTo>
                      <a:pt x="1032" y="667"/>
                    </a:lnTo>
                    <a:lnTo>
                      <a:pt x="1032" y="667"/>
                    </a:lnTo>
                    <a:lnTo>
                      <a:pt x="1032" y="667"/>
                    </a:lnTo>
                    <a:lnTo>
                      <a:pt x="1032" y="667"/>
                    </a:lnTo>
                    <a:lnTo>
                      <a:pt x="1032" y="665"/>
                    </a:lnTo>
                    <a:lnTo>
                      <a:pt x="1032" y="665"/>
                    </a:lnTo>
                    <a:lnTo>
                      <a:pt x="1032" y="663"/>
                    </a:lnTo>
                    <a:lnTo>
                      <a:pt x="1032" y="663"/>
                    </a:lnTo>
                    <a:lnTo>
                      <a:pt x="1033" y="661"/>
                    </a:lnTo>
                    <a:lnTo>
                      <a:pt x="1033" y="661"/>
                    </a:lnTo>
                    <a:lnTo>
                      <a:pt x="1034" y="658"/>
                    </a:lnTo>
                    <a:lnTo>
                      <a:pt x="1034" y="658"/>
                    </a:lnTo>
                    <a:lnTo>
                      <a:pt x="1034" y="657"/>
                    </a:lnTo>
                    <a:lnTo>
                      <a:pt x="1034" y="657"/>
                    </a:lnTo>
                    <a:lnTo>
                      <a:pt x="1034" y="656"/>
                    </a:lnTo>
                    <a:lnTo>
                      <a:pt x="1034" y="656"/>
                    </a:lnTo>
                    <a:lnTo>
                      <a:pt x="1034" y="655"/>
                    </a:lnTo>
                    <a:lnTo>
                      <a:pt x="1034" y="655"/>
                    </a:lnTo>
                    <a:lnTo>
                      <a:pt x="1036" y="653"/>
                    </a:lnTo>
                    <a:lnTo>
                      <a:pt x="1036" y="653"/>
                    </a:lnTo>
                    <a:lnTo>
                      <a:pt x="1036" y="653"/>
                    </a:lnTo>
                    <a:lnTo>
                      <a:pt x="1036" y="653"/>
                    </a:lnTo>
                    <a:lnTo>
                      <a:pt x="1036" y="651"/>
                    </a:lnTo>
                    <a:lnTo>
                      <a:pt x="1036" y="651"/>
                    </a:lnTo>
                    <a:lnTo>
                      <a:pt x="1036" y="651"/>
                    </a:lnTo>
                    <a:lnTo>
                      <a:pt x="1036" y="651"/>
                    </a:lnTo>
                    <a:lnTo>
                      <a:pt x="1036" y="648"/>
                    </a:lnTo>
                    <a:lnTo>
                      <a:pt x="1036" y="648"/>
                    </a:lnTo>
                    <a:lnTo>
                      <a:pt x="1034" y="648"/>
                    </a:lnTo>
                    <a:lnTo>
                      <a:pt x="1034" y="648"/>
                    </a:lnTo>
                    <a:lnTo>
                      <a:pt x="1034" y="647"/>
                    </a:lnTo>
                    <a:lnTo>
                      <a:pt x="1034" y="647"/>
                    </a:lnTo>
                    <a:lnTo>
                      <a:pt x="1034" y="646"/>
                    </a:lnTo>
                    <a:lnTo>
                      <a:pt x="1034" y="646"/>
                    </a:lnTo>
                    <a:lnTo>
                      <a:pt x="1033" y="644"/>
                    </a:lnTo>
                    <a:lnTo>
                      <a:pt x="1033" y="644"/>
                    </a:lnTo>
                    <a:lnTo>
                      <a:pt x="1032" y="642"/>
                    </a:lnTo>
                    <a:lnTo>
                      <a:pt x="1032" y="642"/>
                    </a:lnTo>
                    <a:lnTo>
                      <a:pt x="1032" y="642"/>
                    </a:lnTo>
                    <a:lnTo>
                      <a:pt x="1032" y="642"/>
                    </a:lnTo>
                    <a:lnTo>
                      <a:pt x="1024" y="634"/>
                    </a:lnTo>
                    <a:lnTo>
                      <a:pt x="1013" y="626"/>
                    </a:lnTo>
                    <a:lnTo>
                      <a:pt x="1013" y="626"/>
                    </a:lnTo>
                    <a:lnTo>
                      <a:pt x="996" y="614"/>
                    </a:lnTo>
                    <a:lnTo>
                      <a:pt x="983" y="607"/>
                    </a:lnTo>
                    <a:lnTo>
                      <a:pt x="971" y="602"/>
                    </a:lnTo>
                    <a:lnTo>
                      <a:pt x="964" y="598"/>
                    </a:lnTo>
                    <a:lnTo>
                      <a:pt x="964" y="598"/>
                    </a:lnTo>
                    <a:lnTo>
                      <a:pt x="967" y="568"/>
                    </a:lnTo>
                    <a:lnTo>
                      <a:pt x="967" y="568"/>
                    </a:lnTo>
                    <a:lnTo>
                      <a:pt x="976" y="568"/>
                    </a:lnTo>
                    <a:lnTo>
                      <a:pt x="988" y="565"/>
                    </a:lnTo>
                    <a:lnTo>
                      <a:pt x="1003" y="561"/>
                    </a:lnTo>
                    <a:lnTo>
                      <a:pt x="1022" y="554"/>
                    </a:lnTo>
                    <a:lnTo>
                      <a:pt x="1022" y="554"/>
                    </a:lnTo>
                    <a:lnTo>
                      <a:pt x="1036" y="549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4" y="544"/>
                    </a:lnTo>
                    <a:lnTo>
                      <a:pt x="1047" y="542"/>
                    </a:lnTo>
                    <a:lnTo>
                      <a:pt x="1047" y="542"/>
                    </a:lnTo>
                    <a:lnTo>
                      <a:pt x="1047" y="541"/>
                    </a:lnTo>
                    <a:lnTo>
                      <a:pt x="1047" y="541"/>
                    </a:lnTo>
                    <a:lnTo>
                      <a:pt x="1048" y="540"/>
                    </a:lnTo>
                    <a:lnTo>
                      <a:pt x="1048" y="540"/>
                    </a:lnTo>
                    <a:lnTo>
                      <a:pt x="1048" y="540"/>
                    </a:lnTo>
                    <a:lnTo>
                      <a:pt x="1048" y="540"/>
                    </a:lnTo>
                    <a:lnTo>
                      <a:pt x="1049" y="539"/>
                    </a:lnTo>
                    <a:lnTo>
                      <a:pt x="1049" y="539"/>
                    </a:lnTo>
                    <a:lnTo>
                      <a:pt x="1049" y="537"/>
                    </a:lnTo>
                    <a:lnTo>
                      <a:pt x="1049" y="537"/>
                    </a:lnTo>
                    <a:lnTo>
                      <a:pt x="1051" y="536"/>
                    </a:lnTo>
                    <a:lnTo>
                      <a:pt x="1051" y="536"/>
                    </a:lnTo>
                    <a:lnTo>
                      <a:pt x="1051" y="536"/>
                    </a:lnTo>
                    <a:lnTo>
                      <a:pt x="1051" y="536"/>
                    </a:lnTo>
                    <a:lnTo>
                      <a:pt x="1051" y="534"/>
                    </a:lnTo>
                    <a:lnTo>
                      <a:pt x="1051" y="534"/>
                    </a:lnTo>
                    <a:lnTo>
                      <a:pt x="1051" y="534"/>
                    </a:lnTo>
                    <a:lnTo>
                      <a:pt x="1051" y="534"/>
                    </a:lnTo>
                    <a:lnTo>
                      <a:pt x="1051" y="531"/>
                    </a:lnTo>
                    <a:lnTo>
                      <a:pt x="1051" y="531"/>
                    </a:lnTo>
                    <a:lnTo>
                      <a:pt x="1051" y="531"/>
                    </a:lnTo>
                    <a:lnTo>
                      <a:pt x="1051" y="531"/>
                    </a:lnTo>
                    <a:lnTo>
                      <a:pt x="1051" y="529"/>
                    </a:lnTo>
                    <a:lnTo>
                      <a:pt x="1051" y="529"/>
                    </a:lnTo>
                    <a:lnTo>
                      <a:pt x="1051" y="529"/>
                    </a:lnTo>
                    <a:lnTo>
                      <a:pt x="1051" y="529"/>
                    </a:lnTo>
                    <a:lnTo>
                      <a:pt x="1051" y="525"/>
                    </a:lnTo>
                    <a:lnTo>
                      <a:pt x="1051" y="525"/>
                    </a:lnTo>
                    <a:lnTo>
                      <a:pt x="1051" y="522"/>
                    </a:lnTo>
                    <a:lnTo>
                      <a:pt x="1051" y="522"/>
                    </a:lnTo>
                    <a:lnTo>
                      <a:pt x="1051" y="522"/>
                    </a:lnTo>
                    <a:lnTo>
                      <a:pt x="1051" y="522"/>
                    </a:lnTo>
                    <a:lnTo>
                      <a:pt x="1051" y="520"/>
                    </a:lnTo>
                    <a:lnTo>
                      <a:pt x="1051" y="520"/>
                    </a:lnTo>
                    <a:lnTo>
                      <a:pt x="1051" y="518"/>
                    </a:lnTo>
                    <a:lnTo>
                      <a:pt x="1051" y="518"/>
                    </a:lnTo>
                    <a:lnTo>
                      <a:pt x="1051" y="517"/>
                    </a:lnTo>
                    <a:lnTo>
                      <a:pt x="1051" y="517"/>
                    </a:lnTo>
                    <a:lnTo>
                      <a:pt x="1051" y="516"/>
                    </a:lnTo>
                    <a:lnTo>
                      <a:pt x="1051" y="516"/>
                    </a:lnTo>
                    <a:lnTo>
                      <a:pt x="1051" y="515"/>
                    </a:lnTo>
                    <a:lnTo>
                      <a:pt x="1051" y="515"/>
                    </a:lnTo>
                    <a:lnTo>
                      <a:pt x="1051" y="515"/>
                    </a:lnTo>
                    <a:lnTo>
                      <a:pt x="1051" y="515"/>
                    </a:lnTo>
                    <a:lnTo>
                      <a:pt x="1049" y="512"/>
                    </a:lnTo>
                    <a:lnTo>
                      <a:pt x="1049" y="512"/>
                    </a:lnTo>
                    <a:lnTo>
                      <a:pt x="1049" y="512"/>
                    </a:lnTo>
                    <a:lnTo>
                      <a:pt x="1049" y="512"/>
                    </a:lnTo>
                    <a:lnTo>
                      <a:pt x="1048" y="511"/>
                    </a:lnTo>
                    <a:lnTo>
                      <a:pt x="1048" y="511"/>
                    </a:lnTo>
                    <a:lnTo>
                      <a:pt x="1048" y="510"/>
                    </a:lnTo>
                    <a:lnTo>
                      <a:pt x="1048" y="510"/>
                    </a:lnTo>
                    <a:lnTo>
                      <a:pt x="1047" y="508"/>
                    </a:lnTo>
                    <a:lnTo>
                      <a:pt x="1047" y="508"/>
                    </a:lnTo>
                    <a:lnTo>
                      <a:pt x="1047" y="508"/>
                    </a:lnTo>
                    <a:lnTo>
                      <a:pt x="1047" y="508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44" y="507"/>
                    </a:lnTo>
                    <a:lnTo>
                      <a:pt x="1036" y="502"/>
                    </a:lnTo>
                    <a:lnTo>
                      <a:pt x="1022" y="496"/>
                    </a:lnTo>
                    <a:lnTo>
                      <a:pt x="1022" y="496"/>
                    </a:lnTo>
                    <a:lnTo>
                      <a:pt x="1003" y="490"/>
                    </a:lnTo>
                    <a:lnTo>
                      <a:pt x="988" y="486"/>
                    </a:lnTo>
                    <a:lnTo>
                      <a:pt x="976" y="483"/>
                    </a:lnTo>
                    <a:lnTo>
                      <a:pt x="967" y="482"/>
                    </a:lnTo>
                    <a:lnTo>
                      <a:pt x="967" y="482"/>
                    </a:lnTo>
                    <a:lnTo>
                      <a:pt x="964" y="452"/>
                    </a:lnTo>
                    <a:lnTo>
                      <a:pt x="964" y="452"/>
                    </a:lnTo>
                    <a:lnTo>
                      <a:pt x="971" y="449"/>
                    </a:lnTo>
                    <a:lnTo>
                      <a:pt x="981" y="444"/>
                    </a:lnTo>
                    <a:lnTo>
                      <a:pt x="996" y="437"/>
                    </a:lnTo>
                    <a:lnTo>
                      <a:pt x="1013" y="424"/>
                    </a:lnTo>
                    <a:lnTo>
                      <a:pt x="1013" y="424"/>
                    </a:lnTo>
                    <a:lnTo>
                      <a:pt x="1024" y="415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0" y="409"/>
                    </a:lnTo>
                    <a:lnTo>
                      <a:pt x="1034" y="405"/>
                    </a:lnTo>
                    <a:lnTo>
                      <a:pt x="1034" y="405"/>
                    </a:lnTo>
                    <a:lnTo>
                      <a:pt x="1034" y="404"/>
                    </a:lnTo>
                    <a:lnTo>
                      <a:pt x="1034" y="404"/>
                    </a:lnTo>
                    <a:lnTo>
                      <a:pt x="1034" y="403"/>
                    </a:lnTo>
                    <a:lnTo>
                      <a:pt x="1034" y="403"/>
                    </a:lnTo>
                    <a:lnTo>
                      <a:pt x="1036" y="401"/>
                    </a:lnTo>
                    <a:lnTo>
                      <a:pt x="1036" y="401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6" y="398"/>
                    </a:lnTo>
                    <a:lnTo>
                      <a:pt x="1036" y="398"/>
                    </a:lnTo>
                    <a:lnTo>
                      <a:pt x="1036" y="398"/>
                    </a:lnTo>
                    <a:lnTo>
                      <a:pt x="1036" y="398"/>
                    </a:lnTo>
                    <a:lnTo>
                      <a:pt x="1034" y="395"/>
                    </a:lnTo>
                    <a:lnTo>
                      <a:pt x="1034" y="395"/>
                    </a:lnTo>
                    <a:lnTo>
                      <a:pt x="1034" y="395"/>
                    </a:lnTo>
                    <a:lnTo>
                      <a:pt x="1034" y="395"/>
                    </a:lnTo>
                    <a:lnTo>
                      <a:pt x="1034" y="393"/>
                    </a:lnTo>
                    <a:lnTo>
                      <a:pt x="1034" y="393"/>
                    </a:lnTo>
                    <a:lnTo>
                      <a:pt x="1034" y="393"/>
                    </a:lnTo>
                    <a:lnTo>
                      <a:pt x="1034" y="393"/>
                    </a:lnTo>
                    <a:lnTo>
                      <a:pt x="1033" y="389"/>
                    </a:lnTo>
                    <a:lnTo>
                      <a:pt x="1033" y="389"/>
                    </a:lnTo>
                    <a:lnTo>
                      <a:pt x="1032" y="386"/>
                    </a:lnTo>
                    <a:lnTo>
                      <a:pt x="1032" y="386"/>
                    </a:lnTo>
                    <a:lnTo>
                      <a:pt x="1032" y="386"/>
                    </a:lnTo>
                    <a:lnTo>
                      <a:pt x="1032" y="386"/>
                    </a:lnTo>
                    <a:lnTo>
                      <a:pt x="1032" y="384"/>
                    </a:lnTo>
                    <a:lnTo>
                      <a:pt x="1032" y="384"/>
                    </a:lnTo>
                    <a:lnTo>
                      <a:pt x="1032" y="384"/>
                    </a:lnTo>
                    <a:lnTo>
                      <a:pt x="1032" y="384"/>
                    </a:lnTo>
                    <a:lnTo>
                      <a:pt x="1030" y="381"/>
                    </a:lnTo>
                    <a:lnTo>
                      <a:pt x="1030" y="381"/>
                    </a:lnTo>
                    <a:lnTo>
                      <a:pt x="1030" y="381"/>
                    </a:lnTo>
                    <a:lnTo>
                      <a:pt x="1030" y="381"/>
                    </a:lnTo>
                    <a:lnTo>
                      <a:pt x="1029" y="379"/>
                    </a:lnTo>
                    <a:lnTo>
                      <a:pt x="1029" y="379"/>
                    </a:lnTo>
                    <a:lnTo>
                      <a:pt x="1029" y="379"/>
                    </a:lnTo>
                    <a:lnTo>
                      <a:pt x="1029" y="379"/>
                    </a:lnTo>
                    <a:lnTo>
                      <a:pt x="1028" y="377"/>
                    </a:lnTo>
                    <a:lnTo>
                      <a:pt x="1028" y="377"/>
                    </a:lnTo>
                    <a:lnTo>
                      <a:pt x="1028" y="377"/>
                    </a:lnTo>
                    <a:lnTo>
                      <a:pt x="1028" y="377"/>
                    </a:lnTo>
                    <a:lnTo>
                      <a:pt x="1027" y="376"/>
                    </a:lnTo>
                    <a:lnTo>
                      <a:pt x="1027" y="376"/>
                    </a:lnTo>
                    <a:lnTo>
                      <a:pt x="1027" y="376"/>
                    </a:lnTo>
                    <a:lnTo>
                      <a:pt x="1027" y="376"/>
                    </a:lnTo>
                    <a:lnTo>
                      <a:pt x="1024" y="375"/>
                    </a:lnTo>
                    <a:lnTo>
                      <a:pt x="1024" y="375"/>
                    </a:lnTo>
                    <a:lnTo>
                      <a:pt x="1024" y="374"/>
                    </a:lnTo>
                    <a:lnTo>
                      <a:pt x="1024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22" y="374"/>
                    </a:lnTo>
                    <a:lnTo>
                      <a:pt x="1012" y="371"/>
                    </a:lnTo>
                    <a:lnTo>
                      <a:pt x="998" y="369"/>
                    </a:lnTo>
                    <a:lnTo>
                      <a:pt x="998" y="369"/>
                    </a:lnTo>
                    <a:lnTo>
                      <a:pt x="978" y="367"/>
                    </a:lnTo>
                    <a:lnTo>
                      <a:pt x="961" y="367"/>
                    </a:lnTo>
                    <a:lnTo>
                      <a:pt x="949" y="369"/>
                    </a:lnTo>
                    <a:lnTo>
                      <a:pt x="941" y="370"/>
                    </a:lnTo>
                    <a:lnTo>
                      <a:pt x="941" y="370"/>
                    </a:lnTo>
                    <a:lnTo>
                      <a:pt x="930" y="341"/>
                    </a:lnTo>
                    <a:lnTo>
                      <a:pt x="930" y="341"/>
                    </a:lnTo>
                    <a:lnTo>
                      <a:pt x="936" y="337"/>
                    </a:lnTo>
                    <a:lnTo>
                      <a:pt x="945" y="330"/>
                    </a:lnTo>
                    <a:lnTo>
                      <a:pt x="956" y="317"/>
                    </a:lnTo>
                    <a:lnTo>
                      <a:pt x="970" y="302"/>
                    </a:lnTo>
                    <a:lnTo>
                      <a:pt x="970" y="302"/>
                    </a:lnTo>
                    <a:lnTo>
                      <a:pt x="979" y="290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4" y="283"/>
                    </a:lnTo>
                    <a:lnTo>
                      <a:pt x="985" y="279"/>
                    </a:lnTo>
                    <a:lnTo>
                      <a:pt x="985" y="279"/>
                    </a:lnTo>
                    <a:lnTo>
                      <a:pt x="985" y="279"/>
                    </a:lnTo>
                    <a:lnTo>
                      <a:pt x="985" y="279"/>
                    </a:lnTo>
                    <a:lnTo>
                      <a:pt x="985" y="277"/>
                    </a:lnTo>
                    <a:lnTo>
                      <a:pt x="985" y="277"/>
                    </a:lnTo>
                    <a:lnTo>
                      <a:pt x="985" y="277"/>
                    </a:lnTo>
                    <a:lnTo>
                      <a:pt x="985" y="277"/>
                    </a:lnTo>
                    <a:lnTo>
                      <a:pt x="985" y="275"/>
                    </a:lnTo>
                    <a:lnTo>
                      <a:pt x="985" y="275"/>
                    </a:lnTo>
                    <a:lnTo>
                      <a:pt x="985" y="274"/>
                    </a:lnTo>
                    <a:lnTo>
                      <a:pt x="985" y="274"/>
                    </a:lnTo>
                    <a:lnTo>
                      <a:pt x="985" y="273"/>
                    </a:lnTo>
                    <a:lnTo>
                      <a:pt x="985" y="273"/>
                    </a:lnTo>
                    <a:lnTo>
                      <a:pt x="985" y="273"/>
                    </a:lnTo>
                    <a:lnTo>
                      <a:pt x="985" y="273"/>
                    </a:lnTo>
                    <a:lnTo>
                      <a:pt x="985" y="270"/>
                    </a:lnTo>
                    <a:lnTo>
                      <a:pt x="985" y="270"/>
                    </a:lnTo>
                    <a:lnTo>
                      <a:pt x="985" y="270"/>
                    </a:lnTo>
                    <a:lnTo>
                      <a:pt x="985" y="270"/>
                    </a:lnTo>
                    <a:lnTo>
                      <a:pt x="984" y="268"/>
                    </a:lnTo>
                    <a:lnTo>
                      <a:pt x="984" y="268"/>
                    </a:lnTo>
                    <a:lnTo>
                      <a:pt x="984" y="268"/>
                    </a:lnTo>
                    <a:lnTo>
                      <a:pt x="984" y="268"/>
                    </a:lnTo>
                    <a:lnTo>
                      <a:pt x="983" y="265"/>
                    </a:lnTo>
                    <a:lnTo>
                      <a:pt x="983" y="265"/>
                    </a:lnTo>
                    <a:lnTo>
                      <a:pt x="983" y="265"/>
                    </a:lnTo>
                    <a:lnTo>
                      <a:pt x="983" y="265"/>
                    </a:lnTo>
                    <a:lnTo>
                      <a:pt x="980" y="263"/>
                    </a:lnTo>
                    <a:lnTo>
                      <a:pt x="980" y="263"/>
                    </a:lnTo>
                    <a:lnTo>
                      <a:pt x="979" y="260"/>
                    </a:lnTo>
                    <a:lnTo>
                      <a:pt x="979" y="260"/>
                    </a:lnTo>
                    <a:lnTo>
                      <a:pt x="979" y="259"/>
                    </a:lnTo>
                    <a:lnTo>
                      <a:pt x="979" y="259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8" y="258"/>
                    </a:lnTo>
                    <a:lnTo>
                      <a:pt x="976" y="255"/>
                    </a:lnTo>
                    <a:lnTo>
                      <a:pt x="976" y="255"/>
                    </a:lnTo>
                    <a:lnTo>
                      <a:pt x="976" y="255"/>
                    </a:lnTo>
                    <a:lnTo>
                      <a:pt x="976" y="255"/>
                    </a:lnTo>
                    <a:lnTo>
                      <a:pt x="975" y="254"/>
                    </a:lnTo>
                    <a:lnTo>
                      <a:pt x="975" y="254"/>
                    </a:lnTo>
                    <a:lnTo>
                      <a:pt x="974" y="253"/>
                    </a:lnTo>
                    <a:lnTo>
                      <a:pt x="974" y="253"/>
                    </a:lnTo>
                    <a:lnTo>
                      <a:pt x="973" y="253"/>
                    </a:lnTo>
                    <a:lnTo>
                      <a:pt x="973" y="253"/>
                    </a:lnTo>
                    <a:lnTo>
                      <a:pt x="973" y="251"/>
                    </a:lnTo>
                    <a:lnTo>
                      <a:pt x="973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0" y="251"/>
                    </a:lnTo>
                    <a:lnTo>
                      <a:pt x="970" y="251"/>
                    </a:lnTo>
                    <a:lnTo>
                      <a:pt x="967" y="250"/>
                    </a:lnTo>
                    <a:lnTo>
                      <a:pt x="967" y="250"/>
                    </a:lnTo>
                    <a:lnTo>
                      <a:pt x="967" y="250"/>
                    </a:lnTo>
                    <a:lnTo>
                      <a:pt x="967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65" y="250"/>
                    </a:lnTo>
                    <a:lnTo>
                      <a:pt x="955" y="250"/>
                    </a:lnTo>
                    <a:lnTo>
                      <a:pt x="941" y="251"/>
                    </a:lnTo>
                    <a:lnTo>
                      <a:pt x="941" y="251"/>
                    </a:lnTo>
                    <a:lnTo>
                      <a:pt x="921" y="255"/>
                    </a:lnTo>
                    <a:lnTo>
                      <a:pt x="906" y="260"/>
                    </a:lnTo>
                    <a:lnTo>
                      <a:pt x="894" y="264"/>
                    </a:lnTo>
                    <a:lnTo>
                      <a:pt x="887" y="267"/>
                    </a:lnTo>
                    <a:lnTo>
                      <a:pt x="887" y="267"/>
                    </a:lnTo>
                    <a:lnTo>
                      <a:pt x="868" y="243"/>
                    </a:lnTo>
                    <a:lnTo>
                      <a:pt x="868" y="243"/>
                    </a:lnTo>
                    <a:lnTo>
                      <a:pt x="873" y="238"/>
                    </a:lnTo>
                    <a:lnTo>
                      <a:pt x="881" y="227"/>
                    </a:lnTo>
                    <a:lnTo>
                      <a:pt x="888" y="214"/>
                    </a:lnTo>
                    <a:lnTo>
                      <a:pt x="897" y="195"/>
                    </a:lnTo>
                    <a:lnTo>
                      <a:pt x="897" y="195"/>
                    </a:lnTo>
                    <a:lnTo>
                      <a:pt x="902" y="181"/>
                    </a:lnTo>
                    <a:lnTo>
                      <a:pt x="904" y="172"/>
                    </a:lnTo>
                    <a:lnTo>
                      <a:pt x="904" y="172"/>
                    </a:lnTo>
                    <a:lnTo>
                      <a:pt x="904" y="172"/>
                    </a:lnTo>
                    <a:lnTo>
                      <a:pt x="906" y="172"/>
                    </a:lnTo>
                    <a:lnTo>
                      <a:pt x="906" y="172"/>
                    </a:lnTo>
                    <a:lnTo>
                      <a:pt x="906" y="170"/>
                    </a:lnTo>
                    <a:lnTo>
                      <a:pt x="906" y="170"/>
                    </a:lnTo>
                    <a:lnTo>
                      <a:pt x="906" y="170"/>
                    </a:lnTo>
                    <a:lnTo>
                      <a:pt x="906" y="170"/>
                    </a:lnTo>
                    <a:lnTo>
                      <a:pt x="906" y="167"/>
                    </a:lnTo>
                    <a:lnTo>
                      <a:pt x="906" y="167"/>
                    </a:lnTo>
                    <a:lnTo>
                      <a:pt x="906" y="166"/>
                    </a:lnTo>
                    <a:lnTo>
                      <a:pt x="906" y="166"/>
                    </a:lnTo>
                    <a:lnTo>
                      <a:pt x="906" y="165"/>
                    </a:lnTo>
                    <a:lnTo>
                      <a:pt x="906" y="165"/>
                    </a:lnTo>
                    <a:lnTo>
                      <a:pt x="904" y="165"/>
                    </a:lnTo>
                    <a:lnTo>
                      <a:pt x="904" y="165"/>
                    </a:lnTo>
                    <a:lnTo>
                      <a:pt x="904" y="162"/>
                    </a:lnTo>
                    <a:lnTo>
                      <a:pt x="904" y="162"/>
                    </a:lnTo>
                    <a:lnTo>
                      <a:pt x="904" y="162"/>
                    </a:lnTo>
                    <a:lnTo>
                      <a:pt x="904" y="162"/>
                    </a:lnTo>
                    <a:lnTo>
                      <a:pt x="903" y="161"/>
                    </a:lnTo>
                    <a:lnTo>
                      <a:pt x="903" y="161"/>
                    </a:lnTo>
                    <a:lnTo>
                      <a:pt x="903" y="159"/>
                    </a:lnTo>
                    <a:lnTo>
                      <a:pt x="903" y="159"/>
                    </a:lnTo>
                    <a:lnTo>
                      <a:pt x="902" y="158"/>
                    </a:lnTo>
                    <a:lnTo>
                      <a:pt x="902" y="158"/>
                    </a:lnTo>
                    <a:lnTo>
                      <a:pt x="901" y="158"/>
                    </a:lnTo>
                    <a:lnTo>
                      <a:pt x="901" y="158"/>
                    </a:lnTo>
                    <a:lnTo>
                      <a:pt x="899" y="156"/>
                    </a:lnTo>
                    <a:lnTo>
                      <a:pt x="899" y="156"/>
                    </a:lnTo>
                    <a:lnTo>
                      <a:pt x="899" y="156"/>
                    </a:lnTo>
                    <a:lnTo>
                      <a:pt x="899" y="156"/>
                    </a:lnTo>
                    <a:lnTo>
                      <a:pt x="897" y="154"/>
                    </a:lnTo>
                    <a:lnTo>
                      <a:pt x="897" y="154"/>
                    </a:lnTo>
                    <a:lnTo>
                      <a:pt x="896" y="152"/>
                    </a:lnTo>
                    <a:lnTo>
                      <a:pt x="896" y="152"/>
                    </a:lnTo>
                    <a:lnTo>
                      <a:pt x="894" y="151"/>
                    </a:lnTo>
                    <a:lnTo>
                      <a:pt x="894" y="151"/>
                    </a:lnTo>
                    <a:lnTo>
                      <a:pt x="893" y="149"/>
                    </a:lnTo>
                    <a:lnTo>
                      <a:pt x="893" y="149"/>
                    </a:lnTo>
                    <a:lnTo>
                      <a:pt x="892" y="149"/>
                    </a:lnTo>
                    <a:lnTo>
                      <a:pt x="892" y="149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91" y="148"/>
                    </a:lnTo>
                    <a:lnTo>
                      <a:pt x="889" y="147"/>
                    </a:lnTo>
                    <a:lnTo>
                      <a:pt x="889" y="147"/>
                    </a:lnTo>
                    <a:lnTo>
                      <a:pt x="888" y="147"/>
                    </a:lnTo>
                    <a:lnTo>
                      <a:pt x="888" y="147"/>
                    </a:lnTo>
                    <a:lnTo>
                      <a:pt x="887" y="146"/>
                    </a:lnTo>
                    <a:lnTo>
                      <a:pt x="887" y="146"/>
                    </a:lnTo>
                    <a:lnTo>
                      <a:pt x="887" y="146"/>
                    </a:lnTo>
                    <a:lnTo>
                      <a:pt x="887" y="146"/>
                    </a:lnTo>
                    <a:lnTo>
                      <a:pt x="884" y="146"/>
                    </a:lnTo>
                    <a:lnTo>
                      <a:pt x="884" y="146"/>
                    </a:lnTo>
                    <a:lnTo>
                      <a:pt x="884" y="146"/>
                    </a:lnTo>
                    <a:lnTo>
                      <a:pt x="884" y="146"/>
                    </a:lnTo>
                    <a:lnTo>
                      <a:pt x="882" y="146"/>
                    </a:lnTo>
                    <a:lnTo>
                      <a:pt x="882" y="146"/>
                    </a:lnTo>
                    <a:lnTo>
                      <a:pt x="882" y="146"/>
                    </a:lnTo>
                    <a:lnTo>
                      <a:pt x="882" y="146"/>
                    </a:lnTo>
                    <a:lnTo>
                      <a:pt x="879" y="146"/>
                    </a:lnTo>
                    <a:lnTo>
                      <a:pt x="879" y="146"/>
                    </a:lnTo>
                    <a:lnTo>
                      <a:pt x="878" y="146"/>
                    </a:lnTo>
                    <a:lnTo>
                      <a:pt x="878" y="146"/>
                    </a:lnTo>
                    <a:lnTo>
                      <a:pt x="878" y="146"/>
                    </a:lnTo>
                    <a:lnTo>
                      <a:pt x="869" y="148"/>
                    </a:lnTo>
                    <a:lnTo>
                      <a:pt x="857" y="154"/>
                    </a:lnTo>
                    <a:lnTo>
                      <a:pt x="857" y="154"/>
                    </a:lnTo>
                    <a:lnTo>
                      <a:pt x="838" y="163"/>
                    </a:lnTo>
                    <a:lnTo>
                      <a:pt x="824" y="171"/>
                    </a:lnTo>
                    <a:lnTo>
                      <a:pt x="814" y="178"/>
                    </a:lnTo>
                    <a:lnTo>
                      <a:pt x="807" y="182"/>
                    </a:lnTo>
                    <a:lnTo>
                      <a:pt x="807" y="182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7" y="157"/>
                    </a:lnTo>
                    <a:lnTo>
                      <a:pt x="791" y="146"/>
                    </a:lnTo>
                    <a:lnTo>
                      <a:pt x="795" y="131"/>
                    </a:lnTo>
                    <a:lnTo>
                      <a:pt x="799" y="109"/>
                    </a:lnTo>
                    <a:lnTo>
                      <a:pt x="799" y="109"/>
                    </a:lnTo>
                    <a:lnTo>
                      <a:pt x="800" y="95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6"/>
                    </a:lnTo>
                    <a:lnTo>
                      <a:pt x="801" y="84"/>
                    </a:lnTo>
                    <a:lnTo>
                      <a:pt x="801" y="84"/>
                    </a:lnTo>
                    <a:lnTo>
                      <a:pt x="800" y="83"/>
                    </a:lnTo>
                    <a:lnTo>
                      <a:pt x="800" y="83"/>
                    </a:lnTo>
                    <a:lnTo>
                      <a:pt x="800" y="80"/>
                    </a:lnTo>
                    <a:lnTo>
                      <a:pt x="800" y="80"/>
                    </a:lnTo>
                    <a:lnTo>
                      <a:pt x="800" y="80"/>
                    </a:lnTo>
                    <a:lnTo>
                      <a:pt x="800" y="80"/>
                    </a:lnTo>
                    <a:lnTo>
                      <a:pt x="799" y="79"/>
                    </a:lnTo>
                    <a:lnTo>
                      <a:pt x="799" y="79"/>
                    </a:lnTo>
                    <a:lnTo>
                      <a:pt x="799" y="78"/>
                    </a:lnTo>
                    <a:lnTo>
                      <a:pt x="799" y="78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7" y="76"/>
                    </a:lnTo>
                    <a:lnTo>
                      <a:pt x="796" y="75"/>
                    </a:lnTo>
                    <a:lnTo>
                      <a:pt x="796" y="75"/>
                    </a:lnTo>
                    <a:lnTo>
                      <a:pt x="795" y="75"/>
                    </a:lnTo>
                    <a:lnTo>
                      <a:pt x="795" y="75"/>
                    </a:lnTo>
                    <a:lnTo>
                      <a:pt x="794" y="74"/>
                    </a:lnTo>
                    <a:lnTo>
                      <a:pt x="794" y="74"/>
                    </a:lnTo>
                    <a:lnTo>
                      <a:pt x="794" y="73"/>
                    </a:lnTo>
                    <a:lnTo>
                      <a:pt x="794" y="73"/>
                    </a:lnTo>
                    <a:lnTo>
                      <a:pt x="791" y="73"/>
                    </a:lnTo>
                    <a:lnTo>
                      <a:pt x="791" y="73"/>
                    </a:lnTo>
                    <a:lnTo>
                      <a:pt x="791" y="71"/>
                    </a:lnTo>
                    <a:lnTo>
                      <a:pt x="791" y="71"/>
                    </a:lnTo>
                    <a:lnTo>
                      <a:pt x="789" y="70"/>
                    </a:lnTo>
                    <a:lnTo>
                      <a:pt x="789" y="70"/>
                    </a:lnTo>
                    <a:lnTo>
                      <a:pt x="786" y="69"/>
                    </a:lnTo>
                    <a:lnTo>
                      <a:pt x="786" y="69"/>
                    </a:lnTo>
                    <a:lnTo>
                      <a:pt x="785" y="69"/>
                    </a:lnTo>
                    <a:lnTo>
                      <a:pt x="785" y="69"/>
                    </a:lnTo>
                    <a:lnTo>
                      <a:pt x="784" y="68"/>
                    </a:lnTo>
                    <a:lnTo>
                      <a:pt x="784" y="68"/>
                    </a:lnTo>
                    <a:lnTo>
                      <a:pt x="782" y="68"/>
                    </a:lnTo>
                    <a:lnTo>
                      <a:pt x="782" y="68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81" y="66"/>
                    </a:lnTo>
                    <a:lnTo>
                      <a:pt x="779" y="65"/>
                    </a:lnTo>
                    <a:lnTo>
                      <a:pt x="779" y="65"/>
                    </a:lnTo>
                    <a:lnTo>
                      <a:pt x="777" y="65"/>
                    </a:lnTo>
                    <a:lnTo>
                      <a:pt x="777" y="65"/>
                    </a:lnTo>
                    <a:lnTo>
                      <a:pt x="776" y="65"/>
                    </a:lnTo>
                    <a:lnTo>
                      <a:pt x="776" y="65"/>
                    </a:lnTo>
                    <a:lnTo>
                      <a:pt x="776" y="65"/>
                    </a:lnTo>
                    <a:lnTo>
                      <a:pt x="776" y="65"/>
                    </a:lnTo>
                    <a:lnTo>
                      <a:pt x="773" y="65"/>
                    </a:lnTo>
                    <a:lnTo>
                      <a:pt x="773" y="65"/>
                    </a:lnTo>
                    <a:lnTo>
                      <a:pt x="773" y="65"/>
                    </a:lnTo>
                    <a:lnTo>
                      <a:pt x="773" y="65"/>
                    </a:lnTo>
                    <a:lnTo>
                      <a:pt x="771" y="66"/>
                    </a:lnTo>
                    <a:lnTo>
                      <a:pt x="771" y="66"/>
                    </a:lnTo>
                    <a:lnTo>
                      <a:pt x="771" y="66"/>
                    </a:lnTo>
                    <a:lnTo>
                      <a:pt x="771" y="66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8" y="68"/>
                    </a:lnTo>
                    <a:lnTo>
                      <a:pt x="760" y="73"/>
                    </a:lnTo>
                    <a:lnTo>
                      <a:pt x="750" y="81"/>
                    </a:lnTo>
                    <a:lnTo>
                      <a:pt x="750" y="81"/>
                    </a:lnTo>
                    <a:lnTo>
                      <a:pt x="733" y="94"/>
                    </a:lnTo>
                    <a:lnTo>
                      <a:pt x="722" y="107"/>
                    </a:lnTo>
                    <a:lnTo>
                      <a:pt x="713" y="115"/>
                    </a:lnTo>
                    <a:lnTo>
                      <a:pt x="709" y="122"/>
                    </a:lnTo>
                    <a:lnTo>
                      <a:pt x="709" y="122"/>
                    </a:lnTo>
                    <a:lnTo>
                      <a:pt x="681" y="110"/>
                    </a:lnTo>
                    <a:lnTo>
                      <a:pt x="681" y="110"/>
                    </a:lnTo>
                    <a:lnTo>
                      <a:pt x="683" y="103"/>
                    </a:lnTo>
                    <a:lnTo>
                      <a:pt x="684" y="90"/>
                    </a:lnTo>
                    <a:lnTo>
                      <a:pt x="684" y="74"/>
                    </a:lnTo>
                    <a:lnTo>
                      <a:pt x="681" y="54"/>
                    </a:lnTo>
                    <a:lnTo>
                      <a:pt x="681" y="54"/>
                    </a:lnTo>
                    <a:lnTo>
                      <a:pt x="680" y="40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1"/>
                    </a:lnTo>
                    <a:lnTo>
                      <a:pt x="678" y="30"/>
                    </a:lnTo>
                    <a:lnTo>
                      <a:pt x="678" y="30"/>
                    </a:lnTo>
                    <a:lnTo>
                      <a:pt x="676" y="27"/>
                    </a:lnTo>
                    <a:lnTo>
                      <a:pt x="676" y="27"/>
                    </a:lnTo>
                    <a:lnTo>
                      <a:pt x="676" y="27"/>
                    </a:lnTo>
                    <a:lnTo>
                      <a:pt x="676" y="27"/>
                    </a:lnTo>
                    <a:lnTo>
                      <a:pt x="675" y="25"/>
                    </a:lnTo>
                    <a:lnTo>
                      <a:pt x="675" y="25"/>
                    </a:lnTo>
                    <a:lnTo>
                      <a:pt x="675" y="25"/>
                    </a:lnTo>
                    <a:lnTo>
                      <a:pt x="675" y="25"/>
                    </a:lnTo>
                    <a:lnTo>
                      <a:pt x="674" y="23"/>
                    </a:lnTo>
                    <a:lnTo>
                      <a:pt x="674" y="23"/>
                    </a:lnTo>
                    <a:lnTo>
                      <a:pt x="674" y="22"/>
                    </a:lnTo>
                    <a:lnTo>
                      <a:pt x="674" y="22"/>
                    </a:lnTo>
                    <a:lnTo>
                      <a:pt x="673" y="22"/>
                    </a:lnTo>
                    <a:lnTo>
                      <a:pt x="673" y="22"/>
                    </a:lnTo>
                    <a:lnTo>
                      <a:pt x="671" y="21"/>
                    </a:lnTo>
                    <a:lnTo>
                      <a:pt x="671" y="21"/>
                    </a:lnTo>
                    <a:lnTo>
                      <a:pt x="668" y="20"/>
                    </a:lnTo>
                    <a:lnTo>
                      <a:pt x="668" y="20"/>
                    </a:lnTo>
                    <a:lnTo>
                      <a:pt x="668" y="20"/>
                    </a:lnTo>
                    <a:lnTo>
                      <a:pt x="668" y="20"/>
                    </a:lnTo>
                    <a:lnTo>
                      <a:pt x="665" y="18"/>
                    </a:lnTo>
                    <a:lnTo>
                      <a:pt x="665" y="18"/>
                    </a:lnTo>
                    <a:lnTo>
                      <a:pt x="664" y="18"/>
                    </a:lnTo>
                    <a:lnTo>
                      <a:pt x="664" y="18"/>
                    </a:lnTo>
                    <a:lnTo>
                      <a:pt x="661" y="18"/>
                    </a:lnTo>
                    <a:lnTo>
                      <a:pt x="661" y="18"/>
                    </a:lnTo>
                    <a:lnTo>
                      <a:pt x="659" y="17"/>
                    </a:lnTo>
                    <a:lnTo>
                      <a:pt x="659" y="17"/>
                    </a:lnTo>
                    <a:lnTo>
                      <a:pt x="658" y="17"/>
                    </a:lnTo>
                    <a:lnTo>
                      <a:pt x="658" y="17"/>
                    </a:lnTo>
                    <a:lnTo>
                      <a:pt x="656" y="16"/>
                    </a:lnTo>
                    <a:lnTo>
                      <a:pt x="656" y="16"/>
                    </a:lnTo>
                    <a:lnTo>
                      <a:pt x="655" y="16"/>
                    </a:lnTo>
                    <a:lnTo>
                      <a:pt x="655" y="16"/>
                    </a:lnTo>
                    <a:lnTo>
                      <a:pt x="651" y="16"/>
                    </a:lnTo>
                    <a:lnTo>
                      <a:pt x="651" y="16"/>
                    </a:lnTo>
                    <a:lnTo>
                      <a:pt x="650" y="16"/>
                    </a:lnTo>
                    <a:lnTo>
                      <a:pt x="650" y="16"/>
                    </a:lnTo>
                    <a:lnTo>
                      <a:pt x="649" y="16"/>
                    </a:lnTo>
                    <a:lnTo>
                      <a:pt x="649" y="16"/>
                    </a:lnTo>
                    <a:lnTo>
                      <a:pt x="647" y="16"/>
                    </a:lnTo>
                    <a:lnTo>
                      <a:pt x="647" y="16"/>
                    </a:lnTo>
                    <a:lnTo>
                      <a:pt x="644" y="18"/>
                    </a:lnTo>
                    <a:lnTo>
                      <a:pt x="644" y="18"/>
                    </a:lnTo>
                    <a:lnTo>
                      <a:pt x="644" y="18"/>
                    </a:lnTo>
                    <a:lnTo>
                      <a:pt x="644" y="18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41" y="21"/>
                    </a:lnTo>
                    <a:lnTo>
                      <a:pt x="635" y="27"/>
                    </a:lnTo>
                    <a:lnTo>
                      <a:pt x="626" y="39"/>
                    </a:lnTo>
                    <a:lnTo>
                      <a:pt x="626" y="39"/>
                    </a:lnTo>
                    <a:lnTo>
                      <a:pt x="615" y="55"/>
                    </a:lnTo>
                    <a:lnTo>
                      <a:pt x="606" y="70"/>
                    </a:lnTo>
                    <a:lnTo>
                      <a:pt x="601" y="81"/>
                    </a:lnTo>
                    <a:lnTo>
                      <a:pt x="598" y="88"/>
                    </a:lnTo>
                    <a:lnTo>
                      <a:pt x="598" y="88"/>
                    </a:lnTo>
                    <a:lnTo>
                      <a:pt x="568" y="84"/>
                    </a:lnTo>
                    <a:lnTo>
                      <a:pt x="568" y="84"/>
                    </a:lnTo>
                    <a:lnTo>
                      <a:pt x="568" y="76"/>
                    </a:lnTo>
                    <a:lnTo>
                      <a:pt x="566" y="65"/>
                    </a:lnTo>
                    <a:lnTo>
                      <a:pt x="562" y="49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49" y="16"/>
                    </a:lnTo>
                    <a:lnTo>
                      <a:pt x="544" y="8"/>
                    </a:lnTo>
                    <a:lnTo>
                      <a:pt x="544" y="8"/>
                    </a:lnTo>
                    <a:lnTo>
                      <a:pt x="544" y="8"/>
                    </a:lnTo>
                    <a:lnTo>
                      <a:pt x="544" y="8"/>
                    </a:lnTo>
                    <a:lnTo>
                      <a:pt x="544" y="7"/>
                    </a:lnTo>
                    <a:lnTo>
                      <a:pt x="544" y="7"/>
                    </a:lnTo>
                    <a:lnTo>
                      <a:pt x="543" y="6"/>
                    </a:lnTo>
                    <a:lnTo>
                      <a:pt x="543" y="6"/>
                    </a:lnTo>
                    <a:lnTo>
                      <a:pt x="543" y="5"/>
                    </a:lnTo>
                    <a:lnTo>
                      <a:pt x="543" y="5"/>
                    </a:lnTo>
                    <a:lnTo>
                      <a:pt x="540" y="3"/>
                    </a:lnTo>
                    <a:lnTo>
                      <a:pt x="540" y="3"/>
                    </a:lnTo>
                    <a:lnTo>
                      <a:pt x="540" y="3"/>
                    </a:lnTo>
                    <a:lnTo>
                      <a:pt x="540" y="3"/>
                    </a:lnTo>
                    <a:lnTo>
                      <a:pt x="539" y="2"/>
                    </a:lnTo>
                    <a:lnTo>
                      <a:pt x="539" y="2"/>
                    </a:lnTo>
                    <a:lnTo>
                      <a:pt x="539" y="2"/>
                    </a:lnTo>
                    <a:lnTo>
                      <a:pt x="539" y="2"/>
                    </a:lnTo>
                    <a:lnTo>
                      <a:pt x="537" y="1"/>
                    </a:lnTo>
                    <a:lnTo>
                      <a:pt x="537" y="1"/>
                    </a:lnTo>
                    <a:lnTo>
                      <a:pt x="537" y="1"/>
                    </a:lnTo>
                    <a:lnTo>
                      <a:pt x="537" y="1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32" y="0"/>
                    </a:lnTo>
                    <a:lnTo>
                      <a:pt x="529" y="0"/>
                    </a:lnTo>
                    <a:lnTo>
                      <a:pt x="529" y="0"/>
                    </a:lnTo>
                    <a:lnTo>
                      <a:pt x="528" y="0"/>
                    </a:lnTo>
                    <a:lnTo>
                      <a:pt x="528" y="0"/>
                    </a:lnTo>
                    <a:lnTo>
                      <a:pt x="525" y="0"/>
                    </a:lnTo>
                    <a:lnTo>
                      <a:pt x="525" y="0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19" y="0"/>
                    </a:lnTo>
                    <a:lnTo>
                      <a:pt x="519" y="0"/>
                    </a:lnTo>
                    <a:lnTo>
                      <a:pt x="516" y="1"/>
                    </a:lnTo>
                    <a:lnTo>
                      <a:pt x="516" y="1"/>
                    </a:lnTo>
                    <a:lnTo>
                      <a:pt x="515" y="1"/>
                    </a:lnTo>
                    <a:lnTo>
                      <a:pt x="515" y="1"/>
                    </a:lnTo>
                    <a:lnTo>
                      <a:pt x="514" y="1"/>
                    </a:lnTo>
                    <a:lnTo>
                      <a:pt x="514" y="1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510" y="3"/>
                    </a:lnTo>
                    <a:lnTo>
                      <a:pt x="510" y="3"/>
                    </a:lnTo>
                    <a:lnTo>
                      <a:pt x="510" y="3"/>
                    </a:lnTo>
                    <a:lnTo>
                      <a:pt x="510" y="3"/>
                    </a:lnTo>
                    <a:lnTo>
                      <a:pt x="509" y="5"/>
                    </a:lnTo>
                    <a:lnTo>
                      <a:pt x="509" y="5"/>
                    </a:lnTo>
                    <a:lnTo>
                      <a:pt x="508" y="6"/>
                    </a:lnTo>
                    <a:lnTo>
                      <a:pt x="508" y="6"/>
                    </a:lnTo>
                    <a:lnTo>
                      <a:pt x="506" y="7"/>
                    </a:lnTo>
                    <a:lnTo>
                      <a:pt x="506" y="7"/>
                    </a:lnTo>
                    <a:lnTo>
                      <a:pt x="506" y="8"/>
                    </a:lnTo>
                    <a:lnTo>
                      <a:pt x="506" y="8"/>
                    </a:lnTo>
                    <a:lnTo>
                      <a:pt x="506" y="8"/>
                    </a:lnTo>
                    <a:lnTo>
                      <a:pt x="503" y="16"/>
                    </a:lnTo>
                    <a:lnTo>
                      <a:pt x="496" y="28"/>
                    </a:lnTo>
                    <a:lnTo>
                      <a:pt x="496" y="28"/>
                    </a:lnTo>
                    <a:lnTo>
                      <a:pt x="490" y="49"/>
                    </a:lnTo>
                    <a:lnTo>
                      <a:pt x="485" y="65"/>
                    </a:lnTo>
                    <a:lnTo>
                      <a:pt x="484" y="76"/>
                    </a:lnTo>
                    <a:lnTo>
                      <a:pt x="482" y="84"/>
                    </a:lnTo>
                    <a:lnTo>
                      <a:pt x="482" y="84"/>
                    </a:lnTo>
                    <a:lnTo>
                      <a:pt x="453" y="88"/>
                    </a:lnTo>
                    <a:lnTo>
                      <a:pt x="453" y="88"/>
                    </a:lnTo>
                    <a:lnTo>
                      <a:pt x="450" y="81"/>
                    </a:lnTo>
                    <a:lnTo>
                      <a:pt x="445" y="70"/>
                    </a:lnTo>
                    <a:lnTo>
                      <a:pt x="437" y="56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417" y="27"/>
                    </a:lnTo>
                    <a:lnTo>
                      <a:pt x="411" y="21"/>
                    </a:lnTo>
                    <a:lnTo>
                      <a:pt x="411" y="21"/>
                    </a:lnTo>
                    <a:lnTo>
                      <a:pt x="411" y="21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9" y="21"/>
                    </a:lnTo>
                    <a:lnTo>
                      <a:pt x="408" y="18"/>
                    </a:lnTo>
                    <a:lnTo>
                      <a:pt x="408" y="18"/>
                    </a:lnTo>
                    <a:lnTo>
                      <a:pt x="407" y="18"/>
                    </a:lnTo>
                    <a:lnTo>
                      <a:pt x="407" y="18"/>
                    </a:lnTo>
                    <a:lnTo>
                      <a:pt x="403" y="16"/>
                    </a:lnTo>
                    <a:lnTo>
                      <a:pt x="403" y="16"/>
                    </a:lnTo>
                    <a:lnTo>
                      <a:pt x="403" y="16"/>
                    </a:lnTo>
                    <a:lnTo>
                      <a:pt x="403" y="16"/>
                    </a:lnTo>
                    <a:lnTo>
                      <a:pt x="401" y="16"/>
                    </a:lnTo>
                    <a:lnTo>
                      <a:pt x="401" y="16"/>
                    </a:lnTo>
                    <a:lnTo>
                      <a:pt x="401" y="16"/>
                    </a:lnTo>
                    <a:lnTo>
                      <a:pt x="401" y="16"/>
                    </a:lnTo>
                    <a:lnTo>
                      <a:pt x="396" y="16"/>
                    </a:lnTo>
                    <a:lnTo>
                      <a:pt x="396" y="16"/>
                    </a:lnTo>
                    <a:lnTo>
                      <a:pt x="396" y="16"/>
                    </a:lnTo>
                    <a:lnTo>
                      <a:pt x="396" y="16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92" y="17"/>
                    </a:lnTo>
                    <a:lnTo>
                      <a:pt x="392" y="17"/>
                    </a:lnTo>
                    <a:lnTo>
                      <a:pt x="389" y="18"/>
                    </a:lnTo>
                    <a:lnTo>
                      <a:pt x="389" y="18"/>
                    </a:lnTo>
                    <a:lnTo>
                      <a:pt x="387" y="18"/>
                    </a:lnTo>
                    <a:lnTo>
                      <a:pt x="387" y="18"/>
                    </a:lnTo>
                    <a:lnTo>
                      <a:pt x="385" y="18"/>
                    </a:lnTo>
                    <a:lnTo>
                      <a:pt x="385" y="18"/>
                    </a:lnTo>
                    <a:lnTo>
                      <a:pt x="384" y="20"/>
                    </a:lnTo>
                    <a:lnTo>
                      <a:pt x="384" y="20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79" y="21"/>
                    </a:lnTo>
                    <a:lnTo>
                      <a:pt x="379" y="21"/>
                    </a:lnTo>
                    <a:lnTo>
                      <a:pt x="379" y="22"/>
                    </a:lnTo>
                    <a:lnTo>
                      <a:pt x="379" y="22"/>
                    </a:lnTo>
                    <a:lnTo>
                      <a:pt x="378" y="22"/>
                    </a:lnTo>
                    <a:lnTo>
                      <a:pt x="378" y="22"/>
                    </a:lnTo>
                    <a:lnTo>
                      <a:pt x="377" y="23"/>
                    </a:lnTo>
                    <a:lnTo>
                      <a:pt x="377" y="23"/>
                    </a:lnTo>
                    <a:lnTo>
                      <a:pt x="374" y="27"/>
                    </a:lnTo>
                    <a:lnTo>
                      <a:pt x="374" y="27"/>
                    </a:lnTo>
                    <a:lnTo>
                      <a:pt x="374" y="28"/>
                    </a:lnTo>
                    <a:lnTo>
                      <a:pt x="374" y="28"/>
                    </a:lnTo>
                    <a:lnTo>
                      <a:pt x="373" y="30"/>
                    </a:lnTo>
                    <a:lnTo>
                      <a:pt x="373" y="30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3" y="31"/>
                    </a:lnTo>
                    <a:lnTo>
                      <a:pt x="372" y="40"/>
                    </a:lnTo>
                    <a:lnTo>
                      <a:pt x="369" y="54"/>
                    </a:lnTo>
                    <a:lnTo>
                      <a:pt x="369" y="54"/>
                    </a:lnTo>
                    <a:lnTo>
                      <a:pt x="368" y="74"/>
                    </a:lnTo>
                    <a:lnTo>
                      <a:pt x="368" y="91"/>
                    </a:lnTo>
                    <a:lnTo>
                      <a:pt x="369" y="103"/>
                    </a:lnTo>
                    <a:lnTo>
                      <a:pt x="370" y="110"/>
                    </a:lnTo>
                    <a:lnTo>
                      <a:pt x="370" y="110"/>
                    </a:lnTo>
                    <a:lnTo>
                      <a:pt x="343" y="122"/>
                    </a:lnTo>
                    <a:lnTo>
                      <a:pt x="343" y="122"/>
                    </a:lnTo>
                    <a:lnTo>
                      <a:pt x="338" y="115"/>
                    </a:lnTo>
                    <a:lnTo>
                      <a:pt x="330" y="107"/>
                    </a:lnTo>
                    <a:lnTo>
                      <a:pt x="319" y="94"/>
                    </a:lnTo>
                    <a:lnTo>
                      <a:pt x="302" y="81"/>
                    </a:lnTo>
                    <a:lnTo>
                      <a:pt x="302" y="81"/>
                    </a:lnTo>
                    <a:lnTo>
                      <a:pt x="291" y="73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3" y="68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76" y="65"/>
                    </a:lnTo>
                    <a:lnTo>
                      <a:pt x="276" y="65"/>
                    </a:lnTo>
                    <a:lnTo>
                      <a:pt x="275" y="65"/>
                    </a:lnTo>
                    <a:lnTo>
                      <a:pt x="275" y="65"/>
                    </a:lnTo>
                    <a:lnTo>
                      <a:pt x="273" y="65"/>
                    </a:lnTo>
                    <a:lnTo>
                      <a:pt x="273" y="65"/>
                    </a:lnTo>
                    <a:lnTo>
                      <a:pt x="273" y="65"/>
                    </a:lnTo>
                    <a:lnTo>
                      <a:pt x="273" y="65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6" y="69"/>
                    </a:lnTo>
                    <a:lnTo>
                      <a:pt x="266" y="69"/>
                    </a:lnTo>
                    <a:lnTo>
                      <a:pt x="266" y="69"/>
                    </a:lnTo>
                    <a:lnTo>
                      <a:pt x="266" y="69"/>
                    </a:lnTo>
                    <a:lnTo>
                      <a:pt x="263" y="70"/>
                    </a:lnTo>
                    <a:lnTo>
                      <a:pt x="263" y="70"/>
                    </a:lnTo>
                    <a:lnTo>
                      <a:pt x="261" y="71"/>
                    </a:lnTo>
                    <a:lnTo>
                      <a:pt x="261" y="71"/>
                    </a:lnTo>
                    <a:lnTo>
                      <a:pt x="259" y="73"/>
                    </a:lnTo>
                    <a:lnTo>
                      <a:pt x="259" y="73"/>
                    </a:lnTo>
                    <a:lnTo>
                      <a:pt x="258" y="74"/>
                    </a:lnTo>
                    <a:lnTo>
                      <a:pt x="258" y="74"/>
                    </a:lnTo>
                    <a:lnTo>
                      <a:pt x="257" y="74"/>
                    </a:lnTo>
                    <a:lnTo>
                      <a:pt x="257" y="74"/>
                    </a:lnTo>
                    <a:lnTo>
                      <a:pt x="253" y="76"/>
                    </a:lnTo>
                    <a:lnTo>
                      <a:pt x="253" y="76"/>
                    </a:lnTo>
                    <a:lnTo>
                      <a:pt x="253" y="76"/>
                    </a:lnTo>
                    <a:lnTo>
                      <a:pt x="253" y="76"/>
                    </a:lnTo>
                    <a:lnTo>
                      <a:pt x="252" y="79"/>
                    </a:lnTo>
                    <a:lnTo>
                      <a:pt x="252" y="79"/>
                    </a:lnTo>
                    <a:lnTo>
                      <a:pt x="252" y="79"/>
                    </a:lnTo>
                    <a:lnTo>
                      <a:pt x="252" y="79"/>
                    </a:lnTo>
                    <a:lnTo>
                      <a:pt x="251" y="84"/>
                    </a:lnTo>
                    <a:lnTo>
                      <a:pt x="251" y="84"/>
                    </a:lnTo>
                    <a:lnTo>
                      <a:pt x="251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1" y="96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56" y="131"/>
                    </a:lnTo>
                    <a:lnTo>
                      <a:pt x="261" y="147"/>
                    </a:lnTo>
                    <a:lnTo>
                      <a:pt x="264" y="158"/>
                    </a:lnTo>
                    <a:lnTo>
                      <a:pt x="267" y="165"/>
                    </a:lnTo>
                    <a:lnTo>
                      <a:pt x="267" y="165"/>
                    </a:lnTo>
                    <a:lnTo>
                      <a:pt x="244" y="182"/>
                    </a:lnTo>
                    <a:lnTo>
                      <a:pt x="244" y="182"/>
                    </a:lnTo>
                    <a:lnTo>
                      <a:pt x="238" y="178"/>
                    </a:lnTo>
                    <a:lnTo>
                      <a:pt x="228" y="171"/>
                    </a:lnTo>
                    <a:lnTo>
                      <a:pt x="214" y="163"/>
                    </a:lnTo>
                    <a:lnTo>
                      <a:pt x="195" y="154"/>
                    </a:lnTo>
                    <a:lnTo>
                      <a:pt x="195" y="154"/>
                    </a:lnTo>
                    <a:lnTo>
                      <a:pt x="183" y="148"/>
                    </a:lnTo>
                    <a:lnTo>
                      <a:pt x="174" y="146"/>
                    </a:lnTo>
                    <a:lnTo>
                      <a:pt x="174" y="146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5" y="146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6" y="151"/>
                    </a:lnTo>
                    <a:lnTo>
                      <a:pt x="156" y="151"/>
                    </a:lnTo>
                    <a:lnTo>
                      <a:pt x="156" y="152"/>
                    </a:lnTo>
                    <a:lnTo>
                      <a:pt x="156" y="152"/>
                    </a:lnTo>
                    <a:lnTo>
                      <a:pt x="154" y="154"/>
                    </a:lnTo>
                    <a:lnTo>
                      <a:pt x="154" y="154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1" y="157"/>
                    </a:lnTo>
                    <a:lnTo>
                      <a:pt x="151" y="157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47" y="162"/>
                    </a:lnTo>
                    <a:lnTo>
                      <a:pt x="147" y="162"/>
                    </a:lnTo>
                    <a:lnTo>
                      <a:pt x="146" y="162"/>
                    </a:lnTo>
                    <a:lnTo>
                      <a:pt x="146" y="162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46" y="172"/>
                    </a:lnTo>
                    <a:lnTo>
                      <a:pt x="146" y="173"/>
                    </a:lnTo>
                    <a:lnTo>
                      <a:pt x="146" y="173"/>
                    </a:lnTo>
                    <a:lnTo>
                      <a:pt x="146" y="173"/>
                    </a:lnTo>
                    <a:lnTo>
                      <a:pt x="149" y="182"/>
                    </a:lnTo>
                    <a:lnTo>
                      <a:pt x="154" y="195"/>
                    </a:lnTo>
                    <a:lnTo>
                      <a:pt x="154" y="195"/>
                    </a:lnTo>
                    <a:lnTo>
                      <a:pt x="164" y="214"/>
                    </a:lnTo>
                    <a:lnTo>
                      <a:pt x="171" y="227"/>
                    </a:lnTo>
                    <a:lnTo>
                      <a:pt x="179" y="238"/>
                    </a:lnTo>
                    <a:lnTo>
                      <a:pt x="183" y="244"/>
                    </a:lnTo>
                    <a:lnTo>
                      <a:pt x="183" y="244"/>
                    </a:lnTo>
                    <a:lnTo>
                      <a:pt x="165" y="268"/>
                    </a:lnTo>
                    <a:lnTo>
                      <a:pt x="165" y="268"/>
                    </a:lnTo>
                    <a:lnTo>
                      <a:pt x="157" y="264"/>
                    </a:lnTo>
                    <a:lnTo>
                      <a:pt x="146" y="260"/>
                    </a:lnTo>
                    <a:lnTo>
                      <a:pt x="131" y="256"/>
                    </a:lnTo>
                    <a:lnTo>
                      <a:pt x="110" y="251"/>
                    </a:lnTo>
                    <a:lnTo>
                      <a:pt x="110" y="251"/>
                    </a:lnTo>
                    <a:lnTo>
                      <a:pt x="9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4" y="250"/>
                    </a:lnTo>
                    <a:lnTo>
                      <a:pt x="84" y="250"/>
                    </a:lnTo>
                    <a:lnTo>
                      <a:pt x="83" y="250"/>
                    </a:lnTo>
                    <a:lnTo>
                      <a:pt x="83" y="250"/>
                    </a:lnTo>
                    <a:lnTo>
                      <a:pt x="81" y="251"/>
                    </a:lnTo>
                    <a:lnTo>
                      <a:pt x="81" y="251"/>
                    </a:lnTo>
                    <a:lnTo>
                      <a:pt x="81" y="251"/>
                    </a:lnTo>
                    <a:lnTo>
                      <a:pt x="81" y="251"/>
                    </a:lnTo>
                    <a:lnTo>
                      <a:pt x="79" y="251"/>
                    </a:lnTo>
                    <a:lnTo>
                      <a:pt x="79" y="251"/>
                    </a:lnTo>
                    <a:lnTo>
                      <a:pt x="78" y="253"/>
                    </a:lnTo>
                    <a:lnTo>
                      <a:pt x="78" y="253"/>
                    </a:lnTo>
                    <a:lnTo>
                      <a:pt x="77" y="253"/>
                    </a:lnTo>
                    <a:lnTo>
                      <a:pt x="77" y="253"/>
                    </a:lnTo>
                    <a:lnTo>
                      <a:pt x="77" y="254"/>
                    </a:lnTo>
                    <a:lnTo>
                      <a:pt x="77" y="254"/>
                    </a:lnTo>
                    <a:lnTo>
                      <a:pt x="75" y="255"/>
                    </a:lnTo>
                    <a:lnTo>
                      <a:pt x="75" y="255"/>
                    </a:lnTo>
                    <a:lnTo>
                      <a:pt x="75" y="255"/>
                    </a:lnTo>
                    <a:lnTo>
                      <a:pt x="75" y="255"/>
                    </a:lnTo>
                    <a:lnTo>
                      <a:pt x="74" y="256"/>
                    </a:lnTo>
                    <a:lnTo>
                      <a:pt x="74" y="256"/>
                    </a:lnTo>
                    <a:lnTo>
                      <a:pt x="73" y="258"/>
                    </a:lnTo>
                    <a:lnTo>
                      <a:pt x="73" y="258"/>
                    </a:lnTo>
                    <a:lnTo>
                      <a:pt x="73" y="259"/>
                    </a:lnTo>
                    <a:lnTo>
                      <a:pt x="73" y="259"/>
                    </a:lnTo>
                    <a:lnTo>
                      <a:pt x="72" y="260"/>
                    </a:lnTo>
                    <a:lnTo>
                      <a:pt x="72" y="260"/>
                    </a:lnTo>
                    <a:lnTo>
                      <a:pt x="70" y="263"/>
                    </a:lnTo>
                    <a:lnTo>
                      <a:pt x="70" y="263"/>
                    </a:lnTo>
                    <a:lnTo>
                      <a:pt x="69" y="265"/>
                    </a:lnTo>
                    <a:lnTo>
                      <a:pt x="69" y="265"/>
                    </a:lnTo>
                    <a:lnTo>
                      <a:pt x="69" y="265"/>
                    </a:lnTo>
                    <a:lnTo>
                      <a:pt x="69" y="26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5" y="273"/>
                    </a:lnTo>
                    <a:lnTo>
                      <a:pt x="65" y="273"/>
                    </a:lnTo>
                    <a:lnTo>
                      <a:pt x="65" y="273"/>
                    </a:lnTo>
                    <a:lnTo>
                      <a:pt x="65" y="273"/>
                    </a:lnTo>
                    <a:lnTo>
                      <a:pt x="65" y="274"/>
                    </a:lnTo>
                    <a:lnTo>
                      <a:pt x="65" y="274"/>
                    </a:lnTo>
                    <a:lnTo>
                      <a:pt x="65" y="275"/>
                    </a:lnTo>
                    <a:lnTo>
                      <a:pt x="65" y="275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65" y="278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68" y="283"/>
                    </a:lnTo>
                    <a:lnTo>
                      <a:pt x="73" y="290"/>
                    </a:lnTo>
                    <a:lnTo>
                      <a:pt x="81" y="302"/>
                    </a:lnTo>
                    <a:lnTo>
                      <a:pt x="81" y="302"/>
                    </a:lnTo>
                    <a:lnTo>
                      <a:pt x="94" y="318"/>
                    </a:lnTo>
                    <a:lnTo>
                      <a:pt x="107" y="330"/>
                    </a:lnTo>
                    <a:lnTo>
                      <a:pt x="116" y="337"/>
                    </a:lnTo>
                    <a:lnTo>
                      <a:pt x="122" y="342"/>
                    </a:lnTo>
                    <a:lnTo>
                      <a:pt x="122" y="342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03" y="369"/>
                    </a:lnTo>
                    <a:lnTo>
                      <a:pt x="91" y="367"/>
                    </a:lnTo>
                    <a:lnTo>
                      <a:pt x="74" y="367"/>
                    </a:lnTo>
                    <a:lnTo>
                      <a:pt x="53" y="369"/>
                    </a:lnTo>
                    <a:lnTo>
                      <a:pt x="53" y="369"/>
                    </a:lnTo>
                    <a:lnTo>
                      <a:pt x="40" y="371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30" y="374"/>
                    </a:lnTo>
                    <a:lnTo>
                      <a:pt x="30" y="374"/>
                    </a:lnTo>
                    <a:lnTo>
                      <a:pt x="28" y="374"/>
                    </a:lnTo>
                    <a:lnTo>
                      <a:pt x="28" y="374"/>
                    </a:lnTo>
                    <a:lnTo>
                      <a:pt x="28" y="374"/>
                    </a:lnTo>
                    <a:lnTo>
                      <a:pt x="28" y="374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4" y="377"/>
                    </a:lnTo>
                    <a:lnTo>
                      <a:pt x="24" y="377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3" y="379"/>
                    </a:lnTo>
                    <a:lnTo>
                      <a:pt x="23" y="379"/>
                    </a:lnTo>
                    <a:lnTo>
                      <a:pt x="21" y="379"/>
                    </a:lnTo>
                    <a:lnTo>
                      <a:pt x="21" y="379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6"/>
                    </a:lnTo>
                    <a:lnTo>
                      <a:pt x="19" y="386"/>
                    </a:lnTo>
                    <a:lnTo>
                      <a:pt x="19" y="386"/>
                    </a:lnTo>
                    <a:lnTo>
                      <a:pt x="19" y="386"/>
                    </a:lnTo>
                    <a:lnTo>
                      <a:pt x="18" y="389"/>
                    </a:lnTo>
                    <a:lnTo>
                      <a:pt x="18" y="389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6" y="395"/>
                    </a:lnTo>
                    <a:lnTo>
                      <a:pt x="16" y="395"/>
                    </a:lnTo>
                    <a:lnTo>
                      <a:pt x="16" y="395"/>
                    </a:lnTo>
                    <a:lnTo>
                      <a:pt x="16" y="395"/>
                    </a:lnTo>
                    <a:lnTo>
                      <a:pt x="16" y="400"/>
                    </a:lnTo>
                    <a:lnTo>
                      <a:pt x="16" y="400"/>
                    </a:lnTo>
                    <a:lnTo>
                      <a:pt x="16" y="400"/>
                    </a:lnTo>
                    <a:lnTo>
                      <a:pt x="16" y="400"/>
                    </a:lnTo>
                    <a:lnTo>
                      <a:pt x="16" y="403"/>
                    </a:lnTo>
                    <a:lnTo>
                      <a:pt x="16" y="403"/>
                    </a:lnTo>
                    <a:lnTo>
                      <a:pt x="16" y="403"/>
                    </a:lnTo>
                    <a:lnTo>
                      <a:pt x="16" y="403"/>
                    </a:lnTo>
                    <a:lnTo>
                      <a:pt x="18" y="405"/>
                    </a:lnTo>
                    <a:lnTo>
                      <a:pt x="18" y="405"/>
                    </a:lnTo>
                    <a:lnTo>
                      <a:pt x="18" y="405"/>
                    </a:lnTo>
                    <a:lnTo>
                      <a:pt x="18" y="405"/>
                    </a:lnTo>
                    <a:lnTo>
                      <a:pt x="19" y="408"/>
                    </a:lnTo>
                    <a:lnTo>
                      <a:pt x="19" y="408"/>
                    </a:lnTo>
                    <a:lnTo>
                      <a:pt x="19" y="408"/>
                    </a:lnTo>
                    <a:lnTo>
                      <a:pt x="19" y="408"/>
                    </a:lnTo>
                    <a:lnTo>
                      <a:pt x="20" y="409"/>
                    </a:lnTo>
                    <a:lnTo>
                      <a:pt x="20" y="409"/>
                    </a:lnTo>
                    <a:lnTo>
                      <a:pt x="21" y="410"/>
                    </a:lnTo>
                    <a:lnTo>
                      <a:pt x="21" y="410"/>
                    </a:lnTo>
                    <a:lnTo>
                      <a:pt x="21" y="410"/>
                    </a:lnTo>
                    <a:lnTo>
                      <a:pt x="28" y="416"/>
                    </a:lnTo>
                    <a:lnTo>
                      <a:pt x="39" y="424"/>
                    </a:lnTo>
                    <a:lnTo>
                      <a:pt x="39" y="424"/>
                    </a:lnTo>
                    <a:lnTo>
                      <a:pt x="55" y="437"/>
                    </a:lnTo>
                    <a:lnTo>
                      <a:pt x="70" y="444"/>
                    </a:lnTo>
                    <a:lnTo>
                      <a:pt x="81" y="449"/>
                    </a:lnTo>
                    <a:lnTo>
                      <a:pt x="88" y="453"/>
                    </a:lnTo>
                    <a:lnTo>
                      <a:pt x="88" y="453"/>
                    </a:lnTo>
                    <a:lnTo>
                      <a:pt x="84" y="482"/>
                    </a:lnTo>
                    <a:lnTo>
                      <a:pt x="84" y="482"/>
                    </a:lnTo>
                    <a:lnTo>
                      <a:pt x="77" y="483"/>
                    </a:lnTo>
                    <a:lnTo>
                      <a:pt x="64" y="486"/>
                    </a:lnTo>
                    <a:lnTo>
                      <a:pt x="49" y="490"/>
                    </a:lnTo>
                    <a:lnTo>
                      <a:pt x="29" y="496"/>
                    </a:lnTo>
                    <a:lnTo>
                      <a:pt x="29" y="496"/>
                    </a:lnTo>
                    <a:lnTo>
                      <a:pt x="16" y="502"/>
                    </a:lnTo>
                    <a:lnTo>
                      <a:pt x="7" y="506"/>
                    </a:lnTo>
                    <a:lnTo>
                      <a:pt x="7" y="506"/>
                    </a:lnTo>
                    <a:lnTo>
                      <a:pt x="7" y="506"/>
                    </a:lnTo>
                    <a:lnTo>
                      <a:pt x="7" y="506"/>
                    </a:lnTo>
                    <a:lnTo>
                      <a:pt x="7" y="507"/>
                    </a:lnTo>
                    <a:lnTo>
                      <a:pt x="7" y="507"/>
                    </a:lnTo>
                    <a:lnTo>
                      <a:pt x="6" y="508"/>
                    </a:lnTo>
                    <a:lnTo>
                      <a:pt x="6" y="508"/>
                    </a:lnTo>
                    <a:lnTo>
                      <a:pt x="5" y="508"/>
                    </a:lnTo>
                    <a:lnTo>
                      <a:pt x="5" y="508"/>
                    </a:lnTo>
                    <a:lnTo>
                      <a:pt x="4" y="510"/>
                    </a:lnTo>
                    <a:lnTo>
                      <a:pt x="4" y="510"/>
                    </a:lnTo>
                    <a:lnTo>
                      <a:pt x="4" y="511"/>
                    </a:lnTo>
                    <a:lnTo>
                      <a:pt x="4" y="511"/>
                    </a:lnTo>
                    <a:lnTo>
                      <a:pt x="2" y="512"/>
                    </a:lnTo>
                    <a:lnTo>
                      <a:pt x="2" y="512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1" y="515"/>
                    </a:lnTo>
                    <a:lnTo>
                      <a:pt x="1" y="515"/>
                    </a:lnTo>
                    <a:lnTo>
                      <a:pt x="0" y="516"/>
                    </a:lnTo>
                    <a:lnTo>
                      <a:pt x="0" y="516"/>
                    </a:lnTo>
                    <a:lnTo>
                      <a:pt x="0" y="517"/>
                    </a:lnTo>
                    <a:lnTo>
                      <a:pt x="0" y="517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0" y="520"/>
                    </a:lnTo>
                    <a:lnTo>
                      <a:pt x="0" y="520"/>
                    </a:lnTo>
                    <a:lnTo>
                      <a:pt x="0" y="521"/>
                    </a:lnTo>
                    <a:lnTo>
                      <a:pt x="0" y="521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0" y="531"/>
                    </a:lnTo>
                    <a:lnTo>
                      <a:pt x="0" y="531"/>
                    </a:lnTo>
                    <a:lnTo>
                      <a:pt x="0" y="531"/>
                    </a:lnTo>
                    <a:lnTo>
                      <a:pt x="0" y="53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1" y="536"/>
                    </a:lnTo>
                    <a:lnTo>
                      <a:pt x="1" y="536"/>
                    </a:lnTo>
                    <a:lnTo>
                      <a:pt x="1" y="536"/>
                    </a:lnTo>
                    <a:lnTo>
                      <a:pt x="1" y="536"/>
                    </a:lnTo>
                    <a:lnTo>
                      <a:pt x="1" y="539"/>
                    </a:lnTo>
                    <a:lnTo>
                      <a:pt x="1" y="539"/>
                    </a:lnTo>
                    <a:lnTo>
                      <a:pt x="2" y="539"/>
                    </a:lnTo>
                    <a:lnTo>
                      <a:pt x="2" y="539"/>
                    </a:lnTo>
                    <a:lnTo>
                      <a:pt x="2" y="540"/>
                    </a:lnTo>
                    <a:lnTo>
                      <a:pt x="2" y="540"/>
                    </a:lnTo>
                    <a:lnTo>
                      <a:pt x="4" y="540"/>
                    </a:lnTo>
                    <a:lnTo>
                      <a:pt x="4" y="540"/>
                    </a:lnTo>
                    <a:lnTo>
                      <a:pt x="5" y="542"/>
                    </a:lnTo>
                    <a:lnTo>
                      <a:pt x="5" y="542"/>
                    </a:lnTo>
                    <a:lnTo>
                      <a:pt x="6" y="542"/>
                    </a:lnTo>
                    <a:lnTo>
                      <a:pt x="6" y="542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7" y="544"/>
                    </a:lnTo>
                    <a:lnTo>
                      <a:pt x="16" y="549"/>
                    </a:lnTo>
                    <a:lnTo>
                      <a:pt x="29" y="554"/>
                    </a:lnTo>
                    <a:lnTo>
                      <a:pt x="29" y="554"/>
                    </a:lnTo>
                    <a:lnTo>
                      <a:pt x="49" y="561"/>
                    </a:lnTo>
                    <a:lnTo>
                      <a:pt x="64" y="565"/>
                    </a:lnTo>
                    <a:lnTo>
                      <a:pt x="77" y="568"/>
                    </a:lnTo>
                    <a:lnTo>
                      <a:pt x="84" y="569"/>
                    </a:lnTo>
                    <a:lnTo>
                      <a:pt x="84" y="569"/>
                    </a:lnTo>
                    <a:lnTo>
                      <a:pt x="88" y="598"/>
                    </a:lnTo>
                    <a:lnTo>
                      <a:pt x="88" y="598"/>
                    </a:lnTo>
                    <a:lnTo>
                      <a:pt x="81" y="600"/>
                    </a:lnTo>
                    <a:lnTo>
                      <a:pt x="70" y="605"/>
                    </a:lnTo>
                    <a:lnTo>
                      <a:pt x="55" y="614"/>
                    </a:lnTo>
                    <a:lnTo>
                      <a:pt x="39" y="626"/>
                    </a:lnTo>
                    <a:lnTo>
                      <a:pt x="39" y="626"/>
                    </a:lnTo>
                    <a:lnTo>
                      <a:pt x="28" y="634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20" y="641"/>
                    </a:lnTo>
                    <a:lnTo>
                      <a:pt x="19" y="643"/>
                    </a:lnTo>
                    <a:lnTo>
                      <a:pt x="19" y="643"/>
                    </a:lnTo>
                    <a:lnTo>
                      <a:pt x="19" y="643"/>
                    </a:lnTo>
                    <a:lnTo>
                      <a:pt x="19" y="643"/>
                    </a:lnTo>
                    <a:lnTo>
                      <a:pt x="18" y="646"/>
                    </a:lnTo>
                    <a:lnTo>
                      <a:pt x="18" y="646"/>
                    </a:lnTo>
                    <a:lnTo>
                      <a:pt x="18" y="646"/>
                    </a:lnTo>
                    <a:lnTo>
                      <a:pt x="18" y="646"/>
                    </a:lnTo>
                    <a:lnTo>
                      <a:pt x="16" y="648"/>
                    </a:lnTo>
                    <a:lnTo>
                      <a:pt x="16" y="648"/>
                    </a:lnTo>
                    <a:lnTo>
                      <a:pt x="16" y="648"/>
                    </a:lnTo>
                    <a:lnTo>
                      <a:pt x="16" y="648"/>
                    </a:lnTo>
                    <a:lnTo>
                      <a:pt x="16" y="649"/>
                    </a:lnTo>
                    <a:lnTo>
                      <a:pt x="16" y="649"/>
                    </a:lnTo>
                    <a:lnTo>
                      <a:pt x="16" y="651"/>
                    </a:lnTo>
                    <a:lnTo>
                      <a:pt x="16" y="651"/>
                    </a:lnTo>
                    <a:lnTo>
                      <a:pt x="16" y="653"/>
                    </a:lnTo>
                    <a:lnTo>
                      <a:pt x="16" y="653"/>
                    </a:lnTo>
                    <a:lnTo>
                      <a:pt x="16" y="653"/>
                    </a:lnTo>
                    <a:lnTo>
                      <a:pt x="16" y="653"/>
                    </a:lnTo>
                    <a:lnTo>
                      <a:pt x="16" y="655"/>
                    </a:lnTo>
                    <a:lnTo>
                      <a:pt x="16" y="655"/>
                    </a:lnTo>
                    <a:lnTo>
                      <a:pt x="16" y="656"/>
                    </a:lnTo>
                    <a:lnTo>
                      <a:pt x="16" y="656"/>
                    </a:lnTo>
                    <a:lnTo>
                      <a:pt x="18" y="658"/>
                    </a:lnTo>
                    <a:lnTo>
                      <a:pt x="18" y="658"/>
                    </a:lnTo>
                    <a:lnTo>
                      <a:pt x="18" y="658"/>
                    </a:lnTo>
                    <a:lnTo>
                      <a:pt x="18" y="658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19" y="663"/>
                    </a:lnTo>
                    <a:lnTo>
                      <a:pt x="19" y="663"/>
                    </a:lnTo>
                    <a:lnTo>
                      <a:pt x="19" y="665"/>
                    </a:lnTo>
                    <a:lnTo>
                      <a:pt x="19" y="665"/>
                    </a:lnTo>
                    <a:lnTo>
                      <a:pt x="20" y="667"/>
                    </a:lnTo>
                    <a:lnTo>
                      <a:pt x="20" y="667"/>
                    </a:lnTo>
                    <a:lnTo>
                      <a:pt x="20" y="667"/>
                    </a:lnTo>
                    <a:lnTo>
                      <a:pt x="20" y="667"/>
                    </a:lnTo>
                    <a:lnTo>
                      <a:pt x="20" y="670"/>
                    </a:lnTo>
                    <a:lnTo>
                      <a:pt x="20" y="670"/>
                    </a:lnTo>
                    <a:lnTo>
                      <a:pt x="20" y="670"/>
                    </a:lnTo>
                    <a:lnTo>
                      <a:pt x="20" y="670"/>
                    </a:lnTo>
                    <a:lnTo>
                      <a:pt x="21" y="671"/>
                    </a:lnTo>
                    <a:lnTo>
                      <a:pt x="21" y="671"/>
                    </a:lnTo>
                    <a:lnTo>
                      <a:pt x="21" y="672"/>
                    </a:lnTo>
                    <a:lnTo>
                      <a:pt x="21" y="672"/>
                    </a:lnTo>
                    <a:lnTo>
                      <a:pt x="23" y="673"/>
                    </a:lnTo>
                    <a:lnTo>
                      <a:pt x="23" y="673"/>
                    </a:lnTo>
                    <a:lnTo>
                      <a:pt x="24" y="673"/>
                    </a:lnTo>
                    <a:lnTo>
                      <a:pt x="24" y="673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25" y="675"/>
                    </a:lnTo>
                    <a:lnTo>
                      <a:pt x="28" y="676"/>
                    </a:lnTo>
                    <a:lnTo>
                      <a:pt x="28" y="676"/>
                    </a:lnTo>
                    <a:lnTo>
                      <a:pt x="28" y="676"/>
                    </a:lnTo>
                    <a:lnTo>
                      <a:pt x="28" y="676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0" y="677"/>
                    </a:lnTo>
                    <a:lnTo>
                      <a:pt x="39" y="680"/>
                    </a:lnTo>
                    <a:lnTo>
                      <a:pt x="53" y="681"/>
                    </a:lnTo>
                    <a:lnTo>
                      <a:pt x="53" y="681"/>
                    </a:lnTo>
                    <a:lnTo>
                      <a:pt x="74" y="683"/>
                    </a:lnTo>
                    <a:lnTo>
                      <a:pt x="91" y="683"/>
                    </a:lnTo>
                    <a:lnTo>
                      <a:pt x="102" y="682"/>
                    </a:lnTo>
                    <a:lnTo>
                      <a:pt x="110" y="681"/>
                    </a:lnTo>
                    <a:lnTo>
                      <a:pt x="110" y="681"/>
                    </a:lnTo>
                    <a:lnTo>
                      <a:pt x="121" y="709"/>
                    </a:lnTo>
                    <a:lnTo>
                      <a:pt x="121" y="709"/>
                    </a:lnTo>
                    <a:lnTo>
                      <a:pt x="116" y="714"/>
                    </a:lnTo>
                    <a:lnTo>
                      <a:pt x="106" y="721"/>
                    </a:lnTo>
                    <a:lnTo>
                      <a:pt x="94" y="733"/>
                    </a:lnTo>
                    <a:lnTo>
                      <a:pt x="81" y="749"/>
                    </a:lnTo>
                    <a:lnTo>
                      <a:pt x="81" y="749"/>
                    </a:lnTo>
                    <a:lnTo>
                      <a:pt x="73" y="760"/>
                    </a:lnTo>
                    <a:lnTo>
                      <a:pt x="68" y="768"/>
                    </a:lnTo>
                    <a:lnTo>
                      <a:pt x="68" y="768"/>
                    </a:lnTo>
                    <a:lnTo>
                      <a:pt x="68" y="768"/>
                    </a:lnTo>
                    <a:lnTo>
                      <a:pt x="68" y="768"/>
                    </a:lnTo>
                    <a:lnTo>
                      <a:pt x="67" y="770"/>
                    </a:lnTo>
                    <a:lnTo>
                      <a:pt x="67" y="770"/>
                    </a:lnTo>
                    <a:lnTo>
                      <a:pt x="67" y="770"/>
                    </a:lnTo>
                    <a:lnTo>
                      <a:pt x="67" y="770"/>
                    </a:lnTo>
                    <a:lnTo>
                      <a:pt x="65" y="773"/>
                    </a:lnTo>
                    <a:lnTo>
                      <a:pt x="65" y="773"/>
                    </a:lnTo>
                    <a:lnTo>
                      <a:pt x="65" y="774"/>
                    </a:lnTo>
                    <a:lnTo>
                      <a:pt x="65" y="774"/>
                    </a:lnTo>
                    <a:lnTo>
                      <a:pt x="65" y="775"/>
                    </a:lnTo>
                    <a:lnTo>
                      <a:pt x="65" y="775"/>
                    </a:lnTo>
                    <a:lnTo>
                      <a:pt x="65" y="775"/>
                    </a:lnTo>
                    <a:lnTo>
                      <a:pt x="65" y="775"/>
                    </a:lnTo>
                    <a:lnTo>
                      <a:pt x="65" y="778"/>
                    </a:lnTo>
                    <a:lnTo>
                      <a:pt x="65" y="778"/>
                    </a:lnTo>
                    <a:lnTo>
                      <a:pt x="65" y="778"/>
                    </a:lnTo>
                    <a:lnTo>
                      <a:pt x="65" y="778"/>
                    </a:lnTo>
                    <a:lnTo>
                      <a:pt x="67" y="780"/>
                    </a:lnTo>
                    <a:lnTo>
                      <a:pt x="67" y="780"/>
                    </a:lnTo>
                    <a:lnTo>
                      <a:pt x="67" y="780"/>
                    </a:lnTo>
                    <a:lnTo>
                      <a:pt x="67" y="780"/>
                    </a:lnTo>
                    <a:lnTo>
                      <a:pt x="68" y="782"/>
                    </a:lnTo>
                    <a:lnTo>
                      <a:pt x="68" y="782"/>
                    </a:lnTo>
                    <a:lnTo>
                      <a:pt x="68" y="783"/>
                    </a:lnTo>
                    <a:lnTo>
                      <a:pt x="68" y="783"/>
                    </a:lnTo>
                    <a:lnTo>
                      <a:pt x="69" y="784"/>
                    </a:lnTo>
                    <a:lnTo>
                      <a:pt x="69" y="784"/>
                    </a:lnTo>
                    <a:lnTo>
                      <a:pt x="69" y="786"/>
                    </a:lnTo>
                    <a:lnTo>
                      <a:pt x="69" y="786"/>
                    </a:lnTo>
                    <a:lnTo>
                      <a:pt x="70" y="788"/>
                    </a:lnTo>
                    <a:lnTo>
                      <a:pt x="70" y="788"/>
                    </a:lnTo>
                    <a:lnTo>
                      <a:pt x="72" y="791"/>
                    </a:lnTo>
                    <a:lnTo>
                      <a:pt x="72" y="791"/>
                    </a:lnTo>
                    <a:lnTo>
                      <a:pt x="73" y="791"/>
                    </a:lnTo>
                    <a:lnTo>
                      <a:pt x="73" y="791"/>
                    </a:lnTo>
                    <a:lnTo>
                      <a:pt x="73" y="793"/>
                    </a:lnTo>
                    <a:lnTo>
                      <a:pt x="73" y="793"/>
                    </a:lnTo>
                    <a:lnTo>
                      <a:pt x="74" y="793"/>
                    </a:lnTo>
                    <a:lnTo>
                      <a:pt x="74" y="793"/>
                    </a:lnTo>
                    <a:lnTo>
                      <a:pt x="75" y="794"/>
                    </a:lnTo>
                    <a:lnTo>
                      <a:pt x="75" y="794"/>
                    </a:lnTo>
                    <a:lnTo>
                      <a:pt x="75" y="796"/>
                    </a:lnTo>
                    <a:lnTo>
                      <a:pt x="75" y="796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77" y="797"/>
                    </a:lnTo>
                    <a:lnTo>
                      <a:pt x="78" y="798"/>
                    </a:lnTo>
                    <a:lnTo>
                      <a:pt x="78" y="798"/>
                    </a:lnTo>
                    <a:lnTo>
                      <a:pt x="79" y="798"/>
                    </a:lnTo>
                    <a:lnTo>
                      <a:pt x="79" y="798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1" y="799"/>
                    </a:lnTo>
                    <a:lnTo>
                      <a:pt x="83" y="801"/>
                    </a:lnTo>
                    <a:lnTo>
                      <a:pt x="83" y="801"/>
                    </a:lnTo>
                    <a:lnTo>
                      <a:pt x="83" y="801"/>
                    </a:lnTo>
                    <a:lnTo>
                      <a:pt x="83" y="801"/>
                    </a:lnTo>
                    <a:lnTo>
                      <a:pt x="86" y="801"/>
                    </a:lnTo>
                    <a:lnTo>
                      <a:pt x="86" y="801"/>
                    </a:lnTo>
                    <a:lnTo>
                      <a:pt x="87" y="801"/>
                    </a:lnTo>
                    <a:lnTo>
                      <a:pt x="87" y="801"/>
                    </a:lnTo>
                    <a:lnTo>
                      <a:pt x="87" y="801"/>
                    </a:lnTo>
                    <a:lnTo>
                      <a:pt x="87" y="801"/>
                    </a:lnTo>
                    <a:lnTo>
                      <a:pt x="96" y="801"/>
                    </a:lnTo>
                    <a:lnTo>
                      <a:pt x="110" y="798"/>
                    </a:lnTo>
                    <a:lnTo>
                      <a:pt x="110" y="798"/>
                    </a:lnTo>
                    <a:lnTo>
                      <a:pt x="130" y="794"/>
                    </a:lnTo>
                    <a:lnTo>
                      <a:pt x="146" y="791"/>
                    </a:lnTo>
                    <a:lnTo>
                      <a:pt x="157" y="787"/>
                    </a:lnTo>
                    <a:lnTo>
                      <a:pt x="164" y="783"/>
                    </a:lnTo>
                    <a:lnTo>
                      <a:pt x="164" y="783"/>
                    </a:lnTo>
                    <a:lnTo>
                      <a:pt x="183" y="807"/>
                    </a:lnTo>
                    <a:lnTo>
                      <a:pt x="183" y="807"/>
                    </a:lnTo>
                    <a:lnTo>
                      <a:pt x="178" y="813"/>
                    </a:lnTo>
                    <a:lnTo>
                      <a:pt x="171" y="823"/>
                    </a:lnTo>
                    <a:lnTo>
                      <a:pt x="162" y="837"/>
                    </a:lnTo>
                    <a:lnTo>
                      <a:pt x="154" y="856"/>
                    </a:lnTo>
                    <a:lnTo>
                      <a:pt x="154" y="856"/>
                    </a:lnTo>
                    <a:lnTo>
                      <a:pt x="149" y="86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79"/>
                    </a:lnTo>
                    <a:lnTo>
                      <a:pt x="146" y="884"/>
                    </a:lnTo>
                    <a:lnTo>
                      <a:pt x="146" y="884"/>
                    </a:lnTo>
                    <a:lnTo>
                      <a:pt x="146" y="885"/>
                    </a:lnTo>
                    <a:lnTo>
                      <a:pt x="146" y="885"/>
                    </a:lnTo>
                    <a:lnTo>
                      <a:pt x="146" y="886"/>
                    </a:lnTo>
                    <a:lnTo>
                      <a:pt x="146" y="886"/>
                    </a:lnTo>
                    <a:lnTo>
                      <a:pt x="146" y="886"/>
                    </a:lnTo>
                    <a:lnTo>
                      <a:pt x="146" y="886"/>
                    </a:lnTo>
                    <a:lnTo>
                      <a:pt x="147" y="888"/>
                    </a:lnTo>
                    <a:lnTo>
                      <a:pt x="147" y="888"/>
                    </a:lnTo>
                    <a:lnTo>
                      <a:pt x="147" y="889"/>
                    </a:lnTo>
                    <a:lnTo>
                      <a:pt x="147" y="889"/>
                    </a:lnTo>
                    <a:lnTo>
                      <a:pt x="149" y="890"/>
                    </a:lnTo>
                    <a:lnTo>
                      <a:pt x="149" y="890"/>
                    </a:lnTo>
                    <a:lnTo>
                      <a:pt x="149" y="890"/>
                    </a:lnTo>
                    <a:lnTo>
                      <a:pt x="149" y="890"/>
                    </a:lnTo>
                    <a:lnTo>
                      <a:pt x="150" y="893"/>
                    </a:lnTo>
                    <a:lnTo>
                      <a:pt x="150" y="893"/>
                    </a:lnTo>
                    <a:lnTo>
                      <a:pt x="150" y="893"/>
                    </a:lnTo>
                    <a:lnTo>
                      <a:pt x="150" y="893"/>
                    </a:lnTo>
                    <a:lnTo>
                      <a:pt x="151" y="894"/>
                    </a:lnTo>
                    <a:lnTo>
                      <a:pt x="151" y="894"/>
                    </a:lnTo>
                    <a:lnTo>
                      <a:pt x="152" y="895"/>
                    </a:lnTo>
                    <a:lnTo>
                      <a:pt x="152" y="895"/>
                    </a:lnTo>
                    <a:lnTo>
                      <a:pt x="154" y="896"/>
                    </a:lnTo>
                    <a:lnTo>
                      <a:pt x="154" y="896"/>
                    </a:lnTo>
                    <a:lnTo>
                      <a:pt x="156" y="899"/>
                    </a:lnTo>
                    <a:lnTo>
                      <a:pt x="156" y="899"/>
                    </a:lnTo>
                    <a:close/>
                    <a:moveTo>
                      <a:pt x="447" y="505"/>
                    </a:moveTo>
                    <a:lnTo>
                      <a:pt x="447" y="505"/>
                    </a:lnTo>
                    <a:lnTo>
                      <a:pt x="450" y="497"/>
                    </a:lnTo>
                    <a:lnTo>
                      <a:pt x="452" y="490"/>
                    </a:lnTo>
                    <a:lnTo>
                      <a:pt x="457" y="482"/>
                    </a:lnTo>
                    <a:lnTo>
                      <a:pt x="461" y="476"/>
                    </a:lnTo>
                    <a:lnTo>
                      <a:pt x="466" y="469"/>
                    </a:lnTo>
                    <a:lnTo>
                      <a:pt x="472" y="464"/>
                    </a:lnTo>
                    <a:lnTo>
                      <a:pt x="485" y="455"/>
                    </a:lnTo>
                    <a:lnTo>
                      <a:pt x="499" y="448"/>
                    </a:lnTo>
                    <a:lnTo>
                      <a:pt x="506" y="447"/>
                    </a:lnTo>
                    <a:lnTo>
                      <a:pt x="515" y="445"/>
                    </a:lnTo>
                    <a:lnTo>
                      <a:pt x="523" y="444"/>
                    </a:lnTo>
                    <a:lnTo>
                      <a:pt x="530" y="444"/>
                    </a:lnTo>
                    <a:lnTo>
                      <a:pt x="539" y="445"/>
                    </a:lnTo>
                    <a:lnTo>
                      <a:pt x="547" y="447"/>
                    </a:lnTo>
                    <a:lnTo>
                      <a:pt x="547" y="447"/>
                    </a:lnTo>
                    <a:lnTo>
                      <a:pt x="556" y="449"/>
                    </a:lnTo>
                    <a:lnTo>
                      <a:pt x="563" y="453"/>
                    </a:lnTo>
                    <a:lnTo>
                      <a:pt x="569" y="457"/>
                    </a:lnTo>
                    <a:lnTo>
                      <a:pt x="576" y="462"/>
                    </a:lnTo>
                    <a:lnTo>
                      <a:pt x="582" y="467"/>
                    </a:lnTo>
                    <a:lnTo>
                      <a:pt x="587" y="472"/>
                    </a:lnTo>
                    <a:lnTo>
                      <a:pt x="597" y="484"/>
                    </a:lnTo>
                    <a:lnTo>
                      <a:pt x="603" y="500"/>
                    </a:lnTo>
                    <a:lnTo>
                      <a:pt x="606" y="507"/>
                    </a:lnTo>
                    <a:lnTo>
                      <a:pt x="607" y="515"/>
                    </a:lnTo>
                    <a:lnTo>
                      <a:pt x="607" y="522"/>
                    </a:lnTo>
                    <a:lnTo>
                      <a:pt x="607" y="531"/>
                    </a:lnTo>
                    <a:lnTo>
                      <a:pt x="607" y="539"/>
                    </a:lnTo>
                    <a:lnTo>
                      <a:pt x="605" y="547"/>
                    </a:lnTo>
                    <a:lnTo>
                      <a:pt x="605" y="547"/>
                    </a:lnTo>
                    <a:lnTo>
                      <a:pt x="602" y="555"/>
                    </a:lnTo>
                    <a:lnTo>
                      <a:pt x="600" y="563"/>
                    </a:lnTo>
                    <a:lnTo>
                      <a:pt x="595" y="570"/>
                    </a:lnTo>
                    <a:lnTo>
                      <a:pt x="591" y="576"/>
                    </a:lnTo>
                    <a:lnTo>
                      <a:pt x="586" y="581"/>
                    </a:lnTo>
                    <a:lnTo>
                      <a:pt x="579" y="588"/>
                    </a:lnTo>
                    <a:lnTo>
                      <a:pt x="567" y="597"/>
                    </a:lnTo>
                    <a:lnTo>
                      <a:pt x="553" y="603"/>
                    </a:lnTo>
                    <a:lnTo>
                      <a:pt x="545" y="605"/>
                    </a:lnTo>
                    <a:lnTo>
                      <a:pt x="537" y="607"/>
                    </a:lnTo>
                    <a:lnTo>
                      <a:pt x="529" y="608"/>
                    </a:lnTo>
                    <a:lnTo>
                      <a:pt x="521" y="608"/>
                    </a:lnTo>
                    <a:lnTo>
                      <a:pt x="513" y="607"/>
                    </a:lnTo>
                    <a:lnTo>
                      <a:pt x="505" y="605"/>
                    </a:lnTo>
                    <a:lnTo>
                      <a:pt x="505" y="605"/>
                    </a:lnTo>
                    <a:lnTo>
                      <a:pt x="496" y="602"/>
                    </a:lnTo>
                    <a:lnTo>
                      <a:pt x="489" y="599"/>
                    </a:lnTo>
                    <a:lnTo>
                      <a:pt x="482" y="595"/>
                    </a:lnTo>
                    <a:lnTo>
                      <a:pt x="476" y="590"/>
                    </a:lnTo>
                    <a:lnTo>
                      <a:pt x="470" y="585"/>
                    </a:lnTo>
                    <a:lnTo>
                      <a:pt x="465" y="579"/>
                    </a:lnTo>
                    <a:lnTo>
                      <a:pt x="455" y="566"/>
                    </a:lnTo>
                    <a:lnTo>
                      <a:pt x="448" y="552"/>
                    </a:lnTo>
                    <a:lnTo>
                      <a:pt x="446" y="545"/>
                    </a:lnTo>
                    <a:lnTo>
                      <a:pt x="445" y="537"/>
                    </a:lnTo>
                    <a:lnTo>
                      <a:pt x="445" y="529"/>
                    </a:lnTo>
                    <a:lnTo>
                      <a:pt x="445" y="521"/>
                    </a:lnTo>
                    <a:lnTo>
                      <a:pt x="445" y="513"/>
                    </a:lnTo>
                    <a:lnTo>
                      <a:pt x="447" y="505"/>
                    </a:lnTo>
                    <a:lnTo>
                      <a:pt x="447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7" name="Freeform 42"/>
              <p:cNvSpPr>
                <a:spLocks noEditPoints="1"/>
              </p:cNvSpPr>
              <p:nvPr/>
            </p:nvSpPr>
            <p:spPr bwMode="auto">
              <a:xfrm>
                <a:off x="5366338" y="4313414"/>
                <a:ext cx="836907" cy="836907"/>
              </a:xfrm>
              <a:custGeom>
                <a:avLst/>
                <a:gdLst>
                  <a:gd name="T0" fmla="*/ 111 w 1294"/>
                  <a:gd name="T1" fmla="*/ 283 h 1294"/>
                  <a:gd name="T2" fmla="*/ 67 w 1294"/>
                  <a:gd name="T3" fmla="*/ 361 h 1294"/>
                  <a:gd name="T4" fmla="*/ 60 w 1294"/>
                  <a:gd name="T5" fmla="*/ 393 h 1294"/>
                  <a:gd name="T6" fmla="*/ 22 w 1294"/>
                  <a:gd name="T7" fmla="*/ 476 h 1294"/>
                  <a:gd name="T8" fmla="*/ 29 w 1294"/>
                  <a:gd name="T9" fmla="*/ 567 h 1294"/>
                  <a:gd name="T10" fmla="*/ 0 w 1294"/>
                  <a:gd name="T11" fmla="*/ 598 h 1294"/>
                  <a:gd name="T12" fmla="*/ 4 w 1294"/>
                  <a:gd name="T13" fmla="*/ 688 h 1294"/>
                  <a:gd name="T14" fmla="*/ 8 w 1294"/>
                  <a:gd name="T15" fmla="*/ 718 h 1294"/>
                  <a:gd name="T16" fmla="*/ 19 w 1294"/>
                  <a:gd name="T17" fmla="*/ 809 h 1294"/>
                  <a:gd name="T18" fmla="*/ 97 w 1294"/>
                  <a:gd name="T19" fmla="*/ 834 h 1294"/>
                  <a:gd name="T20" fmla="*/ 63 w 1294"/>
                  <a:gd name="T21" fmla="*/ 928 h 1294"/>
                  <a:gd name="T22" fmla="*/ 111 w 1294"/>
                  <a:gd name="T23" fmla="*/ 1010 h 1294"/>
                  <a:gd name="T24" fmla="*/ 167 w 1294"/>
                  <a:gd name="T25" fmla="*/ 1022 h 1294"/>
                  <a:gd name="T26" fmla="*/ 191 w 1294"/>
                  <a:gd name="T27" fmla="*/ 1107 h 1294"/>
                  <a:gd name="T28" fmla="*/ 265 w 1294"/>
                  <a:gd name="T29" fmla="*/ 1165 h 1294"/>
                  <a:gd name="T30" fmla="*/ 286 w 1294"/>
                  <a:gd name="T31" fmla="*/ 1184 h 1294"/>
                  <a:gd name="T32" fmla="*/ 366 w 1294"/>
                  <a:gd name="T33" fmla="*/ 1231 h 1294"/>
                  <a:gd name="T34" fmla="*/ 419 w 1294"/>
                  <a:gd name="T35" fmla="*/ 1212 h 1294"/>
                  <a:gd name="T36" fmla="*/ 483 w 1294"/>
                  <a:gd name="T37" fmla="*/ 1273 h 1294"/>
                  <a:gd name="T38" fmla="*/ 575 w 1294"/>
                  <a:gd name="T39" fmla="*/ 1286 h 1294"/>
                  <a:gd name="T40" fmla="*/ 603 w 1294"/>
                  <a:gd name="T41" fmla="*/ 1292 h 1294"/>
                  <a:gd name="T42" fmla="*/ 695 w 1294"/>
                  <a:gd name="T43" fmla="*/ 1292 h 1294"/>
                  <a:gd name="T44" fmla="*/ 721 w 1294"/>
                  <a:gd name="T45" fmla="*/ 1284 h 1294"/>
                  <a:gd name="T46" fmla="*/ 812 w 1294"/>
                  <a:gd name="T47" fmla="*/ 1273 h 1294"/>
                  <a:gd name="T48" fmla="*/ 870 w 1294"/>
                  <a:gd name="T49" fmla="*/ 1203 h 1294"/>
                  <a:gd name="T50" fmla="*/ 929 w 1294"/>
                  <a:gd name="T51" fmla="*/ 1231 h 1294"/>
                  <a:gd name="T52" fmla="*/ 1008 w 1294"/>
                  <a:gd name="T53" fmla="*/ 1184 h 1294"/>
                  <a:gd name="T54" fmla="*/ 1030 w 1294"/>
                  <a:gd name="T55" fmla="*/ 1165 h 1294"/>
                  <a:gd name="T56" fmla="*/ 1102 w 1294"/>
                  <a:gd name="T57" fmla="*/ 1110 h 1294"/>
                  <a:gd name="T58" fmla="*/ 1085 w 1294"/>
                  <a:gd name="T59" fmla="*/ 1030 h 1294"/>
                  <a:gd name="T60" fmla="*/ 1182 w 1294"/>
                  <a:gd name="T61" fmla="*/ 1014 h 1294"/>
                  <a:gd name="T62" fmla="*/ 1224 w 1294"/>
                  <a:gd name="T63" fmla="*/ 933 h 1294"/>
                  <a:gd name="T64" fmla="*/ 1239 w 1294"/>
                  <a:gd name="T65" fmla="*/ 909 h 1294"/>
                  <a:gd name="T66" fmla="*/ 1272 w 1294"/>
                  <a:gd name="T67" fmla="*/ 822 h 1294"/>
                  <a:gd name="T68" fmla="*/ 1244 w 1294"/>
                  <a:gd name="T69" fmla="*/ 775 h 1294"/>
                  <a:gd name="T70" fmla="*/ 1294 w 1294"/>
                  <a:gd name="T71" fmla="*/ 700 h 1294"/>
                  <a:gd name="T72" fmla="*/ 1289 w 1294"/>
                  <a:gd name="T73" fmla="*/ 607 h 1294"/>
                  <a:gd name="T74" fmla="*/ 1291 w 1294"/>
                  <a:gd name="T75" fmla="*/ 578 h 1294"/>
                  <a:gd name="T76" fmla="*/ 1277 w 1294"/>
                  <a:gd name="T77" fmla="*/ 487 h 1294"/>
                  <a:gd name="T78" fmla="*/ 1243 w 1294"/>
                  <a:gd name="T79" fmla="*/ 460 h 1294"/>
                  <a:gd name="T80" fmla="*/ 1233 w 1294"/>
                  <a:gd name="T81" fmla="*/ 368 h 1294"/>
                  <a:gd name="T82" fmla="*/ 1185 w 1294"/>
                  <a:gd name="T83" fmla="*/ 288 h 1294"/>
                  <a:gd name="T84" fmla="*/ 1162 w 1294"/>
                  <a:gd name="T85" fmla="*/ 264 h 1294"/>
                  <a:gd name="T86" fmla="*/ 1108 w 1294"/>
                  <a:gd name="T87" fmla="*/ 190 h 1294"/>
                  <a:gd name="T88" fmla="*/ 1030 w 1294"/>
                  <a:gd name="T89" fmla="*/ 132 h 1294"/>
                  <a:gd name="T90" fmla="*/ 1011 w 1294"/>
                  <a:gd name="T91" fmla="*/ 110 h 1294"/>
                  <a:gd name="T92" fmla="*/ 930 w 1294"/>
                  <a:gd name="T93" fmla="*/ 64 h 1294"/>
                  <a:gd name="T94" fmla="*/ 901 w 1294"/>
                  <a:gd name="T95" fmla="*/ 59 h 1294"/>
                  <a:gd name="T96" fmla="*/ 818 w 1294"/>
                  <a:gd name="T97" fmla="*/ 20 h 1294"/>
                  <a:gd name="T98" fmla="*/ 721 w 1294"/>
                  <a:gd name="T99" fmla="*/ 11 h 1294"/>
                  <a:gd name="T100" fmla="*/ 691 w 1294"/>
                  <a:gd name="T101" fmla="*/ 1 h 1294"/>
                  <a:gd name="T102" fmla="*/ 600 w 1294"/>
                  <a:gd name="T103" fmla="*/ 0 h 1294"/>
                  <a:gd name="T104" fmla="*/ 574 w 1294"/>
                  <a:gd name="T105" fmla="*/ 11 h 1294"/>
                  <a:gd name="T106" fmla="*/ 477 w 1294"/>
                  <a:gd name="T107" fmla="*/ 21 h 1294"/>
                  <a:gd name="T108" fmla="*/ 393 w 1294"/>
                  <a:gd name="T109" fmla="*/ 59 h 1294"/>
                  <a:gd name="T110" fmla="*/ 365 w 1294"/>
                  <a:gd name="T111" fmla="*/ 64 h 1294"/>
                  <a:gd name="T112" fmla="*/ 286 w 1294"/>
                  <a:gd name="T113" fmla="*/ 110 h 1294"/>
                  <a:gd name="T114" fmla="*/ 265 w 1294"/>
                  <a:gd name="T115" fmla="*/ 130 h 1294"/>
                  <a:gd name="T116" fmla="*/ 193 w 1294"/>
                  <a:gd name="T117" fmla="*/ 184 h 1294"/>
                  <a:gd name="T118" fmla="*/ 194 w 1294"/>
                  <a:gd name="T119" fmla="*/ 283 h 1294"/>
                  <a:gd name="T120" fmla="*/ 847 w 1294"/>
                  <a:gd name="T121" fmla="*/ 195 h 1294"/>
                  <a:gd name="T122" fmla="*/ 895 w 1294"/>
                  <a:gd name="T123" fmla="*/ 1076 h 1294"/>
                  <a:gd name="T124" fmla="*/ 157 w 1294"/>
                  <a:gd name="T125" fmla="*/ 593 h 1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4" h="1294">
                    <a:moveTo>
                      <a:pt x="134" y="264"/>
                    </a:moveTo>
                    <a:lnTo>
                      <a:pt x="134" y="264"/>
                    </a:lnTo>
                    <a:lnTo>
                      <a:pt x="130" y="264"/>
                    </a:lnTo>
                    <a:lnTo>
                      <a:pt x="130" y="264"/>
                    </a:lnTo>
                    <a:lnTo>
                      <a:pt x="130" y="264"/>
                    </a:lnTo>
                    <a:lnTo>
                      <a:pt x="130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25" y="266"/>
                    </a:lnTo>
                    <a:lnTo>
                      <a:pt x="125" y="266"/>
                    </a:lnTo>
                    <a:lnTo>
                      <a:pt x="125" y="266"/>
                    </a:lnTo>
                    <a:lnTo>
                      <a:pt x="125" y="266"/>
                    </a:lnTo>
                    <a:lnTo>
                      <a:pt x="123" y="266"/>
                    </a:lnTo>
                    <a:lnTo>
                      <a:pt x="123" y="266"/>
                    </a:lnTo>
                    <a:lnTo>
                      <a:pt x="123" y="267"/>
                    </a:lnTo>
                    <a:lnTo>
                      <a:pt x="123" y="267"/>
                    </a:lnTo>
                    <a:lnTo>
                      <a:pt x="121" y="267"/>
                    </a:lnTo>
                    <a:lnTo>
                      <a:pt x="121" y="267"/>
                    </a:lnTo>
                    <a:lnTo>
                      <a:pt x="121" y="268"/>
                    </a:lnTo>
                    <a:lnTo>
                      <a:pt x="121" y="268"/>
                    </a:lnTo>
                    <a:lnTo>
                      <a:pt x="120" y="269"/>
                    </a:lnTo>
                    <a:lnTo>
                      <a:pt x="120" y="269"/>
                    </a:lnTo>
                    <a:lnTo>
                      <a:pt x="119" y="269"/>
                    </a:lnTo>
                    <a:lnTo>
                      <a:pt x="119" y="269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5"/>
                    </a:lnTo>
                    <a:lnTo>
                      <a:pt x="116" y="275"/>
                    </a:lnTo>
                    <a:lnTo>
                      <a:pt x="115" y="277"/>
                    </a:lnTo>
                    <a:lnTo>
                      <a:pt x="115" y="277"/>
                    </a:lnTo>
                    <a:lnTo>
                      <a:pt x="114" y="277"/>
                    </a:lnTo>
                    <a:lnTo>
                      <a:pt x="114" y="277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1" y="281"/>
                    </a:lnTo>
                    <a:lnTo>
                      <a:pt x="111" y="281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1" y="283"/>
                    </a:lnTo>
                    <a:lnTo>
                      <a:pt x="111" y="283"/>
                    </a:lnTo>
                    <a:lnTo>
                      <a:pt x="111" y="283"/>
                    </a:lnTo>
                    <a:lnTo>
                      <a:pt x="111" y="283"/>
                    </a:lnTo>
                    <a:lnTo>
                      <a:pt x="110" y="286"/>
                    </a:lnTo>
                    <a:lnTo>
                      <a:pt x="110" y="286"/>
                    </a:lnTo>
                    <a:lnTo>
                      <a:pt x="110" y="286"/>
                    </a:lnTo>
                    <a:lnTo>
                      <a:pt x="110" y="286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1" y="291"/>
                    </a:lnTo>
                    <a:lnTo>
                      <a:pt x="111" y="291"/>
                    </a:lnTo>
                    <a:lnTo>
                      <a:pt x="111" y="291"/>
                    </a:lnTo>
                    <a:lnTo>
                      <a:pt x="111" y="291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13" y="295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31" y="322"/>
                    </a:lnTo>
                    <a:lnTo>
                      <a:pt x="139" y="332"/>
                    </a:lnTo>
                    <a:lnTo>
                      <a:pt x="152" y="345"/>
                    </a:lnTo>
                    <a:lnTo>
                      <a:pt x="152" y="345"/>
                    </a:lnTo>
                    <a:lnTo>
                      <a:pt x="139" y="366"/>
                    </a:lnTo>
                    <a:lnTo>
                      <a:pt x="139" y="366"/>
                    </a:lnTo>
                    <a:lnTo>
                      <a:pt x="121" y="363"/>
                    </a:lnTo>
                    <a:lnTo>
                      <a:pt x="109" y="361"/>
                    </a:lnTo>
                    <a:lnTo>
                      <a:pt x="94" y="360"/>
                    </a:lnTo>
                    <a:lnTo>
                      <a:pt x="94" y="360"/>
                    </a:lnTo>
                    <a:lnTo>
                      <a:pt x="76" y="359"/>
                    </a:lnTo>
                    <a:lnTo>
                      <a:pt x="76" y="359"/>
                    </a:lnTo>
                    <a:lnTo>
                      <a:pt x="76" y="359"/>
                    </a:lnTo>
                    <a:lnTo>
                      <a:pt x="76" y="359"/>
                    </a:lnTo>
                    <a:lnTo>
                      <a:pt x="75" y="360"/>
                    </a:lnTo>
                    <a:lnTo>
                      <a:pt x="75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2" y="360"/>
                    </a:lnTo>
                    <a:lnTo>
                      <a:pt x="70" y="360"/>
                    </a:lnTo>
                    <a:lnTo>
                      <a:pt x="70" y="360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7" y="361"/>
                    </a:lnTo>
                    <a:lnTo>
                      <a:pt x="67" y="361"/>
                    </a:lnTo>
                    <a:lnTo>
                      <a:pt x="67" y="361"/>
                    </a:lnTo>
                    <a:lnTo>
                      <a:pt x="67" y="361"/>
                    </a:lnTo>
                    <a:lnTo>
                      <a:pt x="65" y="363"/>
                    </a:lnTo>
                    <a:lnTo>
                      <a:pt x="65" y="363"/>
                    </a:lnTo>
                    <a:lnTo>
                      <a:pt x="65" y="364"/>
                    </a:lnTo>
                    <a:lnTo>
                      <a:pt x="65" y="364"/>
                    </a:lnTo>
                    <a:lnTo>
                      <a:pt x="63" y="365"/>
                    </a:lnTo>
                    <a:lnTo>
                      <a:pt x="63" y="365"/>
                    </a:lnTo>
                    <a:lnTo>
                      <a:pt x="63" y="365"/>
                    </a:lnTo>
                    <a:lnTo>
                      <a:pt x="63" y="365"/>
                    </a:lnTo>
                    <a:lnTo>
                      <a:pt x="62" y="366"/>
                    </a:lnTo>
                    <a:lnTo>
                      <a:pt x="62" y="366"/>
                    </a:lnTo>
                    <a:lnTo>
                      <a:pt x="62" y="368"/>
                    </a:lnTo>
                    <a:lnTo>
                      <a:pt x="62" y="368"/>
                    </a:lnTo>
                    <a:lnTo>
                      <a:pt x="61" y="369"/>
                    </a:lnTo>
                    <a:lnTo>
                      <a:pt x="61" y="369"/>
                    </a:lnTo>
                    <a:lnTo>
                      <a:pt x="61" y="370"/>
                    </a:lnTo>
                    <a:lnTo>
                      <a:pt x="61" y="370"/>
                    </a:lnTo>
                    <a:lnTo>
                      <a:pt x="60" y="373"/>
                    </a:lnTo>
                    <a:lnTo>
                      <a:pt x="60" y="373"/>
                    </a:lnTo>
                    <a:lnTo>
                      <a:pt x="58" y="375"/>
                    </a:lnTo>
                    <a:lnTo>
                      <a:pt x="58" y="375"/>
                    </a:lnTo>
                    <a:lnTo>
                      <a:pt x="58" y="375"/>
                    </a:lnTo>
                    <a:lnTo>
                      <a:pt x="58" y="375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6" y="380"/>
                    </a:lnTo>
                    <a:lnTo>
                      <a:pt x="56" y="380"/>
                    </a:lnTo>
                    <a:lnTo>
                      <a:pt x="56" y="380"/>
                    </a:lnTo>
                    <a:lnTo>
                      <a:pt x="56" y="380"/>
                    </a:lnTo>
                    <a:lnTo>
                      <a:pt x="56" y="382"/>
                    </a:lnTo>
                    <a:lnTo>
                      <a:pt x="56" y="382"/>
                    </a:lnTo>
                    <a:lnTo>
                      <a:pt x="56" y="383"/>
                    </a:lnTo>
                    <a:lnTo>
                      <a:pt x="56" y="383"/>
                    </a:lnTo>
                    <a:lnTo>
                      <a:pt x="56" y="384"/>
                    </a:lnTo>
                    <a:lnTo>
                      <a:pt x="56" y="384"/>
                    </a:lnTo>
                    <a:lnTo>
                      <a:pt x="56" y="385"/>
                    </a:lnTo>
                    <a:lnTo>
                      <a:pt x="56" y="385"/>
                    </a:lnTo>
                    <a:lnTo>
                      <a:pt x="57" y="387"/>
                    </a:lnTo>
                    <a:lnTo>
                      <a:pt x="57" y="387"/>
                    </a:lnTo>
                    <a:lnTo>
                      <a:pt x="57" y="388"/>
                    </a:lnTo>
                    <a:lnTo>
                      <a:pt x="57" y="388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60" y="393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82" y="417"/>
                    </a:lnTo>
                    <a:lnTo>
                      <a:pt x="92" y="426"/>
                    </a:lnTo>
                    <a:lnTo>
                      <a:pt x="106" y="436"/>
                    </a:lnTo>
                    <a:lnTo>
                      <a:pt x="106" y="436"/>
                    </a:lnTo>
                    <a:lnTo>
                      <a:pt x="97" y="460"/>
                    </a:lnTo>
                    <a:lnTo>
                      <a:pt x="97" y="460"/>
                    </a:lnTo>
                    <a:lnTo>
                      <a:pt x="80" y="458"/>
                    </a:lnTo>
                    <a:lnTo>
                      <a:pt x="67" y="458"/>
                    </a:lnTo>
                    <a:lnTo>
                      <a:pt x="53" y="460"/>
                    </a:lnTo>
                    <a:lnTo>
                      <a:pt x="53" y="460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34" y="463"/>
                    </a:lnTo>
                    <a:lnTo>
                      <a:pt x="28" y="466"/>
                    </a:lnTo>
                    <a:lnTo>
                      <a:pt x="28" y="466"/>
                    </a:lnTo>
                    <a:lnTo>
                      <a:pt x="28" y="466"/>
                    </a:lnTo>
                    <a:lnTo>
                      <a:pt x="28" y="466"/>
                    </a:lnTo>
                    <a:lnTo>
                      <a:pt x="27" y="467"/>
                    </a:lnTo>
                    <a:lnTo>
                      <a:pt x="27" y="467"/>
                    </a:lnTo>
                    <a:lnTo>
                      <a:pt x="26" y="467"/>
                    </a:lnTo>
                    <a:lnTo>
                      <a:pt x="26" y="467"/>
                    </a:lnTo>
                    <a:lnTo>
                      <a:pt x="24" y="469"/>
                    </a:lnTo>
                    <a:lnTo>
                      <a:pt x="24" y="469"/>
                    </a:lnTo>
                    <a:lnTo>
                      <a:pt x="24" y="469"/>
                    </a:lnTo>
                    <a:lnTo>
                      <a:pt x="24" y="469"/>
                    </a:lnTo>
                    <a:lnTo>
                      <a:pt x="23" y="470"/>
                    </a:lnTo>
                    <a:lnTo>
                      <a:pt x="23" y="470"/>
                    </a:lnTo>
                    <a:lnTo>
                      <a:pt x="23" y="471"/>
                    </a:lnTo>
                    <a:lnTo>
                      <a:pt x="23" y="471"/>
                    </a:lnTo>
                    <a:lnTo>
                      <a:pt x="23" y="472"/>
                    </a:lnTo>
                    <a:lnTo>
                      <a:pt x="23" y="472"/>
                    </a:lnTo>
                    <a:lnTo>
                      <a:pt x="22" y="474"/>
                    </a:lnTo>
                    <a:lnTo>
                      <a:pt x="22" y="474"/>
                    </a:lnTo>
                    <a:lnTo>
                      <a:pt x="22" y="475"/>
                    </a:lnTo>
                    <a:lnTo>
                      <a:pt x="22" y="475"/>
                    </a:lnTo>
                    <a:lnTo>
                      <a:pt x="22" y="476"/>
                    </a:lnTo>
                    <a:lnTo>
                      <a:pt x="22" y="476"/>
                    </a:lnTo>
                    <a:lnTo>
                      <a:pt x="21" y="479"/>
                    </a:lnTo>
                    <a:lnTo>
                      <a:pt x="21" y="479"/>
                    </a:lnTo>
                    <a:lnTo>
                      <a:pt x="21" y="481"/>
                    </a:lnTo>
                    <a:lnTo>
                      <a:pt x="21" y="481"/>
                    </a:lnTo>
                    <a:lnTo>
                      <a:pt x="21" y="482"/>
                    </a:lnTo>
                    <a:lnTo>
                      <a:pt x="21" y="482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19" y="485"/>
                    </a:lnTo>
                    <a:lnTo>
                      <a:pt x="19" y="485"/>
                    </a:lnTo>
                    <a:lnTo>
                      <a:pt x="19" y="486"/>
                    </a:lnTo>
                    <a:lnTo>
                      <a:pt x="19" y="486"/>
                    </a:lnTo>
                    <a:lnTo>
                      <a:pt x="19" y="487"/>
                    </a:lnTo>
                    <a:lnTo>
                      <a:pt x="19" y="487"/>
                    </a:lnTo>
                    <a:lnTo>
                      <a:pt x="19" y="489"/>
                    </a:lnTo>
                    <a:lnTo>
                      <a:pt x="19" y="489"/>
                    </a:lnTo>
                    <a:lnTo>
                      <a:pt x="19" y="489"/>
                    </a:lnTo>
                    <a:lnTo>
                      <a:pt x="19" y="489"/>
                    </a:lnTo>
                    <a:lnTo>
                      <a:pt x="19" y="491"/>
                    </a:lnTo>
                    <a:lnTo>
                      <a:pt x="19" y="491"/>
                    </a:lnTo>
                    <a:lnTo>
                      <a:pt x="19" y="491"/>
                    </a:lnTo>
                    <a:lnTo>
                      <a:pt x="19" y="491"/>
                    </a:lnTo>
                    <a:lnTo>
                      <a:pt x="21" y="494"/>
                    </a:lnTo>
                    <a:lnTo>
                      <a:pt x="21" y="494"/>
                    </a:lnTo>
                    <a:lnTo>
                      <a:pt x="21" y="494"/>
                    </a:lnTo>
                    <a:lnTo>
                      <a:pt x="21" y="494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24" y="499"/>
                    </a:lnTo>
                    <a:lnTo>
                      <a:pt x="39" y="510"/>
                    </a:lnTo>
                    <a:lnTo>
                      <a:pt x="39" y="510"/>
                    </a:lnTo>
                    <a:lnTo>
                      <a:pt x="51" y="519"/>
                    </a:lnTo>
                    <a:lnTo>
                      <a:pt x="62" y="525"/>
                    </a:lnTo>
                    <a:lnTo>
                      <a:pt x="79" y="533"/>
                    </a:lnTo>
                    <a:lnTo>
                      <a:pt x="79" y="533"/>
                    </a:lnTo>
                    <a:lnTo>
                      <a:pt x="73" y="558"/>
                    </a:lnTo>
                    <a:lnTo>
                      <a:pt x="73" y="558"/>
                    </a:lnTo>
                    <a:lnTo>
                      <a:pt x="56" y="560"/>
                    </a:lnTo>
                    <a:lnTo>
                      <a:pt x="43" y="563"/>
                    </a:lnTo>
                    <a:lnTo>
                      <a:pt x="29" y="567"/>
                    </a:lnTo>
                    <a:lnTo>
                      <a:pt x="29" y="567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12" y="573"/>
                    </a:lnTo>
                    <a:lnTo>
                      <a:pt x="8" y="574"/>
                    </a:lnTo>
                    <a:lnTo>
                      <a:pt x="8" y="574"/>
                    </a:lnTo>
                    <a:lnTo>
                      <a:pt x="8" y="574"/>
                    </a:lnTo>
                    <a:lnTo>
                      <a:pt x="8" y="574"/>
                    </a:lnTo>
                    <a:lnTo>
                      <a:pt x="7" y="576"/>
                    </a:lnTo>
                    <a:lnTo>
                      <a:pt x="7" y="576"/>
                    </a:lnTo>
                    <a:lnTo>
                      <a:pt x="5" y="576"/>
                    </a:lnTo>
                    <a:lnTo>
                      <a:pt x="5" y="576"/>
                    </a:lnTo>
                    <a:lnTo>
                      <a:pt x="4" y="577"/>
                    </a:lnTo>
                    <a:lnTo>
                      <a:pt x="4" y="577"/>
                    </a:lnTo>
                    <a:lnTo>
                      <a:pt x="4" y="578"/>
                    </a:lnTo>
                    <a:lnTo>
                      <a:pt x="4" y="578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3" y="582"/>
                    </a:lnTo>
                    <a:lnTo>
                      <a:pt x="3" y="582"/>
                    </a:lnTo>
                    <a:lnTo>
                      <a:pt x="3" y="582"/>
                    </a:lnTo>
                    <a:lnTo>
                      <a:pt x="3" y="582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4"/>
                    </a:lnTo>
                    <a:lnTo>
                      <a:pt x="2" y="587"/>
                    </a:lnTo>
                    <a:lnTo>
                      <a:pt x="2" y="587"/>
                    </a:lnTo>
                    <a:lnTo>
                      <a:pt x="2" y="587"/>
                    </a:lnTo>
                    <a:lnTo>
                      <a:pt x="2" y="587"/>
                    </a:lnTo>
                    <a:lnTo>
                      <a:pt x="2" y="589"/>
                    </a:lnTo>
                    <a:lnTo>
                      <a:pt x="2" y="589"/>
                    </a:lnTo>
                    <a:lnTo>
                      <a:pt x="2" y="592"/>
                    </a:lnTo>
                    <a:lnTo>
                      <a:pt x="2" y="592"/>
                    </a:lnTo>
                    <a:lnTo>
                      <a:pt x="0" y="593"/>
                    </a:lnTo>
                    <a:lnTo>
                      <a:pt x="0" y="593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0" y="596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2" y="601"/>
                    </a:lnTo>
                    <a:lnTo>
                      <a:pt x="2" y="601"/>
                    </a:lnTo>
                    <a:lnTo>
                      <a:pt x="2" y="601"/>
                    </a:lnTo>
                    <a:lnTo>
                      <a:pt x="2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2" y="603"/>
                    </a:lnTo>
                    <a:lnTo>
                      <a:pt x="2" y="603"/>
                    </a:lnTo>
                    <a:lnTo>
                      <a:pt x="3" y="605"/>
                    </a:lnTo>
                    <a:lnTo>
                      <a:pt x="3" y="605"/>
                    </a:lnTo>
                    <a:lnTo>
                      <a:pt x="4" y="605"/>
                    </a:lnTo>
                    <a:lnTo>
                      <a:pt x="4" y="605"/>
                    </a:lnTo>
                    <a:lnTo>
                      <a:pt x="5" y="607"/>
                    </a:lnTo>
                    <a:lnTo>
                      <a:pt x="5" y="607"/>
                    </a:lnTo>
                    <a:lnTo>
                      <a:pt x="5" y="607"/>
                    </a:lnTo>
                    <a:lnTo>
                      <a:pt x="5" y="607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8" y="608"/>
                    </a:lnTo>
                    <a:lnTo>
                      <a:pt x="24" y="618"/>
                    </a:lnTo>
                    <a:lnTo>
                      <a:pt x="24" y="618"/>
                    </a:lnTo>
                    <a:lnTo>
                      <a:pt x="38" y="625"/>
                    </a:lnTo>
                    <a:lnTo>
                      <a:pt x="50" y="629"/>
                    </a:lnTo>
                    <a:lnTo>
                      <a:pt x="67" y="634"/>
                    </a:lnTo>
                    <a:lnTo>
                      <a:pt x="67" y="634"/>
                    </a:lnTo>
                    <a:lnTo>
                      <a:pt x="67" y="659"/>
                    </a:lnTo>
                    <a:lnTo>
                      <a:pt x="67" y="659"/>
                    </a:lnTo>
                    <a:lnTo>
                      <a:pt x="50" y="664"/>
                    </a:lnTo>
                    <a:lnTo>
                      <a:pt x="38" y="669"/>
                    </a:lnTo>
                    <a:lnTo>
                      <a:pt x="24" y="675"/>
                    </a:lnTo>
                    <a:lnTo>
                      <a:pt x="24" y="675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8" y="684"/>
                    </a:lnTo>
                    <a:lnTo>
                      <a:pt x="5" y="686"/>
                    </a:lnTo>
                    <a:lnTo>
                      <a:pt x="5" y="686"/>
                    </a:lnTo>
                    <a:lnTo>
                      <a:pt x="5" y="686"/>
                    </a:lnTo>
                    <a:lnTo>
                      <a:pt x="5" y="686"/>
                    </a:lnTo>
                    <a:lnTo>
                      <a:pt x="4" y="688"/>
                    </a:lnTo>
                    <a:lnTo>
                      <a:pt x="4" y="688"/>
                    </a:lnTo>
                    <a:lnTo>
                      <a:pt x="3" y="689"/>
                    </a:lnTo>
                    <a:lnTo>
                      <a:pt x="3" y="689"/>
                    </a:lnTo>
                    <a:lnTo>
                      <a:pt x="2" y="693"/>
                    </a:lnTo>
                    <a:lnTo>
                      <a:pt x="2" y="693"/>
                    </a:lnTo>
                    <a:lnTo>
                      <a:pt x="2" y="693"/>
                    </a:lnTo>
                    <a:lnTo>
                      <a:pt x="2" y="693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0" y="695"/>
                    </a:lnTo>
                    <a:lnTo>
                      <a:pt x="0" y="695"/>
                    </a:lnTo>
                    <a:lnTo>
                      <a:pt x="0" y="697"/>
                    </a:lnTo>
                    <a:lnTo>
                      <a:pt x="0" y="697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0" y="699"/>
                    </a:lnTo>
                    <a:lnTo>
                      <a:pt x="0" y="699"/>
                    </a:lnTo>
                    <a:lnTo>
                      <a:pt x="2" y="700"/>
                    </a:lnTo>
                    <a:lnTo>
                      <a:pt x="2" y="700"/>
                    </a:lnTo>
                    <a:lnTo>
                      <a:pt x="2" y="703"/>
                    </a:lnTo>
                    <a:lnTo>
                      <a:pt x="2" y="703"/>
                    </a:lnTo>
                    <a:lnTo>
                      <a:pt x="2" y="705"/>
                    </a:lnTo>
                    <a:lnTo>
                      <a:pt x="2" y="705"/>
                    </a:lnTo>
                    <a:lnTo>
                      <a:pt x="2" y="707"/>
                    </a:lnTo>
                    <a:lnTo>
                      <a:pt x="2" y="707"/>
                    </a:lnTo>
                    <a:lnTo>
                      <a:pt x="2" y="708"/>
                    </a:lnTo>
                    <a:lnTo>
                      <a:pt x="2" y="708"/>
                    </a:lnTo>
                    <a:lnTo>
                      <a:pt x="2" y="709"/>
                    </a:lnTo>
                    <a:lnTo>
                      <a:pt x="2" y="709"/>
                    </a:lnTo>
                    <a:lnTo>
                      <a:pt x="3" y="712"/>
                    </a:lnTo>
                    <a:lnTo>
                      <a:pt x="3" y="712"/>
                    </a:lnTo>
                    <a:lnTo>
                      <a:pt x="3" y="712"/>
                    </a:lnTo>
                    <a:lnTo>
                      <a:pt x="3" y="712"/>
                    </a:lnTo>
                    <a:lnTo>
                      <a:pt x="3" y="713"/>
                    </a:lnTo>
                    <a:lnTo>
                      <a:pt x="3" y="713"/>
                    </a:lnTo>
                    <a:lnTo>
                      <a:pt x="3" y="714"/>
                    </a:lnTo>
                    <a:lnTo>
                      <a:pt x="3" y="714"/>
                    </a:lnTo>
                    <a:lnTo>
                      <a:pt x="4" y="715"/>
                    </a:lnTo>
                    <a:lnTo>
                      <a:pt x="4" y="715"/>
                    </a:lnTo>
                    <a:lnTo>
                      <a:pt x="4" y="715"/>
                    </a:lnTo>
                    <a:lnTo>
                      <a:pt x="4" y="715"/>
                    </a:lnTo>
                    <a:lnTo>
                      <a:pt x="5" y="717"/>
                    </a:lnTo>
                    <a:lnTo>
                      <a:pt x="5" y="717"/>
                    </a:lnTo>
                    <a:lnTo>
                      <a:pt x="7" y="717"/>
                    </a:lnTo>
                    <a:lnTo>
                      <a:pt x="7" y="717"/>
                    </a:lnTo>
                    <a:lnTo>
                      <a:pt x="8" y="718"/>
                    </a:lnTo>
                    <a:lnTo>
                      <a:pt x="8" y="718"/>
                    </a:lnTo>
                    <a:lnTo>
                      <a:pt x="8" y="719"/>
                    </a:lnTo>
                    <a:lnTo>
                      <a:pt x="8" y="719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12" y="720"/>
                    </a:lnTo>
                    <a:lnTo>
                      <a:pt x="29" y="727"/>
                    </a:lnTo>
                    <a:lnTo>
                      <a:pt x="29" y="727"/>
                    </a:lnTo>
                    <a:lnTo>
                      <a:pt x="43" y="731"/>
                    </a:lnTo>
                    <a:lnTo>
                      <a:pt x="56" y="733"/>
                    </a:lnTo>
                    <a:lnTo>
                      <a:pt x="73" y="736"/>
                    </a:lnTo>
                    <a:lnTo>
                      <a:pt x="73" y="736"/>
                    </a:lnTo>
                    <a:lnTo>
                      <a:pt x="77" y="760"/>
                    </a:lnTo>
                    <a:lnTo>
                      <a:pt x="77" y="760"/>
                    </a:lnTo>
                    <a:lnTo>
                      <a:pt x="62" y="768"/>
                    </a:lnTo>
                    <a:lnTo>
                      <a:pt x="51" y="775"/>
                    </a:lnTo>
                    <a:lnTo>
                      <a:pt x="39" y="782"/>
                    </a:lnTo>
                    <a:lnTo>
                      <a:pt x="39" y="782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4" y="795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1" y="800"/>
                    </a:lnTo>
                    <a:lnTo>
                      <a:pt x="21" y="800"/>
                    </a:lnTo>
                    <a:lnTo>
                      <a:pt x="21" y="800"/>
                    </a:lnTo>
                    <a:lnTo>
                      <a:pt x="21" y="800"/>
                    </a:lnTo>
                    <a:lnTo>
                      <a:pt x="19" y="804"/>
                    </a:lnTo>
                    <a:lnTo>
                      <a:pt x="19" y="804"/>
                    </a:lnTo>
                    <a:lnTo>
                      <a:pt x="19" y="805"/>
                    </a:lnTo>
                    <a:lnTo>
                      <a:pt x="19" y="805"/>
                    </a:lnTo>
                    <a:lnTo>
                      <a:pt x="19" y="806"/>
                    </a:lnTo>
                    <a:lnTo>
                      <a:pt x="19" y="806"/>
                    </a:lnTo>
                    <a:lnTo>
                      <a:pt x="19" y="806"/>
                    </a:lnTo>
                    <a:lnTo>
                      <a:pt x="19" y="806"/>
                    </a:lnTo>
                    <a:lnTo>
                      <a:pt x="19" y="809"/>
                    </a:lnTo>
                    <a:lnTo>
                      <a:pt x="19" y="809"/>
                    </a:lnTo>
                    <a:lnTo>
                      <a:pt x="19" y="809"/>
                    </a:lnTo>
                    <a:lnTo>
                      <a:pt x="19" y="809"/>
                    </a:lnTo>
                    <a:lnTo>
                      <a:pt x="21" y="811"/>
                    </a:lnTo>
                    <a:lnTo>
                      <a:pt x="21" y="811"/>
                    </a:lnTo>
                    <a:lnTo>
                      <a:pt x="21" y="812"/>
                    </a:lnTo>
                    <a:lnTo>
                      <a:pt x="21" y="812"/>
                    </a:lnTo>
                    <a:lnTo>
                      <a:pt x="21" y="815"/>
                    </a:lnTo>
                    <a:lnTo>
                      <a:pt x="21" y="815"/>
                    </a:lnTo>
                    <a:lnTo>
                      <a:pt x="22" y="816"/>
                    </a:lnTo>
                    <a:lnTo>
                      <a:pt x="22" y="816"/>
                    </a:lnTo>
                    <a:lnTo>
                      <a:pt x="22" y="817"/>
                    </a:lnTo>
                    <a:lnTo>
                      <a:pt x="22" y="817"/>
                    </a:lnTo>
                    <a:lnTo>
                      <a:pt x="22" y="820"/>
                    </a:lnTo>
                    <a:lnTo>
                      <a:pt x="22" y="820"/>
                    </a:lnTo>
                    <a:lnTo>
                      <a:pt x="23" y="820"/>
                    </a:lnTo>
                    <a:lnTo>
                      <a:pt x="23" y="820"/>
                    </a:lnTo>
                    <a:lnTo>
                      <a:pt x="23" y="822"/>
                    </a:lnTo>
                    <a:lnTo>
                      <a:pt x="23" y="822"/>
                    </a:lnTo>
                    <a:lnTo>
                      <a:pt x="23" y="822"/>
                    </a:lnTo>
                    <a:lnTo>
                      <a:pt x="23" y="822"/>
                    </a:lnTo>
                    <a:lnTo>
                      <a:pt x="24" y="824"/>
                    </a:lnTo>
                    <a:lnTo>
                      <a:pt x="24" y="824"/>
                    </a:lnTo>
                    <a:lnTo>
                      <a:pt x="24" y="825"/>
                    </a:lnTo>
                    <a:lnTo>
                      <a:pt x="24" y="825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31" y="829"/>
                    </a:lnTo>
                    <a:lnTo>
                      <a:pt x="31" y="829"/>
                    </a:lnTo>
                    <a:lnTo>
                      <a:pt x="31" y="829"/>
                    </a:lnTo>
                    <a:lnTo>
                      <a:pt x="31" y="829"/>
                    </a:lnTo>
                    <a:lnTo>
                      <a:pt x="33" y="830"/>
                    </a:lnTo>
                    <a:lnTo>
                      <a:pt x="33" y="830"/>
                    </a:lnTo>
                    <a:lnTo>
                      <a:pt x="34" y="830"/>
                    </a:lnTo>
                    <a:lnTo>
                      <a:pt x="34" y="830"/>
                    </a:lnTo>
                    <a:lnTo>
                      <a:pt x="34" y="830"/>
                    </a:lnTo>
                    <a:lnTo>
                      <a:pt x="34" y="830"/>
                    </a:lnTo>
                    <a:lnTo>
                      <a:pt x="53" y="833"/>
                    </a:lnTo>
                    <a:lnTo>
                      <a:pt x="53" y="833"/>
                    </a:lnTo>
                    <a:lnTo>
                      <a:pt x="67" y="834"/>
                    </a:lnTo>
                    <a:lnTo>
                      <a:pt x="80" y="834"/>
                    </a:lnTo>
                    <a:lnTo>
                      <a:pt x="97" y="834"/>
                    </a:lnTo>
                    <a:lnTo>
                      <a:pt x="97" y="834"/>
                    </a:lnTo>
                    <a:lnTo>
                      <a:pt x="106" y="856"/>
                    </a:lnTo>
                    <a:lnTo>
                      <a:pt x="106" y="856"/>
                    </a:lnTo>
                    <a:lnTo>
                      <a:pt x="91" y="868"/>
                    </a:lnTo>
                    <a:lnTo>
                      <a:pt x="82" y="875"/>
                    </a:lnTo>
                    <a:lnTo>
                      <a:pt x="72" y="887"/>
                    </a:lnTo>
                    <a:lnTo>
                      <a:pt x="72" y="887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60" y="901"/>
                    </a:lnTo>
                    <a:lnTo>
                      <a:pt x="58" y="903"/>
                    </a:lnTo>
                    <a:lnTo>
                      <a:pt x="58" y="903"/>
                    </a:lnTo>
                    <a:lnTo>
                      <a:pt x="58" y="903"/>
                    </a:lnTo>
                    <a:lnTo>
                      <a:pt x="58" y="903"/>
                    </a:lnTo>
                    <a:lnTo>
                      <a:pt x="57" y="906"/>
                    </a:lnTo>
                    <a:lnTo>
                      <a:pt x="57" y="906"/>
                    </a:lnTo>
                    <a:lnTo>
                      <a:pt x="57" y="907"/>
                    </a:lnTo>
                    <a:lnTo>
                      <a:pt x="57" y="907"/>
                    </a:lnTo>
                    <a:lnTo>
                      <a:pt x="56" y="911"/>
                    </a:lnTo>
                    <a:lnTo>
                      <a:pt x="56" y="911"/>
                    </a:lnTo>
                    <a:lnTo>
                      <a:pt x="56" y="911"/>
                    </a:lnTo>
                    <a:lnTo>
                      <a:pt x="56" y="911"/>
                    </a:lnTo>
                    <a:lnTo>
                      <a:pt x="56" y="913"/>
                    </a:lnTo>
                    <a:lnTo>
                      <a:pt x="56" y="913"/>
                    </a:lnTo>
                    <a:lnTo>
                      <a:pt x="56" y="913"/>
                    </a:lnTo>
                    <a:lnTo>
                      <a:pt x="56" y="913"/>
                    </a:lnTo>
                    <a:lnTo>
                      <a:pt x="57" y="916"/>
                    </a:lnTo>
                    <a:lnTo>
                      <a:pt x="57" y="916"/>
                    </a:lnTo>
                    <a:lnTo>
                      <a:pt x="57" y="916"/>
                    </a:lnTo>
                    <a:lnTo>
                      <a:pt x="57" y="916"/>
                    </a:lnTo>
                    <a:lnTo>
                      <a:pt x="58" y="917"/>
                    </a:lnTo>
                    <a:lnTo>
                      <a:pt x="58" y="917"/>
                    </a:lnTo>
                    <a:lnTo>
                      <a:pt x="58" y="918"/>
                    </a:lnTo>
                    <a:lnTo>
                      <a:pt x="58" y="918"/>
                    </a:lnTo>
                    <a:lnTo>
                      <a:pt x="60" y="921"/>
                    </a:lnTo>
                    <a:lnTo>
                      <a:pt x="60" y="921"/>
                    </a:lnTo>
                    <a:lnTo>
                      <a:pt x="61" y="923"/>
                    </a:lnTo>
                    <a:lnTo>
                      <a:pt x="61" y="923"/>
                    </a:lnTo>
                    <a:lnTo>
                      <a:pt x="61" y="923"/>
                    </a:lnTo>
                    <a:lnTo>
                      <a:pt x="61" y="923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3" y="928"/>
                    </a:lnTo>
                    <a:lnTo>
                      <a:pt x="63" y="928"/>
                    </a:lnTo>
                    <a:lnTo>
                      <a:pt x="63" y="928"/>
                    </a:lnTo>
                    <a:lnTo>
                      <a:pt x="63" y="928"/>
                    </a:lnTo>
                    <a:lnTo>
                      <a:pt x="65" y="930"/>
                    </a:lnTo>
                    <a:lnTo>
                      <a:pt x="65" y="930"/>
                    </a:lnTo>
                    <a:lnTo>
                      <a:pt x="65" y="930"/>
                    </a:lnTo>
                    <a:lnTo>
                      <a:pt x="65" y="930"/>
                    </a:lnTo>
                    <a:lnTo>
                      <a:pt x="68" y="932"/>
                    </a:lnTo>
                    <a:lnTo>
                      <a:pt x="68" y="932"/>
                    </a:lnTo>
                    <a:lnTo>
                      <a:pt x="70" y="932"/>
                    </a:lnTo>
                    <a:lnTo>
                      <a:pt x="70" y="932"/>
                    </a:lnTo>
                    <a:lnTo>
                      <a:pt x="71" y="933"/>
                    </a:lnTo>
                    <a:lnTo>
                      <a:pt x="71" y="933"/>
                    </a:lnTo>
                    <a:lnTo>
                      <a:pt x="72" y="933"/>
                    </a:lnTo>
                    <a:lnTo>
                      <a:pt x="72" y="933"/>
                    </a:lnTo>
                    <a:lnTo>
                      <a:pt x="75" y="933"/>
                    </a:lnTo>
                    <a:lnTo>
                      <a:pt x="75" y="933"/>
                    </a:lnTo>
                    <a:lnTo>
                      <a:pt x="75" y="933"/>
                    </a:lnTo>
                    <a:lnTo>
                      <a:pt x="75" y="933"/>
                    </a:lnTo>
                    <a:lnTo>
                      <a:pt x="94" y="933"/>
                    </a:lnTo>
                    <a:lnTo>
                      <a:pt x="94" y="933"/>
                    </a:lnTo>
                    <a:lnTo>
                      <a:pt x="109" y="932"/>
                    </a:lnTo>
                    <a:lnTo>
                      <a:pt x="121" y="930"/>
                    </a:lnTo>
                    <a:lnTo>
                      <a:pt x="138" y="926"/>
                    </a:lnTo>
                    <a:lnTo>
                      <a:pt x="138" y="926"/>
                    </a:lnTo>
                    <a:lnTo>
                      <a:pt x="150" y="947"/>
                    </a:lnTo>
                    <a:lnTo>
                      <a:pt x="150" y="947"/>
                    </a:lnTo>
                    <a:lnTo>
                      <a:pt x="139" y="961"/>
                    </a:lnTo>
                    <a:lnTo>
                      <a:pt x="131" y="970"/>
                    </a:lnTo>
                    <a:lnTo>
                      <a:pt x="123" y="982"/>
                    </a:lnTo>
                    <a:lnTo>
                      <a:pt x="123" y="982"/>
                    </a:lnTo>
                    <a:lnTo>
                      <a:pt x="113" y="999"/>
                    </a:lnTo>
                    <a:lnTo>
                      <a:pt x="113" y="999"/>
                    </a:lnTo>
                    <a:lnTo>
                      <a:pt x="113" y="999"/>
                    </a:lnTo>
                    <a:lnTo>
                      <a:pt x="113" y="999"/>
                    </a:lnTo>
                    <a:lnTo>
                      <a:pt x="111" y="1001"/>
                    </a:lnTo>
                    <a:lnTo>
                      <a:pt x="111" y="1001"/>
                    </a:lnTo>
                    <a:lnTo>
                      <a:pt x="111" y="1003"/>
                    </a:lnTo>
                    <a:lnTo>
                      <a:pt x="111" y="1003"/>
                    </a:lnTo>
                    <a:lnTo>
                      <a:pt x="111" y="1005"/>
                    </a:lnTo>
                    <a:lnTo>
                      <a:pt x="111" y="1005"/>
                    </a:lnTo>
                    <a:lnTo>
                      <a:pt x="111" y="1005"/>
                    </a:lnTo>
                    <a:lnTo>
                      <a:pt x="111" y="1005"/>
                    </a:lnTo>
                    <a:lnTo>
                      <a:pt x="111" y="1009"/>
                    </a:lnTo>
                    <a:lnTo>
                      <a:pt x="111" y="1009"/>
                    </a:lnTo>
                    <a:lnTo>
                      <a:pt x="111" y="1010"/>
                    </a:lnTo>
                    <a:lnTo>
                      <a:pt x="111" y="1010"/>
                    </a:lnTo>
                    <a:lnTo>
                      <a:pt x="111" y="1011"/>
                    </a:lnTo>
                    <a:lnTo>
                      <a:pt x="111" y="1011"/>
                    </a:lnTo>
                    <a:lnTo>
                      <a:pt x="111" y="1011"/>
                    </a:lnTo>
                    <a:lnTo>
                      <a:pt x="111" y="1011"/>
                    </a:lnTo>
                    <a:lnTo>
                      <a:pt x="113" y="1014"/>
                    </a:lnTo>
                    <a:lnTo>
                      <a:pt x="113" y="1014"/>
                    </a:lnTo>
                    <a:lnTo>
                      <a:pt x="113" y="1014"/>
                    </a:lnTo>
                    <a:lnTo>
                      <a:pt x="113" y="1014"/>
                    </a:lnTo>
                    <a:lnTo>
                      <a:pt x="114" y="1015"/>
                    </a:lnTo>
                    <a:lnTo>
                      <a:pt x="114" y="1015"/>
                    </a:lnTo>
                    <a:lnTo>
                      <a:pt x="115" y="1016"/>
                    </a:lnTo>
                    <a:lnTo>
                      <a:pt x="115" y="1016"/>
                    </a:lnTo>
                    <a:lnTo>
                      <a:pt x="116" y="1019"/>
                    </a:lnTo>
                    <a:lnTo>
                      <a:pt x="116" y="1019"/>
                    </a:lnTo>
                    <a:lnTo>
                      <a:pt x="118" y="1020"/>
                    </a:lnTo>
                    <a:lnTo>
                      <a:pt x="118" y="1020"/>
                    </a:lnTo>
                    <a:lnTo>
                      <a:pt x="118" y="1022"/>
                    </a:lnTo>
                    <a:lnTo>
                      <a:pt x="118" y="1022"/>
                    </a:lnTo>
                    <a:lnTo>
                      <a:pt x="119" y="1023"/>
                    </a:lnTo>
                    <a:lnTo>
                      <a:pt x="119" y="1023"/>
                    </a:lnTo>
                    <a:lnTo>
                      <a:pt x="120" y="1023"/>
                    </a:lnTo>
                    <a:lnTo>
                      <a:pt x="120" y="1023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1" y="1025"/>
                    </a:lnTo>
                    <a:lnTo>
                      <a:pt x="123" y="1027"/>
                    </a:lnTo>
                    <a:lnTo>
                      <a:pt x="123" y="1027"/>
                    </a:lnTo>
                    <a:lnTo>
                      <a:pt x="123" y="1027"/>
                    </a:lnTo>
                    <a:lnTo>
                      <a:pt x="123" y="1027"/>
                    </a:lnTo>
                    <a:lnTo>
                      <a:pt x="126" y="1028"/>
                    </a:lnTo>
                    <a:lnTo>
                      <a:pt x="126" y="1028"/>
                    </a:lnTo>
                    <a:lnTo>
                      <a:pt x="128" y="1028"/>
                    </a:lnTo>
                    <a:lnTo>
                      <a:pt x="128" y="1028"/>
                    </a:lnTo>
                    <a:lnTo>
                      <a:pt x="130" y="1029"/>
                    </a:lnTo>
                    <a:lnTo>
                      <a:pt x="130" y="1029"/>
                    </a:lnTo>
                    <a:lnTo>
                      <a:pt x="130" y="1029"/>
                    </a:lnTo>
                    <a:lnTo>
                      <a:pt x="130" y="1029"/>
                    </a:lnTo>
                    <a:lnTo>
                      <a:pt x="134" y="1029"/>
                    </a:lnTo>
                    <a:lnTo>
                      <a:pt x="134" y="1029"/>
                    </a:lnTo>
                    <a:lnTo>
                      <a:pt x="134" y="1029"/>
                    </a:lnTo>
                    <a:lnTo>
                      <a:pt x="134" y="1029"/>
                    </a:lnTo>
                    <a:lnTo>
                      <a:pt x="153" y="1025"/>
                    </a:lnTo>
                    <a:lnTo>
                      <a:pt x="153" y="1025"/>
                    </a:lnTo>
                    <a:lnTo>
                      <a:pt x="167" y="1022"/>
                    </a:lnTo>
                    <a:lnTo>
                      <a:pt x="178" y="1018"/>
                    </a:lnTo>
                    <a:lnTo>
                      <a:pt x="194" y="1010"/>
                    </a:lnTo>
                    <a:lnTo>
                      <a:pt x="194" y="1010"/>
                    </a:lnTo>
                    <a:lnTo>
                      <a:pt x="211" y="1030"/>
                    </a:lnTo>
                    <a:lnTo>
                      <a:pt x="211" y="1030"/>
                    </a:lnTo>
                    <a:lnTo>
                      <a:pt x="201" y="1044"/>
                    </a:lnTo>
                    <a:lnTo>
                      <a:pt x="194" y="1056"/>
                    </a:lnTo>
                    <a:lnTo>
                      <a:pt x="189" y="1068"/>
                    </a:lnTo>
                    <a:lnTo>
                      <a:pt x="189" y="1068"/>
                    </a:lnTo>
                    <a:lnTo>
                      <a:pt x="182" y="1087"/>
                    </a:lnTo>
                    <a:lnTo>
                      <a:pt x="182" y="1087"/>
                    </a:lnTo>
                    <a:lnTo>
                      <a:pt x="182" y="1087"/>
                    </a:lnTo>
                    <a:lnTo>
                      <a:pt x="182" y="1087"/>
                    </a:lnTo>
                    <a:lnTo>
                      <a:pt x="182" y="1090"/>
                    </a:lnTo>
                    <a:lnTo>
                      <a:pt x="182" y="1090"/>
                    </a:lnTo>
                    <a:lnTo>
                      <a:pt x="182" y="1091"/>
                    </a:lnTo>
                    <a:lnTo>
                      <a:pt x="182" y="1091"/>
                    </a:lnTo>
                    <a:lnTo>
                      <a:pt x="181" y="1092"/>
                    </a:lnTo>
                    <a:lnTo>
                      <a:pt x="181" y="1092"/>
                    </a:lnTo>
                    <a:lnTo>
                      <a:pt x="181" y="1093"/>
                    </a:lnTo>
                    <a:lnTo>
                      <a:pt x="181" y="1093"/>
                    </a:lnTo>
                    <a:lnTo>
                      <a:pt x="182" y="1095"/>
                    </a:lnTo>
                    <a:lnTo>
                      <a:pt x="182" y="1095"/>
                    </a:lnTo>
                    <a:lnTo>
                      <a:pt x="182" y="1095"/>
                    </a:lnTo>
                    <a:lnTo>
                      <a:pt x="182" y="1095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3" y="1098"/>
                    </a:lnTo>
                    <a:lnTo>
                      <a:pt x="183" y="1098"/>
                    </a:lnTo>
                    <a:lnTo>
                      <a:pt x="183" y="1100"/>
                    </a:lnTo>
                    <a:lnTo>
                      <a:pt x="183" y="1100"/>
                    </a:lnTo>
                    <a:lnTo>
                      <a:pt x="184" y="1101"/>
                    </a:lnTo>
                    <a:lnTo>
                      <a:pt x="184" y="1101"/>
                    </a:lnTo>
                    <a:lnTo>
                      <a:pt x="186" y="1101"/>
                    </a:lnTo>
                    <a:lnTo>
                      <a:pt x="186" y="1101"/>
                    </a:lnTo>
                    <a:lnTo>
                      <a:pt x="187" y="1102"/>
                    </a:lnTo>
                    <a:lnTo>
                      <a:pt x="187" y="1102"/>
                    </a:lnTo>
                    <a:lnTo>
                      <a:pt x="187" y="1103"/>
                    </a:lnTo>
                    <a:lnTo>
                      <a:pt x="187" y="1103"/>
                    </a:lnTo>
                    <a:lnTo>
                      <a:pt x="189" y="1105"/>
                    </a:lnTo>
                    <a:lnTo>
                      <a:pt x="189" y="1105"/>
                    </a:lnTo>
                    <a:lnTo>
                      <a:pt x="191" y="1107"/>
                    </a:lnTo>
                    <a:lnTo>
                      <a:pt x="191" y="1107"/>
                    </a:lnTo>
                    <a:lnTo>
                      <a:pt x="191" y="1107"/>
                    </a:lnTo>
                    <a:lnTo>
                      <a:pt x="191" y="1107"/>
                    </a:lnTo>
                    <a:lnTo>
                      <a:pt x="193" y="1108"/>
                    </a:lnTo>
                    <a:lnTo>
                      <a:pt x="193" y="1108"/>
                    </a:lnTo>
                    <a:lnTo>
                      <a:pt x="193" y="1110"/>
                    </a:lnTo>
                    <a:lnTo>
                      <a:pt x="193" y="1110"/>
                    </a:lnTo>
                    <a:lnTo>
                      <a:pt x="194" y="1111"/>
                    </a:lnTo>
                    <a:lnTo>
                      <a:pt x="194" y="1111"/>
                    </a:lnTo>
                    <a:lnTo>
                      <a:pt x="196" y="1111"/>
                    </a:lnTo>
                    <a:lnTo>
                      <a:pt x="196" y="1111"/>
                    </a:lnTo>
                    <a:lnTo>
                      <a:pt x="197" y="1112"/>
                    </a:lnTo>
                    <a:lnTo>
                      <a:pt x="197" y="1112"/>
                    </a:lnTo>
                    <a:lnTo>
                      <a:pt x="197" y="1112"/>
                    </a:lnTo>
                    <a:lnTo>
                      <a:pt x="197" y="1112"/>
                    </a:lnTo>
                    <a:lnTo>
                      <a:pt x="198" y="1112"/>
                    </a:lnTo>
                    <a:lnTo>
                      <a:pt x="198" y="1112"/>
                    </a:lnTo>
                    <a:lnTo>
                      <a:pt x="199" y="1112"/>
                    </a:lnTo>
                    <a:lnTo>
                      <a:pt x="199" y="1112"/>
                    </a:lnTo>
                    <a:lnTo>
                      <a:pt x="201" y="1113"/>
                    </a:lnTo>
                    <a:lnTo>
                      <a:pt x="201" y="1113"/>
                    </a:lnTo>
                    <a:lnTo>
                      <a:pt x="202" y="1113"/>
                    </a:lnTo>
                    <a:lnTo>
                      <a:pt x="202" y="1113"/>
                    </a:lnTo>
                    <a:lnTo>
                      <a:pt x="203" y="1112"/>
                    </a:lnTo>
                    <a:lnTo>
                      <a:pt x="203" y="1112"/>
                    </a:lnTo>
                    <a:lnTo>
                      <a:pt x="205" y="1112"/>
                    </a:lnTo>
                    <a:lnTo>
                      <a:pt x="205" y="1112"/>
                    </a:lnTo>
                    <a:lnTo>
                      <a:pt x="207" y="1112"/>
                    </a:lnTo>
                    <a:lnTo>
                      <a:pt x="207" y="1112"/>
                    </a:lnTo>
                    <a:lnTo>
                      <a:pt x="207" y="1112"/>
                    </a:lnTo>
                    <a:lnTo>
                      <a:pt x="226" y="1105"/>
                    </a:lnTo>
                    <a:lnTo>
                      <a:pt x="226" y="1105"/>
                    </a:lnTo>
                    <a:lnTo>
                      <a:pt x="239" y="1100"/>
                    </a:lnTo>
                    <a:lnTo>
                      <a:pt x="250" y="1093"/>
                    </a:lnTo>
                    <a:lnTo>
                      <a:pt x="264" y="1083"/>
                    </a:lnTo>
                    <a:lnTo>
                      <a:pt x="264" y="1083"/>
                    </a:lnTo>
                    <a:lnTo>
                      <a:pt x="284" y="1100"/>
                    </a:lnTo>
                    <a:lnTo>
                      <a:pt x="284" y="1100"/>
                    </a:lnTo>
                    <a:lnTo>
                      <a:pt x="276" y="1116"/>
                    </a:lnTo>
                    <a:lnTo>
                      <a:pt x="273" y="1127"/>
                    </a:lnTo>
                    <a:lnTo>
                      <a:pt x="269" y="1141"/>
                    </a:lnTo>
                    <a:lnTo>
                      <a:pt x="269" y="1141"/>
                    </a:lnTo>
                    <a:lnTo>
                      <a:pt x="265" y="1161"/>
                    </a:lnTo>
                    <a:lnTo>
                      <a:pt x="265" y="1161"/>
                    </a:lnTo>
                    <a:lnTo>
                      <a:pt x="265" y="1164"/>
                    </a:lnTo>
                    <a:lnTo>
                      <a:pt x="265" y="1164"/>
                    </a:lnTo>
                    <a:lnTo>
                      <a:pt x="265" y="1165"/>
                    </a:lnTo>
                    <a:lnTo>
                      <a:pt x="265" y="1165"/>
                    </a:lnTo>
                    <a:lnTo>
                      <a:pt x="266" y="1166"/>
                    </a:lnTo>
                    <a:lnTo>
                      <a:pt x="266" y="1166"/>
                    </a:lnTo>
                    <a:lnTo>
                      <a:pt x="266" y="1168"/>
                    </a:lnTo>
                    <a:lnTo>
                      <a:pt x="266" y="1168"/>
                    </a:lnTo>
                    <a:lnTo>
                      <a:pt x="266" y="1169"/>
                    </a:lnTo>
                    <a:lnTo>
                      <a:pt x="266" y="1169"/>
                    </a:lnTo>
                    <a:lnTo>
                      <a:pt x="266" y="1169"/>
                    </a:lnTo>
                    <a:lnTo>
                      <a:pt x="266" y="1169"/>
                    </a:lnTo>
                    <a:lnTo>
                      <a:pt x="267" y="1171"/>
                    </a:lnTo>
                    <a:lnTo>
                      <a:pt x="267" y="1171"/>
                    </a:lnTo>
                    <a:lnTo>
                      <a:pt x="267" y="1171"/>
                    </a:lnTo>
                    <a:lnTo>
                      <a:pt x="267" y="1171"/>
                    </a:lnTo>
                    <a:lnTo>
                      <a:pt x="269" y="1173"/>
                    </a:lnTo>
                    <a:lnTo>
                      <a:pt x="269" y="1173"/>
                    </a:lnTo>
                    <a:lnTo>
                      <a:pt x="269" y="1173"/>
                    </a:lnTo>
                    <a:lnTo>
                      <a:pt x="269" y="1173"/>
                    </a:lnTo>
                    <a:lnTo>
                      <a:pt x="270" y="1174"/>
                    </a:lnTo>
                    <a:lnTo>
                      <a:pt x="270" y="1174"/>
                    </a:lnTo>
                    <a:lnTo>
                      <a:pt x="271" y="1175"/>
                    </a:lnTo>
                    <a:lnTo>
                      <a:pt x="271" y="1175"/>
                    </a:lnTo>
                    <a:lnTo>
                      <a:pt x="273" y="1176"/>
                    </a:lnTo>
                    <a:lnTo>
                      <a:pt x="273" y="1176"/>
                    </a:lnTo>
                    <a:lnTo>
                      <a:pt x="274" y="1176"/>
                    </a:lnTo>
                    <a:lnTo>
                      <a:pt x="274" y="1176"/>
                    </a:lnTo>
                    <a:lnTo>
                      <a:pt x="275" y="1178"/>
                    </a:lnTo>
                    <a:lnTo>
                      <a:pt x="275" y="1178"/>
                    </a:lnTo>
                    <a:lnTo>
                      <a:pt x="278" y="1179"/>
                    </a:lnTo>
                    <a:lnTo>
                      <a:pt x="278" y="1179"/>
                    </a:lnTo>
                    <a:lnTo>
                      <a:pt x="279" y="1180"/>
                    </a:lnTo>
                    <a:lnTo>
                      <a:pt x="279" y="1180"/>
                    </a:lnTo>
                    <a:lnTo>
                      <a:pt x="280" y="1181"/>
                    </a:lnTo>
                    <a:lnTo>
                      <a:pt x="280" y="1181"/>
                    </a:lnTo>
                    <a:lnTo>
                      <a:pt x="280" y="1181"/>
                    </a:lnTo>
                    <a:lnTo>
                      <a:pt x="280" y="1181"/>
                    </a:lnTo>
                    <a:lnTo>
                      <a:pt x="283" y="1183"/>
                    </a:lnTo>
                    <a:lnTo>
                      <a:pt x="283" y="1183"/>
                    </a:lnTo>
                    <a:lnTo>
                      <a:pt x="283" y="1183"/>
                    </a:lnTo>
                    <a:lnTo>
                      <a:pt x="283" y="1183"/>
                    </a:lnTo>
                    <a:lnTo>
                      <a:pt x="284" y="1183"/>
                    </a:lnTo>
                    <a:lnTo>
                      <a:pt x="284" y="1183"/>
                    </a:lnTo>
                    <a:lnTo>
                      <a:pt x="285" y="1183"/>
                    </a:lnTo>
                    <a:lnTo>
                      <a:pt x="285" y="1183"/>
                    </a:lnTo>
                    <a:lnTo>
                      <a:pt x="286" y="1184"/>
                    </a:lnTo>
                    <a:lnTo>
                      <a:pt x="286" y="1184"/>
                    </a:lnTo>
                    <a:lnTo>
                      <a:pt x="286" y="1184"/>
                    </a:lnTo>
                    <a:lnTo>
                      <a:pt x="286" y="1184"/>
                    </a:lnTo>
                    <a:lnTo>
                      <a:pt x="289" y="1183"/>
                    </a:lnTo>
                    <a:lnTo>
                      <a:pt x="289" y="1183"/>
                    </a:lnTo>
                    <a:lnTo>
                      <a:pt x="289" y="1183"/>
                    </a:lnTo>
                    <a:lnTo>
                      <a:pt x="289" y="1183"/>
                    </a:lnTo>
                    <a:lnTo>
                      <a:pt x="291" y="1183"/>
                    </a:lnTo>
                    <a:lnTo>
                      <a:pt x="291" y="1183"/>
                    </a:lnTo>
                    <a:lnTo>
                      <a:pt x="291" y="1183"/>
                    </a:lnTo>
                    <a:lnTo>
                      <a:pt x="291" y="1183"/>
                    </a:lnTo>
                    <a:lnTo>
                      <a:pt x="295" y="1181"/>
                    </a:lnTo>
                    <a:lnTo>
                      <a:pt x="295" y="1181"/>
                    </a:lnTo>
                    <a:lnTo>
                      <a:pt x="312" y="1171"/>
                    </a:lnTo>
                    <a:lnTo>
                      <a:pt x="312" y="1171"/>
                    </a:lnTo>
                    <a:lnTo>
                      <a:pt x="323" y="1163"/>
                    </a:lnTo>
                    <a:lnTo>
                      <a:pt x="333" y="1155"/>
                    </a:lnTo>
                    <a:lnTo>
                      <a:pt x="346" y="1144"/>
                    </a:lnTo>
                    <a:lnTo>
                      <a:pt x="346" y="1144"/>
                    </a:lnTo>
                    <a:lnTo>
                      <a:pt x="368" y="1156"/>
                    </a:lnTo>
                    <a:lnTo>
                      <a:pt x="368" y="1156"/>
                    </a:lnTo>
                    <a:lnTo>
                      <a:pt x="363" y="1174"/>
                    </a:lnTo>
                    <a:lnTo>
                      <a:pt x="362" y="1185"/>
                    </a:lnTo>
                    <a:lnTo>
                      <a:pt x="361" y="1200"/>
                    </a:lnTo>
                    <a:lnTo>
                      <a:pt x="361" y="1200"/>
                    </a:lnTo>
                    <a:lnTo>
                      <a:pt x="361" y="1219"/>
                    </a:lnTo>
                    <a:lnTo>
                      <a:pt x="361" y="1219"/>
                    </a:lnTo>
                    <a:lnTo>
                      <a:pt x="361" y="1219"/>
                    </a:lnTo>
                    <a:lnTo>
                      <a:pt x="361" y="1219"/>
                    </a:lnTo>
                    <a:lnTo>
                      <a:pt x="361" y="1223"/>
                    </a:lnTo>
                    <a:lnTo>
                      <a:pt x="361" y="1223"/>
                    </a:lnTo>
                    <a:lnTo>
                      <a:pt x="361" y="1223"/>
                    </a:lnTo>
                    <a:lnTo>
                      <a:pt x="361" y="1223"/>
                    </a:lnTo>
                    <a:lnTo>
                      <a:pt x="362" y="1226"/>
                    </a:lnTo>
                    <a:lnTo>
                      <a:pt x="362" y="1226"/>
                    </a:lnTo>
                    <a:lnTo>
                      <a:pt x="362" y="1226"/>
                    </a:lnTo>
                    <a:lnTo>
                      <a:pt x="362" y="1226"/>
                    </a:lnTo>
                    <a:lnTo>
                      <a:pt x="363" y="1228"/>
                    </a:lnTo>
                    <a:lnTo>
                      <a:pt x="363" y="1228"/>
                    </a:lnTo>
                    <a:lnTo>
                      <a:pt x="363" y="1228"/>
                    </a:lnTo>
                    <a:lnTo>
                      <a:pt x="363" y="1228"/>
                    </a:lnTo>
                    <a:lnTo>
                      <a:pt x="365" y="1229"/>
                    </a:lnTo>
                    <a:lnTo>
                      <a:pt x="365" y="1229"/>
                    </a:lnTo>
                    <a:lnTo>
                      <a:pt x="365" y="1229"/>
                    </a:lnTo>
                    <a:lnTo>
                      <a:pt x="365" y="1229"/>
                    </a:lnTo>
                    <a:lnTo>
                      <a:pt x="366" y="1231"/>
                    </a:lnTo>
                    <a:lnTo>
                      <a:pt x="366" y="1231"/>
                    </a:lnTo>
                    <a:lnTo>
                      <a:pt x="366" y="1231"/>
                    </a:lnTo>
                    <a:lnTo>
                      <a:pt x="366" y="1231"/>
                    </a:lnTo>
                    <a:lnTo>
                      <a:pt x="368" y="1232"/>
                    </a:lnTo>
                    <a:lnTo>
                      <a:pt x="368" y="1232"/>
                    </a:lnTo>
                    <a:lnTo>
                      <a:pt x="368" y="1232"/>
                    </a:lnTo>
                    <a:lnTo>
                      <a:pt x="368" y="1232"/>
                    </a:lnTo>
                    <a:lnTo>
                      <a:pt x="371" y="1233"/>
                    </a:lnTo>
                    <a:lnTo>
                      <a:pt x="371" y="1233"/>
                    </a:lnTo>
                    <a:lnTo>
                      <a:pt x="371" y="1233"/>
                    </a:lnTo>
                    <a:lnTo>
                      <a:pt x="371" y="1233"/>
                    </a:lnTo>
                    <a:lnTo>
                      <a:pt x="373" y="1234"/>
                    </a:lnTo>
                    <a:lnTo>
                      <a:pt x="373" y="1234"/>
                    </a:lnTo>
                    <a:lnTo>
                      <a:pt x="376" y="1236"/>
                    </a:lnTo>
                    <a:lnTo>
                      <a:pt x="376" y="1236"/>
                    </a:lnTo>
                    <a:lnTo>
                      <a:pt x="377" y="1236"/>
                    </a:lnTo>
                    <a:lnTo>
                      <a:pt x="377" y="1236"/>
                    </a:lnTo>
                    <a:lnTo>
                      <a:pt x="378" y="1237"/>
                    </a:lnTo>
                    <a:lnTo>
                      <a:pt x="378" y="1237"/>
                    </a:lnTo>
                    <a:lnTo>
                      <a:pt x="378" y="1237"/>
                    </a:lnTo>
                    <a:lnTo>
                      <a:pt x="378" y="1237"/>
                    </a:lnTo>
                    <a:lnTo>
                      <a:pt x="381" y="1237"/>
                    </a:lnTo>
                    <a:lnTo>
                      <a:pt x="381" y="1237"/>
                    </a:lnTo>
                    <a:lnTo>
                      <a:pt x="381" y="1238"/>
                    </a:lnTo>
                    <a:lnTo>
                      <a:pt x="381" y="1238"/>
                    </a:lnTo>
                    <a:lnTo>
                      <a:pt x="383" y="1238"/>
                    </a:lnTo>
                    <a:lnTo>
                      <a:pt x="383" y="1238"/>
                    </a:lnTo>
                    <a:lnTo>
                      <a:pt x="383" y="1238"/>
                    </a:lnTo>
                    <a:lnTo>
                      <a:pt x="383" y="1238"/>
                    </a:lnTo>
                    <a:lnTo>
                      <a:pt x="385" y="1238"/>
                    </a:lnTo>
                    <a:lnTo>
                      <a:pt x="385" y="1238"/>
                    </a:lnTo>
                    <a:lnTo>
                      <a:pt x="386" y="1238"/>
                    </a:lnTo>
                    <a:lnTo>
                      <a:pt x="386" y="1238"/>
                    </a:lnTo>
                    <a:lnTo>
                      <a:pt x="387" y="1237"/>
                    </a:lnTo>
                    <a:lnTo>
                      <a:pt x="387" y="1237"/>
                    </a:lnTo>
                    <a:lnTo>
                      <a:pt x="388" y="1237"/>
                    </a:lnTo>
                    <a:lnTo>
                      <a:pt x="388" y="1237"/>
                    </a:lnTo>
                    <a:lnTo>
                      <a:pt x="390" y="1237"/>
                    </a:lnTo>
                    <a:lnTo>
                      <a:pt x="390" y="1237"/>
                    </a:lnTo>
                    <a:lnTo>
                      <a:pt x="391" y="1236"/>
                    </a:lnTo>
                    <a:lnTo>
                      <a:pt x="391" y="1236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393" y="1234"/>
                    </a:lnTo>
                    <a:lnTo>
                      <a:pt x="407" y="1222"/>
                    </a:lnTo>
                    <a:lnTo>
                      <a:pt x="407" y="1222"/>
                    </a:lnTo>
                    <a:lnTo>
                      <a:pt x="419" y="1212"/>
                    </a:lnTo>
                    <a:lnTo>
                      <a:pt x="426" y="1203"/>
                    </a:lnTo>
                    <a:lnTo>
                      <a:pt x="436" y="1188"/>
                    </a:lnTo>
                    <a:lnTo>
                      <a:pt x="436" y="1188"/>
                    </a:lnTo>
                    <a:lnTo>
                      <a:pt x="460" y="1197"/>
                    </a:lnTo>
                    <a:lnTo>
                      <a:pt x="460" y="1197"/>
                    </a:lnTo>
                    <a:lnTo>
                      <a:pt x="460" y="1214"/>
                    </a:lnTo>
                    <a:lnTo>
                      <a:pt x="460" y="1227"/>
                    </a:lnTo>
                    <a:lnTo>
                      <a:pt x="462" y="1241"/>
                    </a:lnTo>
                    <a:lnTo>
                      <a:pt x="462" y="1241"/>
                    </a:lnTo>
                    <a:lnTo>
                      <a:pt x="464" y="1261"/>
                    </a:lnTo>
                    <a:lnTo>
                      <a:pt x="464" y="1261"/>
                    </a:lnTo>
                    <a:lnTo>
                      <a:pt x="464" y="1261"/>
                    </a:lnTo>
                    <a:lnTo>
                      <a:pt x="464" y="1261"/>
                    </a:lnTo>
                    <a:lnTo>
                      <a:pt x="465" y="1263"/>
                    </a:lnTo>
                    <a:lnTo>
                      <a:pt x="465" y="1263"/>
                    </a:lnTo>
                    <a:lnTo>
                      <a:pt x="465" y="1265"/>
                    </a:lnTo>
                    <a:lnTo>
                      <a:pt x="465" y="1265"/>
                    </a:lnTo>
                    <a:lnTo>
                      <a:pt x="467" y="1266"/>
                    </a:lnTo>
                    <a:lnTo>
                      <a:pt x="467" y="1266"/>
                    </a:lnTo>
                    <a:lnTo>
                      <a:pt x="467" y="1266"/>
                    </a:lnTo>
                    <a:lnTo>
                      <a:pt x="467" y="1266"/>
                    </a:lnTo>
                    <a:lnTo>
                      <a:pt x="468" y="1268"/>
                    </a:lnTo>
                    <a:lnTo>
                      <a:pt x="468" y="1268"/>
                    </a:lnTo>
                    <a:lnTo>
                      <a:pt x="468" y="1268"/>
                    </a:lnTo>
                    <a:lnTo>
                      <a:pt x="468" y="1268"/>
                    </a:lnTo>
                    <a:lnTo>
                      <a:pt x="469" y="1270"/>
                    </a:lnTo>
                    <a:lnTo>
                      <a:pt x="469" y="1270"/>
                    </a:lnTo>
                    <a:lnTo>
                      <a:pt x="470" y="1270"/>
                    </a:lnTo>
                    <a:lnTo>
                      <a:pt x="470" y="1270"/>
                    </a:lnTo>
                    <a:lnTo>
                      <a:pt x="472" y="1271"/>
                    </a:lnTo>
                    <a:lnTo>
                      <a:pt x="472" y="1271"/>
                    </a:lnTo>
                    <a:lnTo>
                      <a:pt x="472" y="1271"/>
                    </a:lnTo>
                    <a:lnTo>
                      <a:pt x="472" y="1271"/>
                    </a:lnTo>
                    <a:lnTo>
                      <a:pt x="474" y="1271"/>
                    </a:lnTo>
                    <a:lnTo>
                      <a:pt x="474" y="1271"/>
                    </a:lnTo>
                    <a:lnTo>
                      <a:pt x="474" y="1272"/>
                    </a:lnTo>
                    <a:lnTo>
                      <a:pt x="474" y="1272"/>
                    </a:lnTo>
                    <a:lnTo>
                      <a:pt x="477" y="1272"/>
                    </a:lnTo>
                    <a:lnTo>
                      <a:pt x="477" y="1272"/>
                    </a:lnTo>
                    <a:lnTo>
                      <a:pt x="478" y="1272"/>
                    </a:lnTo>
                    <a:lnTo>
                      <a:pt x="478" y="1272"/>
                    </a:lnTo>
                    <a:lnTo>
                      <a:pt x="479" y="1273"/>
                    </a:lnTo>
                    <a:lnTo>
                      <a:pt x="479" y="1273"/>
                    </a:lnTo>
                    <a:lnTo>
                      <a:pt x="482" y="1273"/>
                    </a:lnTo>
                    <a:lnTo>
                      <a:pt x="482" y="1273"/>
                    </a:lnTo>
                    <a:lnTo>
                      <a:pt x="483" y="1273"/>
                    </a:lnTo>
                    <a:lnTo>
                      <a:pt x="483" y="1273"/>
                    </a:lnTo>
                    <a:lnTo>
                      <a:pt x="484" y="1275"/>
                    </a:lnTo>
                    <a:lnTo>
                      <a:pt x="484" y="1275"/>
                    </a:lnTo>
                    <a:lnTo>
                      <a:pt x="485" y="1275"/>
                    </a:lnTo>
                    <a:lnTo>
                      <a:pt x="485" y="1275"/>
                    </a:lnTo>
                    <a:lnTo>
                      <a:pt x="488" y="1275"/>
                    </a:lnTo>
                    <a:lnTo>
                      <a:pt x="488" y="1275"/>
                    </a:lnTo>
                    <a:lnTo>
                      <a:pt x="488" y="1275"/>
                    </a:lnTo>
                    <a:lnTo>
                      <a:pt x="488" y="1275"/>
                    </a:lnTo>
                    <a:lnTo>
                      <a:pt x="489" y="1275"/>
                    </a:lnTo>
                    <a:lnTo>
                      <a:pt x="489" y="1275"/>
                    </a:lnTo>
                    <a:lnTo>
                      <a:pt x="490" y="1275"/>
                    </a:lnTo>
                    <a:lnTo>
                      <a:pt x="490" y="1275"/>
                    </a:lnTo>
                    <a:lnTo>
                      <a:pt x="492" y="1275"/>
                    </a:lnTo>
                    <a:lnTo>
                      <a:pt x="492" y="1275"/>
                    </a:lnTo>
                    <a:lnTo>
                      <a:pt x="492" y="1275"/>
                    </a:lnTo>
                    <a:lnTo>
                      <a:pt x="492" y="1275"/>
                    </a:lnTo>
                    <a:lnTo>
                      <a:pt x="494" y="1273"/>
                    </a:lnTo>
                    <a:lnTo>
                      <a:pt x="494" y="1273"/>
                    </a:lnTo>
                    <a:lnTo>
                      <a:pt x="494" y="1273"/>
                    </a:lnTo>
                    <a:lnTo>
                      <a:pt x="494" y="1273"/>
                    </a:lnTo>
                    <a:lnTo>
                      <a:pt x="496" y="1272"/>
                    </a:lnTo>
                    <a:lnTo>
                      <a:pt x="496" y="1272"/>
                    </a:lnTo>
                    <a:lnTo>
                      <a:pt x="497" y="1272"/>
                    </a:lnTo>
                    <a:lnTo>
                      <a:pt x="497" y="1272"/>
                    </a:lnTo>
                    <a:lnTo>
                      <a:pt x="499" y="1270"/>
                    </a:lnTo>
                    <a:lnTo>
                      <a:pt x="499" y="1270"/>
                    </a:lnTo>
                    <a:lnTo>
                      <a:pt x="499" y="1270"/>
                    </a:lnTo>
                    <a:lnTo>
                      <a:pt x="499" y="1270"/>
                    </a:lnTo>
                    <a:lnTo>
                      <a:pt x="512" y="1255"/>
                    </a:lnTo>
                    <a:lnTo>
                      <a:pt x="512" y="1255"/>
                    </a:lnTo>
                    <a:lnTo>
                      <a:pt x="519" y="1243"/>
                    </a:lnTo>
                    <a:lnTo>
                      <a:pt x="526" y="1233"/>
                    </a:lnTo>
                    <a:lnTo>
                      <a:pt x="535" y="1217"/>
                    </a:lnTo>
                    <a:lnTo>
                      <a:pt x="535" y="1217"/>
                    </a:lnTo>
                    <a:lnTo>
                      <a:pt x="559" y="1222"/>
                    </a:lnTo>
                    <a:lnTo>
                      <a:pt x="559" y="1222"/>
                    </a:lnTo>
                    <a:lnTo>
                      <a:pt x="561" y="1239"/>
                    </a:lnTo>
                    <a:lnTo>
                      <a:pt x="564" y="1251"/>
                    </a:lnTo>
                    <a:lnTo>
                      <a:pt x="567" y="1265"/>
                    </a:lnTo>
                    <a:lnTo>
                      <a:pt x="567" y="1265"/>
                    </a:lnTo>
                    <a:lnTo>
                      <a:pt x="574" y="1284"/>
                    </a:lnTo>
                    <a:lnTo>
                      <a:pt x="574" y="1284"/>
                    </a:lnTo>
                    <a:lnTo>
                      <a:pt x="574" y="1284"/>
                    </a:lnTo>
                    <a:lnTo>
                      <a:pt x="575" y="1286"/>
                    </a:lnTo>
                    <a:lnTo>
                      <a:pt x="575" y="1286"/>
                    </a:lnTo>
                    <a:lnTo>
                      <a:pt x="576" y="1286"/>
                    </a:lnTo>
                    <a:lnTo>
                      <a:pt x="576" y="1286"/>
                    </a:lnTo>
                    <a:lnTo>
                      <a:pt x="577" y="1289"/>
                    </a:lnTo>
                    <a:lnTo>
                      <a:pt x="577" y="1289"/>
                    </a:lnTo>
                    <a:lnTo>
                      <a:pt x="577" y="1289"/>
                    </a:lnTo>
                    <a:lnTo>
                      <a:pt x="577" y="1289"/>
                    </a:lnTo>
                    <a:lnTo>
                      <a:pt x="579" y="1290"/>
                    </a:lnTo>
                    <a:lnTo>
                      <a:pt x="579" y="1290"/>
                    </a:lnTo>
                    <a:lnTo>
                      <a:pt x="579" y="1290"/>
                    </a:lnTo>
                    <a:lnTo>
                      <a:pt x="579" y="1290"/>
                    </a:lnTo>
                    <a:lnTo>
                      <a:pt x="580" y="1291"/>
                    </a:lnTo>
                    <a:lnTo>
                      <a:pt x="580" y="1291"/>
                    </a:lnTo>
                    <a:lnTo>
                      <a:pt x="581" y="1291"/>
                    </a:lnTo>
                    <a:lnTo>
                      <a:pt x="581" y="1291"/>
                    </a:lnTo>
                    <a:lnTo>
                      <a:pt x="582" y="1291"/>
                    </a:lnTo>
                    <a:lnTo>
                      <a:pt x="582" y="1291"/>
                    </a:lnTo>
                    <a:lnTo>
                      <a:pt x="582" y="1291"/>
                    </a:lnTo>
                    <a:lnTo>
                      <a:pt x="582" y="1291"/>
                    </a:lnTo>
                    <a:lnTo>
                      <a:pt x="585" y="1292"/>
                    </a:lnTo>
                    <a:lnTo>
                      <a:pt x="585" y="1292"/>
                    </a:lnTo>
                    <a:lnTo>
                      <a:pt x="586" y="1292"/>
                    </a:lnTo>
                    <a:lnTo>
                      <a:pt x="586" y="1292"/>
                    </a:lnTo>
                    <a:lnTo>
                      <a:pt x="588" y="1292"/>
                    </a:lnTo>
                    <a:lnTo>
                      <a:pt x="588" y="1292"/>
                    </a:lnTo>
                    <a:lnTo>
                      <a:pt x="589" y="1292"/>
                    </a:lnTo>
                    <a:lnTo>
                      <a:pt x="589" y="1292"/>
                    </a:lnTo>
                    <a:lnTo>
                      <a:pt x="591" y="1292"/>
                    </a:lnTo>
                    <a:lnTo>
                      <a:pt x="591" y="1292"/>
                    </a:lnTo>
                    <a:lnTo>
                      <a:pt x="594" y="1292"/>
                    </a:lnTo>
                    <a:lnTo>
                      <a:pt x="594" y="1292"/>
                    </a:lnTo>
                    <a:lnTo>
                      <a:pt x="595" y="1292"/>
                    </a:lnTo>
                    <a:lnTo>
                      <a:pt x="595" y="1292"/>
                    </a:lnTo>
                    <a:lnTo>
                      <a:pt x="596" y="1294"/>
                    </a:lnTo>
                    <a:lnTo>
                      <a:pt x="596" y="1294"/>
                    </a:lnTo>
                    <a:lnTo>
                      <a:pt x="598" y="1294"/>
                    </a:lnTo>
                    <a:lnTo>
                      <a:pt x="598" y="1294"/>
                    </a:lnTo>
                    <a:lnTo>
                      <a:pt x="599" y="1294"/>
                    </a:lnTo>
                    <a:lnTo>
                      <a:pt x="599" y="1294"/>
                    </a:lnTo>
                    <a:lnTo>
                      <a:pt x="600" y="1294"/>
                    </a:lnTo>
                    <a:lnTo>
                      <a:pt x="600" y="1294"/>
                    </a:lnTo>
                    <a:lnTo>
                      <a:pt x="601" y="1292"/>
                    </a:lnTo>
                    <a:lnTo>
                      <a:pt x="601" y="1292"/>
                    </a:lnTo>
                    <a:lnTo>
                      <a:pt x="601" y="1292"/>
                    </a:lnTo>
                    <a:lnTo>
                      <a:pt x="601" y="1292"/>
                    </a:lnTo>
                    <a:lnTo>
                      <a:pt x="603" y="1292"/>
                    </a:lnTo>
                    <a:lnTo>
                      <a:pt x="603" y="1292"/>
                    </a:lnTo>
                    <a:lnTo>
                      <a:pt x="604" y="1292"/>
                    </a:lnTo>
                    <a:lnTo>
                      <a:pt x="604" y="1292"/>
                    </a:lnTo>
                    <a:lnTo>
                      <a:pt x="605" y="1291"/>
                    </a:lnTo>
                    <a:lnTo>
                      <a:pt x="605" y="1291"/>
                    </a:lnTo>
                    <a:lnTo>
                      <a:pt x="605" y="1291"/>
                    </a:lnTo>
                    <a:lnTo>
                      <a:pt x="605" y="1291"/>
                    </a:lnTo>
                    <a:lnTo>
                      <a:pt x="608" y="1289"/>
                    </a:lnTo>
                    <a:lnTo>
                      <a:pt x="608" y="1289"/>
                    </a:lnTo>
                    <a:lnTo>
                      <a:pt x="608" y="1289"/>
                    </a:lnTo>
                    <a:lnTo>
                      <a:pt x="608" y="1289"/>
                    </a:lnTo>
                    <a:lnTo>
                      <a:pt x="609" y="1286"/>
                    </a:lnTo>
                    <a:lnTo>
                      <a:pt x="609" y="1286"/>
                    </a:lnTo>
                    <a:lnTo>
                      <a:pt x="609" y="1286"/>
                    </a:lnTo>
                    <a:lnTo>
                      <a:pt x="609" y="1286"/>
                    </a:lnTo>
                    <a:lnTo>
                      <a:pt x="619" y="1270"/>
                    </a:lnTo>
                    <a:lnTo>
                      <a:pt x="619" y="1270"/>
                    </a:lnTo>
                    <a:lnTo>
                      <a:pt x="625" y="1256"/>
                    </a:lnTo>
                    <a:lnTo>
                      <a:pt x="629" y="1244"/>
                    </a:lnTo>
                    <a:lnTo>
                      <a:pt x="635" y="1228"/>
                    </a:lnTo>
                    <a:lnTo>
                      <a:pt x="635" y="1228"/>
                    </a:lnTo>
                    <a:lnTo>
                      <a:pt x="661" y="1228"/>
                    </a:lnTo>
                    <a:lnTo>
                      <a:pt x="661" y="1228"/>
                    </a:lnTo>
                    <a:lnTo>
                      <a:pt x="666" y="1244"/>
                    </a:lnTo>
                    <a:lnTo>
                      <a:pt x="669" y="1256"/>
                    </a:lnTo>
                    <a:lnTo>
                      <a:pt x="676" y="1270"/>
                    </a:lnTo>
                    <a:lnTo>
                      <a:pt x="676" y="1270"/>
                    </a:lnTo>
                    <a:lnTo>
                      <a:pt x="686" y="1286"/>
                    </a:lnTo>
                    <a:lnTo>
                      <a:pt x="686" y="1286"/>
                    </a:lnTo>
                    <a:lnTo>
                      <a:pt x="686" y="1286"/>
                    </a:lnTo>
                    <a:lnTo>
                      <a:pt x="686" y="1286"/>
                    </a:lnTo>
                    <a:lnTo>
                      <a:pt x="687" y="1289"/>
                    </a:lnTo>
                    <a:lnTo>
                      <a:pt x="687" y="1289"/>
                    </a:lnTo>
                    <a:lnTo>
                      <a:pt x="688" y="1289"/>
                    </a:lnTo>
                    <a:lnTo>
                      <a:pt x="688" y="1289"/>
                    </a:lnTo>
                    <a:lnTo>
                      <a:pt x="690" y="1291"/>
                    </a:lnTo>
                    <a:lnTo>
                      <a:pt x="690" y="1291"/>
                    </a:lnTo>
                    <a:lnTo>
                      <a:pt x="690" y="1291"/>
                    </a:lnTo>
                    <a:lnTo>
                      <a:pt x="690" y="1291"/>
                    </a:lnTo>
                    <a:lnTo>
                      <a:pt x="692" y="1292"/>
                    </a:lnTo>
                    <a:lnTo>
                      <a:pt x="692" y="1292"/>
                    </a:lnTo>
                    <a:lnTo>
                      <a:pt x="692" y="1292"/>
                    </a:lnTo>
                    <a:lnTo>
                      <a:pt x="692" y="1292"/>
                    </a:lnTo>
                    <a:lnTo>
                      <a:pt x="693" y="1292"/>
                    </a:lnTo>
                    <a:lnTo>
                      <a:pt x="693" y="1292"/>
                    </a:lnTo>
                    <a:lnTo>
                      <a:pt x="695" y="1292"/>
                    </a:lnTo>
                    <a:lnTo>
                      <a:pt x="695" y="1292"/>
                    </a:lnTo>
                    <a:lnTo>
                      <a:pt x="696" y="1294"/>
                    </a:lnTo>
                    <a:lnTo>
                      <a:pt x="696" y="1294"/>
                    </a:lnTo>
                    <a:lnTo>
                      <a:pt x="696" y="1294"/>
                    </a:lnTo>
                    <a:lnTo>
                      <a:pt x="696" y="1294"/>
                    </a:lnTo>
                    <a:lnTo>
                      <a:pt x="698" y="1294"/>
                    </a:lnTo>
                    <a:lnTo>
                      <a:pt x="698" y="1294"/>
                    </a:lnTo>
                    <a:lnTo>
                      <a:pt x="698" y="1294"/>
                    </a:lnTo>
                    <a:lnTo>
                      <a:pt x="698" y="1294"/>
                    </a:lnTo>
                    <a:lnTo>
                      <a:pt x="701" y="1292"/>
                    </a:lnTo>
                    <a:lnTo>
                      <a:pt x="701" y="1292"/>
                    </a:lnTo>
                    <a:lnTo>
                      <a:pt x="702" y="1292"/>
                    </a:lnTo>
                    <a:lnTo>
                      <a:pt x="702" y="1292"/>
                    </a:lnTo>
                    <a:lnTo>
                      <a:pt x="705" y="1292"/>
                    </a:lnTo>
                    <a:lnTo>
                      <a:pt x="705" y="1292"/>
                    </a:lnTo>
                    <a:lnTo>
                      <a:pt x="707" y="1292"/>
                    </a:lnTo>
                    <a:lnTo>
                      <a:pt x="707" y="1292"/>
                    </a:lnTo>
                    <a:lnTo>
                      <a:pt x="707" y="1292"/>
                    </a:lnTo>
                    <a:lnTo>
                      <a:pt x="707" y="1292"/>
                    </a:lnTo>
                    <a:lnTo>
                      <a:pt x="710" y="1292"/>
                    </a:lnTo>
                    <a:lnTo>
                      <a:pt x="710" y="1292"/>
                    </a:lnTo>
                    <a:lnTo>
                      <a:pt x="710" y="1292"/>
                    </a:lnTo>
                    <a:lnTo>
                      <a:pt x="710" y="1292"/>
                    </a:lnTo>
                    <a:lnTo>
                      <a:pt x="712" y="1291"/>
                    </a:lnTo>
                    <a:lnTo>
                      <a:pt x="712" y="1291"/>
                    </a:lnTo>
                    <a:lnTo>
                      <a:pt x="712" y="1291"/>
                    </a:lnTo>
                    <a:lnTo>
                      <a:pt x="712" y="1291"/>
                    </a:lnTo>
                    <a:lnTo>
                      <a:pt x="713" y="1291"/>
                    </a:lnTo>
                    <a:lnTo>
                      <a:pt x="713" y="1291"/>
                    </a:lnTo>
                    <a:lnTo>
                      <a:pt x="715" y="1291"/>
                    </a:lnTo>
                    <a:lnTo>
                      <a:pt x="715" y="1291"/>
                    </a:lnTo>
                    <a:lnTo>
                      <a:pt x="716" y="1290"/>
                    </a:lnTo>
                    <a:lnTo>
                      <a:pt x="716" y="1290"/>
                    </a:lnTo>
                    <a:lnTo>
                      <a:pt x="716" y="1290"/>
                    </a:lnTo>
                    <a:lnTo>
                      <a:pt x="716" y="1290"/>
                    </a:lnTo>
                    <a:lnTo>
                      <a:pt x="717" y="1289"/>
                    </a:lnTo>
                    <a:lnTo>
                      <a:pt x="717" y="1289"/>
                    </a:lnTo>
                    <a:lnTo>
                      <a:pt x="719" y="1289"/>
                    </a:lnTo>
                    <a:lnTo>
                      <a:pt x="719" y="1289"/>
                    </a:lnTo>
                    <a:lnTo>
                      <a:pt x="720" y="1286"/>
                    </a:lnTo>
                    <a:lnTo>
                      <a:pt x="720" y="1286"/>
                    </a:lnTo>
                    <a:lnTo>
                      <a:pt x="720" y="1286"/>
                    </a:lnTo>
                    <a:lnTo>
                      <a:pt x="720" y="1286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1" y="1284"/>
                    </a:lnTo>
                    <a:lnTo>
                      <a:pt x="724" y="1276"/>
                    </a:lnTo>
                    <a:lnTo>
                      <a:pt x="727" y="1265"/>
                    </a:lnTo>
                    <a:lnTo>
                      <a:pt x="727" y="1265"/>
                    </a:lnTo>
                    <a:lnTo>
                      <a:pt x="731" y="1251"/>
                    </a:lnTo>
                    <a:lnTo>
                      <a:pt x="734" y="1239"/>
                    </a:lnTo>
                    <a:lnTo>
                      <a:pt x="736" y="1222"/>
                    </a:lnTo>
                    <a:lnTo>
                      <a:pt x="736" y="1222"/>
                    </a:lnTo>
                    <a:lnTo>
                      <a:pt x="761" y="1217"/>
                    </a:lnTo>
                    <a:lnTo>
                      <a:pt x="761" y="1217"/>
                    </a:lnTo>
                    <a:lnTo>
                      <a:pt x="769" y="1233"/>
                    </a:lnTo>
                    <a:lnTo>
                      <a:pt x="775" y="1243"/>
                    </a:lnTo>
                    <a:lnTo>
                      <a:pt x="784" y="1255"/>
                    </a:lnTo>
                    <a:lnTo>
                      <a:pt x="784" y="1255"/>
                    </a:lnTo>
                    <a:lnTo>
                      <a:pt x="790" y="1263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7" y="1270"/>
                    </a:lnTo>
                    <a:lnTo>
                      <a:pt x="799" y="1272"/>
                    </a:lnTo>
                    <a:lnTo>
                      <a:pt x="799" y="1272"/>
                    </a:lnTo>
                    <a:lnTo>
                      <a:pt x="799" y="1272"/>
                    </a:lnTo>
                    <a:lnTo>
                      <a:pt x="799" y="1272"/>
                    </a:lnTo>
                    <a:lnTo>
                      <a:pt x="800" y="1273"/>
                    </a:lnTo>
                    <a:lnTo>
                      <a:pt x="800" y="1273"/>
                    </a:lnTo>
                    <a:lnTo>
                      <a:pt x="802" y="1273"/>
                    </a:lnTo>
                    <a:lnTo>
                      <a:pt x="802" y="1273"/>
                    </a:lnTo>
                    <a:lnTo>
                      <a:pt x="803" y="1275"/>
                    </a:lnTo>
                    <a:lnTo>
                      <a:pt x="803" y="1275"/>
                    </a:lnTo>
                    <a:lnTo>
                      <a:pt x="803" y="1275"/>
                    </a:lnTo>
                    <a:lnTo>
                      <a:pt x="803" y="1275"/>
                    </a:lnTo>
                    <a:lnTo>
                      <a:pt x="805" y="1275"/>
                    </a:lnTo>
                    <a:lnTo>
                      <a:pt x="805" y="1275"/>
                    </a:lnTo>
                    <a:lnTo>
                      <a:pt x="805" y="1275"/>
                    </a:lnTo>
                    <a:lnTo>
                      <a:pt x="805" y="1275"/>
                    </a:lnTo>
                    <a:lnTo>
                      <a:pt x="807" y="1275"/>
                    </a:lnTo>
                    <a:lnTo>
                      <a:pt x="807" y="1275"/>
                    </a:lnTo>
                    <a:lnTo>
                      <a:pt x="808" y="1275"/>
                    </a:lnTo>
                    <a:lnTo>
                      <a:pt x="808" y="1275"/>
                    </a:lnTo>
                    <a:lnTo>
                      <a:pt x="809" y="1275"/>
                    </a:lnTo>
                    <a:lnTo>
                      <a:pt x="809" y="1275"/>
                    </a:lnTo>
                    <a:lnTo>
                      <a:pt x="811" y="1275"/>
                    </a:lnTo>
                    <a:lnTo>
                      <a:pt x="811" y="1275"/>
                    </a:lnTo>
                    <a:lnTo>
                      <a:pt x="812" y="1273"/>
                    </a:lnTo>
                    <a:lnTo>
                      <a:pt x="812" y="1273"/>
                    </a:lnTo>
                    <a:lnTo>
                      <a:pt x="813" y="1273"/>
                    </a:lnTo>
                    <a:lnTo>
                      <a:pt x="813" y="1273"/>
                    </a:lnTo>
                    <a:lnTo>
                      <a:pt x="816" y="1273"/>
                    </a:lnTo>
                    <a:lnTo>
                      <a:pt x="816" y="1273"/>
                    </a:lnTo>
                    <a:lnTo>
                      <a:pt x="818" y="1272"/>
                    </a:lnTo>
                    <a:lnTo>
                      <a:pt x="818" y="1272"/>
                    </a:lnTo>
                    <a:lnTo>
                      <a:pt x="819" y="1272"/>
                    </a:lnTo>
                    <a:lnTo>
                      <a:pt x="819" y="1272"/>
                    </a:lnTo>
                    <a:lnTo>
                      <a:pt x="821" y="1272"/>
                    </a:lnTo>
                    <a:lnTo>
                      <a:pt x="821" y="1272"/>
                    </a:lnTo>
                    <a:lnTo>
                      <a:pt x="822" y="1271"/>
                    </a:lnTo>
                    <a:lnTo>
                      <a:pt x="822" y="1271"/>
                    </a:lnTo>
                    <a:lnTo>
                      <a:pt x="823" y="1271"/>
                    </a:lnTo>
                    <a:lnTo>
                      <a:pt x="823" y="1271"/>
                    </a:lnTo>
                    <a:lnTo>
                      <a:pt x="823" y="1271"/>
                    </a:lnTo>
                    <a:lnTo>
                      <a:pt x="823" y="1271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6" y="1270"/>
                    </a:lnTo>
                    <a:lnTo>
                      <a:pt x="827" y="1268"/>
                    </a:lnTo>
                    <a:lnTo>
                      <a:pt x="827" y="1268"/>
                    </a:lnTo>
                    <a:lnTo>
                      <a:pt x="827" y="1268"/>
                    </a:lnTo>
                    <a:lnTo>
                      <a:pt x="827" y="1268"/>
                    </a:lnTo>
                    <a:lnTo>
                      <a:pt x="828" y="1266"/>
                    </a:lnTo>
                    <a:lnTo>
                      <a:pt x="828" y="1266"/>
                    </a:lnTo>
                    <a:lnTo>
                      <a:pt x="828" y="1266"/>
                    </a:lnTo>
                    <a:lnTo>
                      <a:pt x="828" y="1266"/>
                    </a:lnTo>
                    <a:lnTo>
                      <a:pt x="829" y="1265"/>
                    </a:lnTo>
                    <a:lnTo>
                      <a:pt x="829" y="1265"/>
                    </a:lnTo>
                    <a:lnTo>
                      <a:pt x="829" y="1263"/>
                    </a:lnTo>
                    <a:lnTo>
                      <a:pt x="829" y="1263"/>
                    </a:lnTo>
                    <a:lnTo>
                      <a:pt x="831" y="1261"/>
                    </a:lnTo>
                    <a:lnTo>
                      <a:pt x="831" y="1261"/>
                    </a:lnTo>
                    <a:lnTo>
                      <a:pt x="831" y="1261"/>
                    </a:lnTo>
                    <a:lnTo>
                      <a:pt x="831" y="1261"/>
                    </a:lnTo>
                    <a:lnTo>
                      <a:pt x="832" y="1253"/>
                    </a:lnTo>
                    <a:lnTo>
                      <a:pt x="834" y="1241"/>
                    </a:lnTo>
                    <a:lnTo>
                      <a:pt x="834" y="1241"/>
                    </a:lnTo>
                    <a:lnTo>
                      <a:pt x="836" y="1227"/>
                    </a:lnTo>
                    <a:lnTo>
                      <a:pt x="836" y="1216"/>
                    </a:lnTo>
                    <a:lnTo>
                      <a:pt x="834" y="1198"/>
                    </a:lnTo>
                    <a:lnTo>
                      <a:pt x="834" y="1198"/>
                    </a:lnTo>
                    <a:lnTo>
                      <a:pt x="858" y="1189"/>
                    </a:lnTo>
                    <a:lnTo>
                      <a:pt x="858" y="1189"/>
                    </a:lnTo>
                    <a:lnTo>
                      <a:pt x="870" y="1203"/>
                    </a:lnTo>
                    <a:lnTo>
                      <a:pt x="877" y="1212"/>
                    </a:lnTo>
                    <a:lnTo>
                      <a:pt x="887" y="1222"/>
                    </a:lnTo>
                    <a:lnTo>
                      <a:pt x="887" y="1222"/>
                    </a:lnTo>
                    <a:lnTo>
                      <a:pt x="897" y="1231"/>
                    </a:lnTo>
                    <a:lnTo>
                      <a:pt x="905" y="1236"/>
                    </a:lnTo>
                    <a:lnTo>
                      <a:pt x="905" y="1236"/>
                    </a:lnTo>
                    <a:lnTo>
                      <a:pt x="905" y="1237"/>
                    </a:lnTo>
                    <a:lnTo>
                      <a:pt x="905" y="1237"/>
                    </a:lnTo>
                    <a:lnTo>
                      <a:pt x="908" y="1237"/>
                    </a:lnTo>
                    <a:lnTo>
                      <a:pt x="908" y="1237"/>
                    </a:lnTo>
                    <a:lnTo>
                      <a:pt x="908" y="1237"/>
                    </a:lnTo>
                    <a:lnTo>
                      <a:pt x="908" y="1237"/>
                    </a:lnTo>
                    <a:lnTo>
                      <a:pt x="910" y="1238"/>
                    </a:lnTo>
                    <a:lnTo>
                      <a:pt x="910" y="1238"/>
                    </a:lnTo>
                    <a:lnTo>
                      <a:pt x="910" y="1238"/>
                    </a:lnTo>
                    <a:lnTo>
                      <a:pt x="910" y="1238"/>
                    </a:lnTo>
                    <a:lnTo>
                      <a:pt x="911" y="1238"/>
                    </a:lnTo>
                    <a:lnTo>
                      <a:pt x="911" y="1238"/>
                    </a:lnTo>
                    <a:lnTo>
                      <a:pt x="913" y="1238"/>
                    </a:lnTo>
                    <a:lnTo>
                      <a:pt x="913" y="1238"/>
                    </a:lnTo>
                    <a:lnTo>
                      <a:pt x="914" y="1237"/>
                    </a:lnTo>
                    <a:lnTo>
                      <a:pt x="914" y="1237"/>
                    </a:lnTo>
                    <a:lnTo>
                      <a:pt x="914" y="1237"/>
                    </a:lnTo>
                    <a:lnTo>
                      <a:pt x="914" y="1237"/>
                    </a:lnTo>
                    <a:lnTo>
                      <a:pt x="916" y="1237"/>
                    </a:lnTo>
                    <a:lnTo>
                      <a:pt x="916" y="1237"/>
                    </a:lnTo>
                    <a:lnTo>
                      <a:pt x="916" y="1237"/>
                    </a:lnTo>
                    <a:lnTo>
                      <a:pt x="916" y="1237"/>
                    </a:lnTo>
                    <a:lnTo>
                      <a:pt x="919" y="1236"/>
                    </a:lnTo>
                    <a:lnTo>
                      <a:pt x="919" y="1236"/>
                    </a:lnTo>
                    <a:lnTo>
                      <a:pt x="919" y="1236"/>
                    </a:lnTo>
                    <a:lnTo>
                      <a:pt x="919" y="1236"/>
                    </a:lnTo>
                    <a:lnTo>
                      <a:pt x="921" y="1234"/>
                    </a:lnTo>
                    <a:lnTo>
                      <a:pt x="921" y="1234"/>
                    </a:lnTo>
                    <a:lnTo>
                      <a:pt x="924" y="1233"/>
                    </a:lnTo>
                    <a:lnTo>
                      <a:pt x="924" y="1233"/>
                    </a:lnTo>
                    <a:lnTo>
                      <a:pt x="925" y="1233"/>
                    </a:lnTo>
                    <a:lnTo>
                      <a:pt x="925" y="1233"/>
                    </a:lnTo>
                    <a:lnTo>
                      <a:pt x="926" y="1232"/>
                    </a:lnTo>
                    <a:lnTo>
                      <a:pt x="926" y="1232"/>
                    </a:lnTo>
                    <a:lnTo>
                      <a:pt x="928" y="1232"/>
                    </a:lnTo>
                    <a:lnTo>
                      <a:pt x="928" y="1232"/>
                    </a:lnTo>
                    <a:lnTo>
                      <a:pt x="929" y="1231"/>
                    </a:lnTo>
                    <a:lnTo>
                      <a:pt x="929" y="1231"/>
                    </a:lnTo>
                    <a:lnTo>
                      <a:pt x="929" y="1231"/>
                    </a:lnTo>
                    <a:lnTo>
                      <a:pt x="929" y="1231"/>
                    </a:lnTo>
                    <a:lnTo>
                      <a:pt x="930" y="1229"/>
                    </a:lnTo>
                    <a:lnTo>
                      <a:pt x="930" y="1229"/>
                    </a:lnTo>
                    <a:lnTo>
                      <a:pt x="931" y="1229"/>
                    </a:lnTo>
                    <a:lnTo>
                      <a:pt x="931" y="1229"/>
                    </a:lnTo>
                    <a:lnTo>
                      <a:pt x="931" y="1228"/>
                    </a:lnTo>
                    <a:lnTo>
                      <a:pt x="931" y="1228"/>
                    </a:lnTo>
                    <a:lnTo>
                      <a:pt x="933" y="1228"/>
                    </a:lnTo>
                    <a:lnTo>
                      <a:pt x="933" y="1228"/>
                    </a:lnTo>
                    <a:lnTo>
                      <a:pt x="933" y="1226"/>
                    </a:lnTo>
                    <a:lnTo>
                      <a:pt x="933" y="1226"/>
                    </a:lnTo>
                    <a:lnTo>
                      <a:pt x="933" y="1226"/>
                    </a:lnTo>
                    <a:lnTo>
                      <a:pt x="933" y="1226"/>
                    </a:lnTo>
                    <a:lnTo>
                      <a:pt x="934" y="1223"/>
                    </a:lnTo>
                    <a:lnTo>
                      <a:pt x="934" y="1223"/>
                    </a:lnTo>
                    <a:lnTo>
                      <a:pt x="934" y="1223"/>
                    </a:lnTo>
                    <a:lnTo>
                      <a:pt x="934" y="1223"/>
                    </a:lnTo>
                    <a:lnTo>
                      <a:pt x="934" y="1219"/>
                    </a:lnTo>
                    <a:lnTo>
                      <a:pt x="934" y="1219"/>
                    </a:lnTo>
                    <a:lnTo>
                      <a:pt x="934" y="1219"/>
                    </a:lnTo>
                    <a:lnTo>
                      <a:pt x="934" y="1219"/>
                    </a:lnTo>
                    <a:lnTo>
                      <a:pt x="934" y="1200"/>
                    </a:lnTo>
                    <a:lnTo>
                      <a:pt x="934" y="1200"/>
                    </a:lnTo>
                    <a:lnTo>
                      <a:pt x="933" y="1185"/>
                    </a:lnTo>
                    <a:lnTo>
                      <a:pt x="931" y="1174"/>
                    </a:lnTo>
                    <a:lnTo>
                      <a:pt x="928" y="1156"/>
                    </a:lnTo>
                    <a:lnTo>
                      <a:pt x="928" y="1156"/>
                    </a:lnTo>
                    <a:lnTo>
                      <a:pt x="949" y="1144"/>
                    </a:lnTo>
                    <a:lnTo>
                      <a:pt x="949" y="1144"/>
                    </a:lnTo>
                    <a:lnTo>
                      <a:pt x="963" y="1156"/>
                    </a:lnTo>
                    <a:lnTo>
                      <a:pt x="972" y="1164"/>
                    </a:lnTo>
                    <a:lnTo>
                      <a:pt x="983" y="1171"/>
                    </a:lnTo>
                    <a:lnTo>
                      <a:pt x="983" y="1171"/>
                    </a:lnTo>
                    <a:lnTo>
                      <a:pt x="1001" y="1181"/>
                    </a:lnTo>
                    <a:lnTo>
                      <a:pt x="1001" y="1181"/>
                    </a:lnTo>
                    <a:lnTo>
                      <a:pt x="1001" y="1181"/>
                    </a:lnTo>
                    <a:lnTo>
                      <a:pt x="1001" y="1181"/>
                    </a:lnTo>
                    <a:lnTo>
                      <a:pt x="1003" y="1183"/>
                    </a:lnTo>
                    <a:lnTo>
                      <a:pt x="1003" y="1183"/>
                    </a:lnTo>
                    <a:lnTo>
                      <a:pt x="1005" y="1183"/>
                    </a:lnTo>
                    <a:lnTo>
                      <a:pt x="1005" y="1183"/>
                    </a:lnTo>
                    <a:lnTo>
                      <a:pt x="1006" y="1183"/>
                    </a:lnTo>
                    <a:lnTo>
                      <a:pt x="1006" y="1183"/>
                    </a:lnTo>
                    <a:lnTo>
                      <a:pt x="1007" y="1183"/>
                    </a:lnTo>
                    <a:lnTo>
                      <a:pt x="1007" y="1183"/>
                    </a:lnTo>
                    <a:lnTo>
                      <a:pt x="1008" y="1184"/>
                    </a:lnTo>
                    <a:lnTo>
                      <a:pt x="1008" y="1184"/>
                    </a:lnTo>
                    <a:lnTo>
                      <a:pt x="1008" y="1184"/>
                    </a:lnTo>
                    <a:lnTo>
                      <a:pt x="1008" y="1184"/>
                    </a:lnTo>
                    <a:lnTo>
                      <a:pt x="1011" y="1183"/>
                    </a:lnTo>
                    <a:lnTo>
                      <a:pt x="1011" y="1183"/>
                    </a:lnTo>
                    <a:lnTo>
                      <a:pt x="1011" y="1183"/>
                    </a:lnTo>
                    <a:lnTo>
                      <a:pt x="1011" y="1183"/>
                    </a:lnTo>
                    <a:lnTo>
                      <a:pt x="1012" y="1183"/>
                    </a:lnTo>
                    <a:lnTo>
                      <a:pt x="1012" y="1183"/>
                    </a:lnTo>
                    <a:lnTo>
                      <a:pt x="1013" y="1183"/>
                    </a:lnTo>
                    <a:lnTo>
                      <a:pt x="1013" y="1183"/>
                    </a:lnTo>
                    <a:lnTo>
                      <a:pt x="1015" y="1181"/>
                    </a:lnTo>
                    <a:lnTo>
                      <a:pt x="1015" y="1181"/>
                    </a:lnTo>
                    <a:lnTo>
                      <a:pt x="1016" y="1180"/>
                    </a:lnTo>
                    <a:lnTo>
                      <a:pt x="1016" y="1180"/>
                    </a:lnTo>
                    <a:lnTo>
                      <a:pt x="1017" y="1180"/>
                    </a:lnTo>
                    <a:lnTo>
                      <a:pt x="1017" y="1180"/>
                    </a:lnTo>
                    <a:lnTo>
                      <a:pt x="1017" y="1179"/>
                    </a:lnTo>
                    <a:lnTo>
                      <a:pt x="1017" y="1179"/>
                    </a:lnTo>
                    <a:lnTo>
                      <a:pt x="1020" y="1178"/>
                    </a:lnTo>
                    <a:lnTo>
                      <a:pt x="1020" y="1178"/>
                    </a:lnTo>
                    <a:lnTo>
                      <a:pt x="1022" y="1176"/>
                    </a:lnTo>
                    <a:lnTo>
                      <a:pt x="1022" y="1176"/>
                    </a:lnTo>
                    <a:lnTo>
                      <a:pt x="1022" y="1175"/>
                    </a:lnTo>
                    <a:lnTo>
                      <a:pt x="1022" y="1175"/>
                    </a:lnTo>
                    <a:lnTo>
                      <a:pt x="1023" y="1175"/>
                    </a:lnTo>
                    <a:lnTo>
                      <a:pt x="1023" y="1175"/>
                    </a:lnTo>
                    <a:lnTo>
                      <a:pt x="1025" y="1174"/>
                    </a:lnTo>
                    <a:lnTo>
                      <a:pt x="1025" y="1174"/>
                    </a:lnTo>
                    <a:lnTo>
                      <a:pt x="1026" y="1173"/>
                    </a:lnTo>
                    <a:lnTo>
                      <a:pt x="1026" y="1173"/>
                    </a:lnTo>
                    <a:lnTo>
                      <a:pt x="1026" y="1173"/>
                    </a:lnTo>
                    <a:lnTo>
                      <a:pt x="1026" y="1173"/>
                    </a:lnTo>
                    <a:lnTo>
                      <a:pt x="1027" y="1171"/>
                    </a:lnTo>
                    <a:lnTo>
                      <a:pt x="1027" y="1171"/>
                    </a:lnTo>
                    <a:lnTo>
                      <a:pt x="1028" y="1171"/>
                    </a:lnTo>
                    <a:lnTo>
                      <a:pt x="1028" y="1171"/>
                    </a:lnTo>
                    <a:lnTo>
                      <a:pt x="1028" y="1170"/>
                    </a:lnTo>
                    <a:lnTo>
                      <a:pt x="1028" y="1170"/>
                    </a:lnTo>
                    <a:lnTo>
                      <a:pt x="1028" y="1169"/>
                    </a:lnTo>
                    <a:lnTo>
                      <a:pt x="1028" y="1169"/>
                    </a:lnTo>
                    <a:lnTo>
                      <a:pt x="1030" y="1168"/>
                    </a:lnTo>
                    <a:lnTo>
                      <a:pt x="1030" y="1168"/>
                    </a:lnTo>
                    <a:lnTo>
                      <a:pt x="1030" y="1166"/>
                    </a:lnTo>
                    <a:lnTo>
                      <a:pt x="1030" y="1166"/>
                    </a:lnTo>
                    <a:lnTo>
                      <a:pt x="1030" y="1165"/>
                    </a:lnTo>
                    <a:lnTo>
                      <a:pt x="1030" y="1165"/>
                    </a:lnTo>
                    <a:lnTo>
                      <a:pt x="1030" y="1164"/>
                    </a:lnTo>
                    <a:lnTo>
                      <a:pt x="1030" y="1164"/>
                    </a:lnTo>
                    <a:lnTo>
                      <a:pt x="1030" y="1161"/>
                    </a:lnTo>
                    <a:lnTo>
                      <a:pt x="1030" y="1161"/>
                    </a:lnTo>
                    <a:lnTo>
                      <a:pt x="1030" y="1161"/>
                    </a:lnTo>
                    <a:lnTo>
                      <a:pt x="1030" y="1161"/>
                    </a:lnTo>
                    <a:lnTo>
                      <a:pt x="1028" y="1153"/>
                    </a:lnTo>
                    <a:lnTo>
                      <a:pt x="1026" y="1141"/>
                    </a:lnTo>
                    <a:lnTo>
                      <a:pt x="1026" y="1141"/>
                    </a:lnTo>
                    <a:lnTo>
                      <a:pt x="1022" y="1127"/>
                    </a:lnTo>
                    <a:lnTo>
                      <a:pt x="1018" y="1116"/>
                    </a:lnTo>
                    <a:lnTo>
                      <a:pt x="1012" y="1100"/>
                    </a:lnTo>
                    <a:lnTo>
                      <a:pt x="1012" y="1100"/>
                    </a:lnTo>
                    <a:lnTo>
                      <a:pt x="1031" y="1083"/>
                    </a:lnTo>
                    <a:lnTo>
                      <a:pt x="1031" y="1083"/>
                    </a:lnTo>
                    <a:lnTo>
                      <a:pt x="1046" y="1093"/>
                    </a:lnTo>
                    <a:lnTo>
                      <a:pt x="1056" y="1100"/>
                    </a:lnTo>
                    <a:lnTo>
                      <a:pt x="1070" y="1105"/>
                    </a:lnTo>
                    <a:lnTo>
                      <a:pt x="1070" y="1105"/>
                    </a:lnTo>
                    <a:lnTo>
                      <a:pt x="1088" y="1112"/>
                    </a:lnTo>
                    <a:lnTo>
                      <a:pt x="1088" y="1112"/>
                    </a:lnTo>
                    <a:lnTo>
                      <a:pt x="1088" y="1112"/>
                    </a:lnTo>
                    <a:lnTo>
                      <a:pt x="1089" y="1112"/>
                    </a:lnTo>
                    <a:lnTo>
                      <a:pt x="1089" y="1112"/>
                    </a:lnTo>
                    <a:lnTo>
                      <a:pt x="1091" y="1112"/>
                    </a:lnTo>
                    <a:lnTo>
                      <a:pt x="1091" y="1112"/>
                    </a:lnTo>
                    <a:lnTo>
                      <a:pt x="1091" y="1112"/>
                    </a:lnTo>
                    <a:lnTo>
                      <a:pt x="1091" y="1112"/>
                    </a:lnTo>
                    <a:lnTo>
                      <a:pt x="1094" y="1113"/>
                    </a:lnTo>
                    <a:lnTo>
                      <a:pt x="1094" y="1113"/>
                    </a:lnTo>
                    <a:lnTo>
                      <a:pt x="1094" y="1113"/>
                    </a:lnTo>
                    <a:lnTo>
                      <a:pt x="1094" y="1113"/>
                    </a:lnTo>
                    <a:lnTo>
                      <a:pt x="1097" y="1112"/>
                    </a:lnTo>
                    <a:lnTo>
                      <a:pt x="1097" y="1112"/>
                    </a:lnTo>
                    <a:lnTo>
                      <a:pt x="1097" y="1112"/>
                    </a:lnTo>
                    <a:lnTo>
                      <a:pt x="1097" y="1112"/>
                    </a:lnTo>
                    <a:lnTo>
                      <a:pt x="1098" y="1112"/>
                    </a:lnTo>
                    <a:lnTo>
                      <a:pt x="1098" y="1112"/>
                    </a:lnTo>
                    <a:lnTo>
                      <a:pt x="1099" y="1112"/>
                    </a:lnTo>
                    <a:lnTo>
                      <a:pt x="1099" y="1112"/>
                    </a:lnTo>
                    <a:lnTo>
                      <a:pt x="1100" y="1111"/>
                    </a:lnTo>
                    <a:lnTo>
                      <a:pt x="1100" y="1111"/>
                    </a:lnTo>
                    <a:lnTo>
                      <a:pt x="1100" y="1111"/>
                    </a:lnTo>
                    <a:lnTo>
                      <a:pt x="1100" y="1111"/>
                    </a:lnTo>
                    <a:lnTo>
                      <a:pt x="1102" y="1110"/>
                    </a:lnTo>
                    <a:lnTo>
                      <a:pt x="1102" y="1110"/>
                    </a:lnTo>
                    <a:lnTo>
                      <a:pt x="1103" y="1108"/>
                    </a:lnTo>
                    <a:lnTo>
                      <a:pt x="1103" y="1108"/>
                    </a:lnTo>
                    <a:lnTo>
                      <a:pt x="1104" y="1107"/>
                    </a:lnTo>
                    <a:lnTo>
                      <a:pt x="1104" y="1107"/>
                    </a:lnTo>
                    <a:lnTo>
                      <a:pt x="1104" y="1107"/>
                    </a:lnTo>
                    <a:lnTo>
                      <a:pt x="1104" y="1107"/>
                    </a:lnTo>
                    <a:lnTo>
                      <a:pt x="1107" y="1105"/>
                    </a:lnTo>
                    <a:lnTo>
                      <a:pt x="1107" y="1105"/>
                    </a:lnTo>
                    <a:lnTo>
                      <a:pt x="1108" y="1103"/>
                    </a:lnTo>
                    <a:lnTo>
                      <a:pt x="1108" y="1103"/>
                    </a:lnTo>
                    <a:lnTo>
                      <a:pt x="1109" y="1102"/>
                    </a:lnTo>
                    <a:lnTo>
                      <a:pt x="1109" y="1102"/>
                    </a:lnTo>
                    <a:lnTo>
                      <a:pt x="1110" y="1101"/>
                    </a:lnTo>
                    <a:lnTo>
                      <a:pt x="1110" y="1101"/>
                    </a:lnTo>
                    <a:lnTo>
                      <a:pt x="1110" y="1101"/>
                    </a:lnTo>
                    <a:lnTo>
                      <a:pt x="1110" y="1101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2" y="1100"/>
                    </a:lnTo>
                    <a:lnTo>
                      <a:pt x="1113" y="1097"/>
                    </a:lnTo>
                    <a:lnTo>
                      <a:pt x="1113" y="1097"/>
                    </a:lnTo>
                    <a:lnTo>
                      <a:pt x="1113" y="1097"/>
                    </a:lnTo>
                    <a:lnTo>
                      <a:pt x="1113" y="1097"/>
                    </a:lnTo>
                    <a:lnTo>
                      <a:pt x="1114" y="1096"/>
                    </a:lnTo>
                    <a:lnTo>
                      <a:pt x="1114" y="1096"/>
                    </a:lnTo>
                    <a:lnTo>
                      <a:pt x="1114" y="1095"/>
                    </a:lnTo>
                    <a:lnTo>
                      <a:pt x="1114" y="1095"/>
                    </a:lnTo>
                    <a:lnTo>
                      <a:pt x="1114" y="1093"/>
                    </a:lnTo>
                    <a:lnTo>
                      <a:pt x="1114" y="1093"/>
                    </a:lnTo>
                    <a:lnTo>
                      <a:pt x="1114" y="1092"/>
                    </a:lnTo>
                    <a:lnTo>
                      <a:pt x="1114" y="1092"/>
                    </a:lnTo>
                    <a:lnTo>
                      <a:pt x="1114" y="1091"/>
                    </a:lnTo>
                    <a:lnTo>
                      <a:pt x="1114" y="1091"/>
                    </a:lnTo>
                    <a:lnTo>
                      <a:pt x="1114" y="1090"/>
                    </a:lnTo>
                    <a:lnTo>
                      <a:pt x="1114" y="1090"/>
                    </a:lnTo>
                    <a:lnTo>
                      <a:pt x="1113" y="1087"/>
                    </a:lnTo>
                    <a:lnTo>
                      <a:pt x="1113" y="1087"/>
                    </a:lnTo>
                    <a:lnTo>
                      <a:pt x="1113" y="1087"/>
                    </a:lnTo>
                    <a:lnTo>
                      <a:pt x="1113" y="1087"/>
                    </a:lnTo>
                    <a:lnTo>
                      <a:pt x="1107" y="1068"/>
                    </a:lnTo>
                    <a:lnTo>
                      <a:pt x="1107" y="1068"/>
                    </a:lnTo>
                    <a:lnTo>
                      <a:pt x="1100" y="1056"/>
                    </a:lnTo>
                    <a:lnTo>
                      <a:pt x="1095" y="1045"/>
                    </a:lnTo>
                    <a:lnTo>
                      <a:pt x="1085" y="1030"/>
                    </a:lnTo>
                    <a:lnTo>
                      <a:pt x="1085" y="1030"/>
                    </a:lnTo>
                    <a:lnTo>
                      <a:pt x="1102" y="1010"/>
                    </a:lnTo>
                    <a:lnTo>
                      <a:pt x="1102" y="1010"/>
                    </a:lnTo>
                    <a:lnTo>
                      <a:pt x="1118" y="1018"/>
                    </a:lnTo>
                    <a:lnTo>
                      <a:pt x="1129" y="1022"/>
                    </a:lnTo>
                    <a:lnTo>
                      <a:pt x="1143" y="1025"/>
                    </a:lnTo>
                    <a:lnTo>
                      <a:pt x="1143" y="1025"/>
                    </a:lnTo>
                    <a:lnTo>
                      <a:pt x="1154" y="1028"/>
                    </a:lnTo>
                    <a:lnTo>
                      <a:pt x="1162" y="1029"/>
                    </a:lnTo>
                    <a:lnTo>
                      <a:pt x="1162" y="1029"/>
                    </a:lnTo>
                    <a:lnTo>
                      <a:pt x="1163" y="1029"/>
                    </a:lnTo>
                    <a:lnTo>
                      <a:pt x="1163" y="1029"/>
                    </a:lnTo>
                    <a:lnTo>
                      <a:pt x="1166" y="1029"/>
                    </a:lnTo>
                    <a:lnTo>
                      <a:pt x="1166" y="1029"/>
                    </a:lnTo>
                    <a:lnTo>
                      <a:pt x="1166" y="1029"/>
                    </a:lnTo>
                    <a:lnTo>
                      <a:pt x="1166" y="1029"/>
                    </a:lnTo>
                    <a:lnTo>
                      <a:pt x="1168" y="1028"/>
                    </a:lnTo>
                    <a:lnTo>
                      <a:pt x="1168" y="1028"/>
                    </a:lnTo>
                    <a:lnTo>
                      <a:pt x="1168" y="1028"/>
                    </a:lnTo>
                    <a:lnTo>
                      <a:pt x="1168" y="1028"/>
                    </a:lnTo>
                    <a:lnTo>
                      <a:pt x="1171" y="1028"/>
                    </a:lnTo>
                    <a:lnTo>
                      <a:pt x="1171" y="1028"/>
                    </a:lnTo>
                    <a:lnTo>
                      <a:pt x="1171" y="1028"/>
                    </a:lnTo>
                    <a:lnTo>
                      <a:pt x="1171" y="1028"/>
                    </a:lnTo>
                    <a:lnTo>
                      <a:pt x="1172" y="1027"/>
                    </a:lnTo>
                    <a:lnTo>
                      <a:pt x="1172" y="1027"/>
                    </a:lnTo>
                    <a:lnTo>
                      <a:pt x="1172" y="1027"/>
                    </a:lnTo>
                    <a:lnTo>
                      <a:pt x="1172" y="1027"/>
                    </a:lnTo>
                    <a:lnTo>
                      <a:pt x="1173" y="1025"/>
                    </a:lnTo>
                    <a:lnTo>
                      <a:pt x="1173" y="1025"/>
                    </a:lnTo>
                    <a:lnTo>
                      <a:pt x="1175" y="1025"/>
                    </a:lnTo>
                    <a:lnTo>
                      <a:pt x="1175" y="1025"/>
                    </a:lnTo>
                    <a:lnTo>
                      <a:pt x="1176" y="1023"/>
                    </a:lnTo>
                    <a:lnTo>
                      <a:pt x="1176" y="1023"/>
                    </a:lnTo>
                    <a:lnTo>
                      <a:pt x="1176" y="1023"/>
                    </a:lnTo>
                    <a:lnTo>
                      <a:pt x="1176" y="1023"/>
                    </a:lnTo>
                    <a:lnTo>
                      <a:pt x="1177" y="1022"/>
                    </a:lnTo>
                    <a:lnTo>
                      <a:pt x="1177" y="1022"/>
                    </a:lnTo>
                    <a:lnTo>
                      <a:pt x="1177" y="1020"/>
                    </a:lnTo>
                    <a:lnTo>
                      <a:pt x="1177" y="1020"/>
                    </a:lnTo>
                    <a:lnTo>
                      <a:pt x="1178" y="1019"/>
                    </a:lnTo>
                    <a:lnTo>
                      <a:pt x="1178" y="1019"/>
                    </a:lnTo>
                    <a:lnTo>
                      <a:pt x="1181" y="1016"/>
                    </a:lnTo>
                    <a:lnTo>
                      <a:pt x="1181" y="1016"/>
                    </a:lnTo>
                    <a:lnTo>
                      <a:pt x="1181" y="1015"/>
                    </a:lnTo>
                    <a:lnTo>
                      <a:pt x="1181" y="1015"/>
                    </a:lnTo>
                    <a:lnTo>
                      <a:pt x="1182" y="1014"/>
                    </a:lnTo>
                    <a:lnTo>
                      <a:pt x="1182" y="1014"/>
                    </a:lnTo>
                    <a:lnTo>
                      <a:pt x="1182" y="1014"/>
                    </a:lnTo>
                    <a:lnTo>
                      <a:pt x="1182" y="1014"/>
                    </a:lnTo>
                    <a:lnTo>
                      <a:pt x="1183" y="1011"/>
                    </a:lnTo>
                    <a:lnTo>
                      <a:pt x="1183" y="1011"/>
                    </a:lnTo>
                    <a:lnTo>
                      <a:pt x="1183" y="1011"/>
                    </a:lnTo>
                    <a:lnTo>
                      <a:pt x="1183" y="1011"/>
                    </a:lnTo>
                    <a:lnTo>
                      <a:pt x="1185" y="1010"/>
                    </a:lnTo>
                    <a:lnTo>
                      <a:pt x="1185" y="1010"/>
                    </a:lnTo>
                    <a:lnTo>
                      <a:pt x="1185" y="1009"/>
                    </a:lnTo>
                    <a:lnTo>
                      <a:pt x="1185" y="1009"/>
                    </a:lnTo>
                    <a:lnTo>
                      <a:pt x="1185" y="1008"/>
                    </a:lnTo>
                    <a:lnTo>
                      <a:pt x="1185" y="1008"/>
                    </a:lnTo>
                    <a:lnTo>
                      <a:pt x="1185" y="1008"/>
                    </a:lnTo>
                    <a:lnTo>
                      <a:pt x="1185" y="1008"/>
                    </a:lnTo>
                    <a:lnTo>
                      <a:pt x="1185" y="1005"/>
                    </a:lnTo>
                    <a:lnTo>
                      <a:pt x="1185" y="1005"/>
                    </a:lnTo>
                    <a:lnTo>
                      <a:pt x="1185" y="1005"/>
                    </a:lnTo>
                    <a:lnTo>
                      <a:pt x="1185" y="1005"/>
                    </a:lnTo>
                    <a:lnTo>
                      <a:pt x="1183" y="1003"/>
                    </a:lnTo>
                    <a:lnTo>
                      <a:pt x="1183" y="1003"/>
                    </a:lnTo>
                    <a:lnTo>
                      <a:pt x="1183" y="1003"/>
                    </a:lnTo>
                    <a:lnTo>
                      <a:pt x="1183" y="1003"/>
                    </a:lnTo>
                    <a:lnTo>
                      <a:pt x="1182" y="1000"/>
                    </a:lnTo>
                    <a:lnTo>
                      <a:pt x="1182" y="1000"/>
                    </a:lnTo>
                    <a:lnTo>
                      <a:pt x="1182" y="1000"/>
                    </a:lnTo>
                    <a:lnTo>
                      <a:pt x="1182" y="1000"/>
                    </a:lnTo>
                    <a:lnTo>
                      <a:pt x="1178" y="993"/>
                    </a:lnTo>
                    <a:lnTo>
                      <a:pt x="1172" y="982"/>
                    </a:lnTo>
                    <a:lnTo>
                      <a:pt x="1172" y="982"/>
                    </a:lnTo>
                    <a:lnTo>
                      <a:pt x="1165" y="971"/>
                    </a:lnTo>
                    <a:lnTo>
                      <a:pt x="1157" y="961"/>
                    </a:lnTo>
                    <a:lnTo>
                      <a:pt x="1144" y="948"/>
                    </a:lnTo>
                    <a:lnTo>
                      <a:pt x="1144" y="948"/>
                    </a:lnTo>
                    <a:lnTo>
                      <a:pt x="1158" y="926"/>
                    </a:lnTo>
                    <a:lnTo>
                      <a:pt x="1158" y="926"/>
                    </a:lnTo>
                    <a:lnTo>
                      <a:pt x="1175" y="931"/>
                    </a:lnTo>
                    <a:lnTo>
                      <a:pt x="1187" y="932"/>
                    </a:lnTo>
                    <a:lnTo>
                      <a:pt x="1201" y="933"/>
                    </a:lnTo>
                    <a:lnTo>
                      <a:pt x="1201" y="933"/>
                    </a:lnTo>
                    <a:lnTo>
                      <a:pt x="1212" y="933"/>
                    </a:lnTo>
                    <a:lnTo>
                      <a:pt x="1221" y="933"/>
                    </a:lnTo>
                    <a:lnTo>
                      <a:pt x="1221" y="933"/>
                    </a:lnTo>
                    <a:lnTo>
                      <a:pt x="1221" y="933"/>
                    </a:lnTo>
                    <a:lnTo>
                      <a:pt x="1221" y="933"/>
                    </a:lnTo>
                    <a:lnTo>
                      <a:pt x="1224" y="933"/>
                    </a:lnTo>
                    <a:lnTo>
                      <a:pt x="1224" y="933"/>
                    </a:lnTo>
                    <a:lnTo>
                      <a:pt x="1225" y="933"/>
                    </a:lnTo>
                    <a:lnTo>
                      <a:pt x="1225" y="933"/>
                    </a:lnTo>
                    <a:lnTo>
                      <a:pt x="1226" y="932"/>
                    </a:lnTo>
                    <a:lnTo>
                      <a:pt x="1226" y="932"/>
                    </a:lnTo>
                    <a:lnTo>
                      <a:pt x="1228" y="932"/>
                    </a:lnTo>
                    <a:lnTo>
                      <a:pt x="1228" y="932"/>
                    </a:lnTo>
                    <a:lnTo>
                      <a:pt x="1229" y="931"/>
                    </a:lnTo>
                    <a:lnTo>
                      <a:pt x="1229" y="931"/>
                    </a:lnTo>
                    <a:lnTo>
                      <a:pt x="1229" y="931"/>
                    </a:lnTo>
                    <a:lnTo>
                      <a:pt x="1229" y="931"/>
                    </a:lnTo>
                    <a:lnTo>
                      <a:pt x="1230" y="930"/>
                    </a:lnTo>
                    <a:lnTo>
                      <a:pt x="1230" y="930"/>
                    </a:lnTo>
                    <a:lnTo>
                      <a:pt x="1230" y="930"/>
                    </a:lnTo>
                    <a:lnTo>
                      <a:pt x="1230" y="930"/>
                    </a:lnTo>
                    <a:lnTo>
                      <a:pt x="1231" y="928"/>
                    </a:lnTo>
                    <a:lnTo>
                      <a:pt x="1231" y="928"/>
                    </a:lnTo>
                    <a:lnTo>
                      <a:pt x="1231" y="928"/>
                    </a:lnTo>
                    <a:lnTo>
                      <a:pt x="1231" y="928"/>
                    </a:lnTo>
                    <a:lnTo>
                      <a:pt x="1233" y="926"/>
                    </a:lnTo>
                    <a:lnTo>
                      <a:pt x="1233" y="926"/>
                    </a:lnTo>
                    <a:lnTo>
                      <a:pt x="1234" y="926"/>
                    </a:lnTo>
                    <a:lnTo>
                      <a:pt x="1234" y="926"/>
                    </a:lnTo>
                    <a:lnTo>
                      <a:pt x="1234" y="923"/>
                    </a:lnTo>
                    <a:lnTo>
                      <a:pt x="1234" y="923"/>
                    </a:lnTo>
                    <a:lnTo>
                      <a:pt x="1234" y="923"/>
                    </a:lnTo>
                    <a:lnTo>
                      <a:pt x="1234" y="923"/>
                    </a:lnTo>
                    <a:lnTo>
                      <a:pt x="1235" y="921"/>
                    </a:lnTo>
                    <a:lnTo>
                      <a:pt x="1235" y="921"/>
                    </a:lnTo>
                    <a:lnTo>
                      <a:pt x="1236" y="918"/>
                    </a:lnTo>
                    <a:lnTo>
                      <a:pt x="1236" y="918"/>
                    </a:lnTo>
                    <a:lnTo>
                      <a:pt x="1236" y="918"/>
                    </a:lnTo>
                    <a:lnTo>
                      <a:pt x="1236" y="918"/>
                    </a:lnTo>
                    <a:lnTo>
                      <a:pt x="1238" y="916"/>
                    </a:lnTo>
                    <a:lnTo>
                      <a:pt x="1238" y="916"/>
                    </a:lnTo>
                    <a:lnTo>
                      <a:pt x="1238" y="916"/>
                    </a:lnTo>
                    <a:lnTo>
                      <a:pt x="1238" y="916"/>
                    </a:lnTo>
                    <a:lnTo>
                      <a:pt x="1239" y="913"/>
                    </a:lnTo>
                    <a:lnTo>
                      <a:pt x="1239" y="913"/>
                    </a:lnTo>
                    <a:lnTo>
                      <a:pt x="1239" y="913"/>
                    </a:lnTo>
                    <a:lnTo>
                      <a:pt x="1239" y="913"/>
                    </a:lnTo>
                    <a:lnTo>
                      <a:pt x="1239" y="911"/>
                    </a:lnTo>
                    <a:lnTo>
                      <a:pt x="1239" y="911"/>
                    </a:lnTo>
                    <a:lnTo>
                      <a:pt x="1239" y="911"/>
                    </a:lnTo>
                    <a:lnTo>
                      <a:pt x="1239" y="911"/>
                    </a:lnTo>
                    <a:lnTo>
                      <a:pt x="1239" y="909"/>
                    </a:lnTo>
                    <a:lnTo>
                      <a:pt x="1239" y="909"/>
                    </a:lnTo>
                    <a:lnTo>
                      <a:pt x="1239" y="908"/>
                    </a:lnTo>
                    <a:lnTo>
                      <a:pt x="1239" y="908"/>
                    </a:lnTo>
                    <a:lnTo>
                      <a:pt x="1239" y="907"/>
                    </a:lnTo>
                    <a:lnTo>
                      <a:pt x="1239" y="907"/>
                    </a:lnTo>
                    <a:lnTo>
                      <a:pt x="1239" y="906"/>
                    </a:lnTo>
                    <a:lnTo>
                      <a:pt x="1239" y="906"/>
                    </a:lnTo>
                    <a:lnTo>
                      <a:pt x="1238" y="904"/>
                    </a:lnTo>
                    <a:lnTo>
                      <a:pt x="1238" y="904"/>
                    </a:lnTo>
                    <a:lnTo>
                      <a:pt x="1238" y="904"/>
                    </a:lnTo>
                    <a:lnTo>
                      <a:pt x="1238" y="904"/>
                    </a:lnTo>
                    <a:lnTo>
                      <a:pt x="1233" y="897"/>
                    </a:lnTo>
                    <a:lnTo>
                      <a:pt x="1222" y="887"/>
                    </a:lnTo>
                    <a:lnTo>
                      <a:pt x="1222" y="887"/>
                    </a:lnTo>
                    <a:lnTo>
                      <a:pt x="1212" y="875"/>
                    </a:lnTo>
                    <a:lnTo>
                      <a:pt x="1204" y="868"/>
                    </a:lnTo>
                    <a:lnTo>
                      <a:pt x="1190" y="858"/>
                    </a:lnTo>
                    <a:lnTo>
                      <a:pt x="1190" y="858"/>
                    </a:lnTo>
                    <a:lnTo>
                      <a:pt x="1199" y="834"/>
                    </a:lnTo>
                    <a:lnTo>
                      <a:pt x="1199" y="834"/>
                    </a:lnTo>
                    <a:lnTo>
                      <a:pt x="1216" y="834"/>
                    </a:lnTo>
                    <a:lnTo>
                      <a:pt x="1228" y="834"/>
                    </a:lnTo>
                    <a:lnTo>
                      <a:pt x="1243" y="833"/>
                    </a:lnTo>
                    <a:lnTo>
                      <a:pt x="1243" y="833"/>
                    </a:lnTo>
                    <a:lnTo>
                      <a:pt x="1262" y="830"/>
                    </a:lnTo>
                    <a:lnTo>
                      <a:pt x="1262" y="830"/>
                    </a:lnTo>
                    <a:lnTo>
                      <a:pt x="1262" y="830"/>
                    </a:lnTo>
                    <a:lnTo>
                      <a:pt x="1265" y="829"/>
                    </a:lnTo>
                    <a:lnTo>
                      <a:pt x="1265" y="829"/>
                    </a:lnTo>
                    <a:lnTo>
                      <a:pt x="1265" y="829"/>
                    </a:lnTo>
                    <a:lnTo>
                      <a:pt x="1265" y="829"/>
                    </a:lnTo>
                    <a:lnTo>
                      <a:pt x="1267" y="828"/>
                    </a:lnTo>
                    <a:lnTo>
                      <a:pt x="1267" y="828"/>
                    </a:lnTo>
                    <a:lnTo>
                      <a:pt x="1268" y="828"/>
                    </a:lnTo>
                    <a:lnTo>
                      <a:pt x="1268" y="828"/>
                    </a:lnTo>
                    <a:lnTo>
                      <a:pt x="1269" y="826"/>
                    </a:lnTo>
                    <a:lnTo>
                      <a:pt x="1269" y="826"/>
                    </a:lnTo>
                    <a:lnTo>
                      <a:pt x="1269" y="826"/>
                    </a:lnTo>
                    <a:lnTo>
                      <a:pt x="1269" y="826"/>
                    </a:lnTo>
                    <a:lnTo>
                      <a:pt x="1270" y="824"/>
                    </a:lnTo>
                    <a:lnTo>
                      <a:pt x="1270" y="824"/>
                    </a:lnTo>
                    <a:lnTo>
                      <a:pt x="1270" y="824"/>
                    </a:lnTo>
                    <a:lnTo>
                      <a:pt x="1270" y="824"/>
                    </a:lnTo>
                    <a:lnTo>
                      <a:pt x="1272" y="822"/>
                    </a:lnTo>
                    <a:lnTo>
                      <a:pt x="1272" y="822"/>
                    </a:lnTo>
                    <a:lnTo>
                      <a:pt x="1272" y="822"/>
                    </a:lnTo>
                    <a:lnTo>
                      <a:pt x="1272" y="822"/>
                    </a:lnTo>
                    <a:lnTo>
                      <a:pt x="1273" y="820"/>
                    </a:lnTo>
                    <a:lnTo>
                      <a:pt x="1273" y="820"/>
                    </a:lnTo>
                    <a:lnTo>
                      <a:pt x="1273" y="820"/>
                    </a:lnTo>
                    <a:lnTo>
                      <a:pt x="1273" y="820"/>
                    </a:lnTo>
                    <a:lnTo>
                      <a:pt x="1273" y="817"/>
                    </a:lnTo>
                    <a:lnTo>
                      <a:pt x="1273" y="817"/>
                    </a:lnTo>
                    <a:lnTo>
                      <a:pt x="1274" y="816"/>
                    </a:lnTo>
                    <a:lnTo>
                      <a:pt x="1274" y="816"/>
                    </a:lnTo>
                    <a:lnTo>
                      <a:pt x="1274" y="815"/>
                    </a:lnTo>
                    <a:lnTo>
                      <a:pt x="1274" y="815"/>
                    </a:lnTo>
                    <a:lnTo>
                      <a:pt x="1275" y="812"/>
                    </a:lnTo>
                    <a:lnTo>
                      <a:pt x="1275" y="812"/>
                    </a:lnTo>
                    <a:lnTo>
                      <a:pt x="1275" y="811"/>
                    </a:lnTo>
                    <a:lnTo>
                      <a:pt x="1275" y="811"/>
                    </a:lnTo>
                    <a:lnTo>
                      <a:pt x="1275" y="809"/>
                    </a:lnTo>
                    <a:lnTo>
                      <a:pt x="1275" y="809"/>
                    </a:lnTo>
                    <a:lnTo>
                      <a:pt x="1275" y="809"/>
                    </a:lnTo>
                    <a:lnTo>
                      <a:pt x="1275" y="809"/>
                    </a:lnTo>
                    <a:lnTo>
                      <a:pt x="1277" y="806"/>
                    </a:lnTo>
                    <a:lnTo>
                      <a:pt x="1277" y="806"/>
                    </a:lnTo>
                    <a:lnTo>
                      <a:pt x="1277" y="806"/>
                    </a:lnTo>
                    <a:lnTo>
                      <a:pt x="1277" y="806"/>
                    </a:lnTo>
                    <a:lnTo>
                      <a:pt x="1277" y="805"/>
                    </a:lnTo>
                    <a:lnTo>
                      <a:pt x="1277" y="805"/>
                    </a:lnTo>
                    <a:lnTo>
                      <a:pt x="1277" y="804"/>
                    </a:lnTo>
                    <a:lnTo>
                      <a:pt x="1277" y="804"/>
                    </a:lnTo>
                    <a:lnTo>
                      <a:pt x="1275" y="802"/>
                    </a:lnTo>
                    <a:lnTo>
                      <a:pt x="1275" y="802"/>
                    </a:lnTo>
                    <a:lnTo>
                      <a:pt x="1275" y="802"/>
                    </a:lnTo>
                    <a:lnTo>
                      <a:pt x="1275" y="802"/>
                    </a:lnTo>
                    <a:lnTo>
                      <a:pt x="1275" y="800"/>
                    </a:lnTo>
                    <a:lnTo>
                      <a:pt x="1275" y="800"/>
                    </a:lnTo>
                    <a:lnTo>
                      <a:pt x="1274" y="800"/>
                    </a:lnTo>
                    <a:lnTo>
                      <a:pt x="1274" y="800"/>
                    </a:lnTo>
                    <a:lnTo>
                      <a:pt x="1273" y="797"/>
                    </a:lnTo>
                    <a:lnTo>
                      <a:pt x="1273" y="797"/>
                    </a:lnTo>
                    <a:lnTo>
                      <a:pt x="1273" y="797"/>
                    </a:lnTo>
                    <a:lnTo>
                      <a:pt x="1273" y="797"/>
                    </a:lnTo>
                    <a:lnTo>
                      <a:pt x="1272" y="795"/>
                    </a:lnTo>
                    <a:lnTo>
                      <a:pt x="1272" y="795"/>
                    </a:lnTo>
                    <a:lnTo>
                      <a:pt x="1272" y="795"/>
                    </a:lnTo>
                    <a:lnTo>
                      <a:pt x="1272" y="795"/>
                    </a:lnTo>
                    <a:lnTo>
                      <a:pt x="1257" y="782"/>
                    </a:lnTo>
                    <a:lnTo>
                      <a:pt x="1257" y="782"/>
                    </a:lnTo>
                    <a:lnTo>
                      <a:pt x="1244" y="775"/>
                    </a:lnTo>
                    <a:lnTo>
                      <a:pt x="1234" y="768"/>
                    </a:lnTo>
                    <a:lnTo>
                      <a:pt x="1217" y="760"/>
                    </a:lnTo>
                    <a:lnTo>
                      <a:pt x="1217" y="760"/>
                    </a:lnTo>
                    <a:lnTo>
                      <a:pt x="1222" y="734"/>
                    </a:lnTo>
                    <a:lnTo>
                      <a:pt x="1222" y="734"/>
                    </a:lnTo>
                    <a:lnTo>
                      <a:pt x="1240" y="733"/>
                    </a:lnTo>
                    <a:lnTo>
                      <a:pt x="1251" y="731"/>
                    </a:lnTo>
                    <a:lnTo>
                      <a:pt x="1265" y="727"/>
                    </a:lnTo>
                    <a:lnTo>
                      <a:pt x="1265" y="727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4" y="720"/>
                    </a:lnTo>
                    <a:lnTo>
                      <a:pt x="1287" y="719"/>
                    </a:lnTo>
                    <a:lnTo>
                      <a:pt x="1287" y="719"/>
                    </a:lnTo>
                    <a:lnTo>
                      <a:pt x="1288" y="718"/>
                    </a:lnTo>
                    <a:lnTo>
                      <a:pt x="1288" y="718"/>
                    </a:lnTo>
                    <a:lnTo>
                      <a:pt x="1289" y="717"/>
                    </a:lnTo>
                    <a:lnTo>
                      <a:pt x="1289" y="717"/>
                    </a:lnTo>
                    <a:lnTo>
                      <a:pt x="1289" y="717"/>
                    </a:lnTo>
                    <a:lnTo>
                      <a:pt x="1289" y="717"/>
                    </a:lnTo>
                    <a:lnTo>
                      <a:pt x="1291" y="715"/>
                    </a:lnTo>
                    <a:lnTo>
                      <a:pt x="1291" y="715"/>
                    </a:lnTo>
                    <a:lnTo>
                      <a:pt x="1291" y="715"/>
                    </a:lnTo>
                    <a:lnTo>
                      <a:pt x="1291" y="715"/>
                    </a:lnTo>
                    <a:lnTo>
                      <a:pt x="1292" y="713"/>
                    </a:lnTo>
                    <a:lnTo>
                      <a:pt x="1292" y="713"/>
                    </a:lnTo>
                    <a:lnTo>
                      <a:pt x="1292" y="713"/>
                    </a:lnTo>
                    <a:lnTo>
                      <a:pt x="1292" y="713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93" y="709"/>
                    </a:lnTo>
                    <a:lnTo>
                      <a:pt x="1293" y="709"/>
                    </a:lnTo>
                    <a:lnTo>
                      <a:pt x="1293" y="708"/>
                    </a:lnTo>
                    <a:lnTo>
                      <a:pt x="1293" y="708"/>
                    </a:lnTo>
                    <a:lnTo>
                      <a:pt x="1293" y="707"/>
                    </a:lnTo>
                    <a:lnTo>
                      <a:pt x="1293" y="707"/>
                    </a:lnTo>
                    <a:lnTo>
                      <a:pt x="1293" y="705"/>
                    </a:lnTo>
                    <a:lnTo>
                      <a:pt x="1293" y="705"/>
                    </a:lnTo>
                    <a:lnTo>
                      <a:pt x="1294" y="703"/>
                    </a:lnTo>
                    <a:lnTo>
                      <a:pt x="1294" y="703"/>
                    </a:lnTo>
                    <a:lnTo>
                      <a:pt x="1294" y="700"/>
                    </a:lnTo>
                    <a:lnTo>
                      <a:pt x="1294" y="700"/>
                    </a:lnTo>
                    <a:lnTo>
                      <a:pt x="1294" y="699"/>
                    </a:lnTo>
                    <a:lnTo>
                      <a:pt x="1294" y="699"/>
                    </a:lnTo>
                    <a:lnTo>
                      <a:pt x="1294" y="698"/>
                    </a:lnTo>
                    <a:lnTo>
                      <a:pt x="1294" y="698"/>
                    </a:lnTo>
                    <a:lnTo>
                      <a:pt x="1294" y="697"/>
                    </a:lnTo>
                    <a:lnTo>
                      <a:pt x="1294" y="697"/>
                    </a:lnTo>
                    <a:lnTo>
                      <a:pt x="1294" y="695"/>
                    </a:lnTo>
                    <a:lnTo>
                      <a:pt x="1294" y="695"/>
                    </a:lnTo>
                    <a:lnTo>
                      <a:pt x="1294" y="694"/>
                    </a:lnTo>
                    <a:lnTo>
                      <a:pt x="1294" y="694"/>
                    </a:lnTo>
                    <a:lnTo>
                      <a:pt x="1294" y="693"/>
                    </a:lnTo>
                    <a:lnTo>
                      <a:pt x="1294" y="693"/>
                    </a:lnTo>
                    <a:lnTo>
                      <a:pt x="1294" y="693"/>
                    </a:lnTo>
                    <a:lnTo>
                      <a:pt x="1294" y="693"/>
                    </a:lnTo>
                    <a:lnTo>
                      <a:pt x="1293" y="690"/>
                    </a:lnTo>
                    <a:lnTo>
                      <a:pt x="1293" y="690"/>
                    </a:lnTo>
                    <a:lnTo>
                      <a:pt x="1293" y="690"/>
                    </a:lnTo>
                    <a:lnTo>
                      <a:pt x="1293" y="690"/>
                    </a:lnTo>
                    <a:lnTo>
                      <a:pt x="1292" y="689"/>
                    </a:lnTo>
                    <a:lnTo>
                      <a:pt x="1292" y="689"/>
                    </a:lnTo>
                    <a:lnTo>
                      <a:pt x="1292" y="688"/>
                    </a:lnTo>
                    <a:lnTo>
                      <a:pt x="1292" y="688"/>
                    </a:lnTo>
                    <a:lnTo>
                      <a:pt x="1291" y="686"/>
                    </a:lnTo>
                    <a:lnTo>
                      <a:pt x="1291" y="686"/>
                    </a:lnTo>
                    <a:lnTo>
                      <a:pt x="1289" y="686"/>
                    </a:lnTo>
                    <a:lnTo>
                      <a:pt x="1289" y="686"/>
                    </a:lnTo>
                    <a:lnTo>
                      <a:pt x="1288" y="685"/>
                    </a:lnTo>
                    <a:lnTo>
                      <a:pt x="1288" y="685"/>
                    </a:lnTo>
                    <a:lnTo>
                      <a:pt x="1288" y="685"/>
                    </a:lnTo>
                    <a:lnTo>
                      <a:pt x="1270" y="675"/>
                    </a:lnTo>
                    <a:lnTo>
                      <a:pt x="1270" y="675"/>
                    </a:lnTo>
                    <a:lnTo>
                      <a:pt x="1258" y="669"/>
                    </a:lnTo>
                    <a:lnTo>
                      <a:pt x="1246" y="664"/>
                    </a:lnTo>
                    <a:lnTo>
                      <a:pt x="1229" y="659"/>
                    </a:lnTo>
                    <a:lnTo>
                      <a:pt x="1229" y="659"/>
                    </a:lnTo>
                    <a:lnTo>
                      <a:pt x="1229" y="634"/>
                    </a:lnTo>
                    <a:lnTo>
                      <a:pt x="1229" y="634"/>
                    </a:lnTo>
                    <a:lnTo>
                      <a:pt x="1246" y="629"/>
                    </a:lnTo>
                    <a:lnTo>
                      <a:pt x="1258" y="625"/>
                    </a:lnTo>
                    <a:lnTo>
                      <a:pt x="1270" y="618"/>
                    </a:lnTo>
                    <a:lnTo>
                      <a:pt x="1270" y="618"/>
                    </a:lnTo>
                    <a:lnTo>
                      <a:pt x="1288" y="608"/>
                    </a:lnTo>
                    <a:lnTo>
                      <a:pt x="1288" y="608"/>
                    </a:lnTo>
                    <a:lnTo>
                      <a:pt x="1288" y="608"/>
                    </a:lnTo>
                    <a:lnTo>
                      <a:pt x="1289" y="607"/>
                    </a:lnTo>
                    <a:lnTo>
                      <a:pt x="1289" y="607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292" y="605"/>
                    </a:lnTo>
                    <a:lnTo>
                      <a:pt x="1292" y="605"/>
                    </a:lnTo>
                    <a:lnTo>
                      <a:pt x="1292" y="605"/>
                    </a:lnTo>
                    <a:lnTo>
                      <a:pt x="1292" y="605"/>
                    </a:lnTo>
                    <a:lnTo>
                      <a:pt x="1293" y="602"/>
                    </a:lnTo>
                    <a:lnTo>
                      <a:pt x="1293" y="602"/>
                    </a:lnTo>
                    <a:lnTo>
                      <a:pt x="1293" y="602"/>
                    </a:lnTo>
                    <a:lnTo>
                      <a:pt x="1293" y="602"/>
                    </a:lnTo>
                    <a:lnTo>
                      <a:pt x="1294" y="601"/>
                    </a:lnTo>
                    <a:lnTo>
                      <a:pt x="1294" y="601"/>
                    </a:lnTo>
                    <a:lnTo>
                      <a:pt x="1294" y="600"/>
                    </a:lnTo>
                    <a:lnTo>
                      <a:pt x="1294" y="600"/>
                    </a:lnTo>
                    <a:lnTo>
                      <a:pt x="1294" y="598"/>
                    </a:lnTo>
                    <a:lnTo>
                      <a:pt x="1294" y="598"/>
                    </a:lnTo>
                    <a:lnTo>
                      <a:pt x="1294" y="598"/>
                    </a:lnTo>
                    <a:lnTo>
                      <a:pt x="1294" y="598"/>
                    </a:lnTo>
                    <a:lnTo>
                      <a:pt x="1294" y="596"/>
                    </a:lnTo>
                    <a:lnTo>
                      <a:pt x="1294" y="596"/>
                    </a:lnTo>
                    <a:lnTo>
                      <a:pt x="1294" y="596"/>
                    </a:lnTo>
                    <a:lnTo>
                      <a:pt x="1294" y="596"/>
                    </a:lnTo>
                    <a:lnTo>
                      <a:pt x="1294" y="593"/>
                    </a:lnTo>
                    <a:lnTo>
                      <a:pt x="1294" y="593"/>
                    </a:lnTo>
                    <a:lnTo>
                      <a:pt x="1294" y="592"/>
                    </a:lnTo>
                    <a:lnTo>
                      <a:pt x="1294" y="592"/>
                    </a:lnTo>
                    <a:lnTo>
                      <a:pt x="1294" y="589"/>
                    </a:lnTo>
                    <a:lnTo>
                      <a:pt x="1294" y="589"/>
                    </a:lnTo>
                    <a:lnTo>
                      <a:pt x="1293" y="587"/>
                    </a:lnTo>
                    <a:lnTo>
                      <a:pt x="1293" y="587"/>
                    </a:lnTo>
                    <a:lnTo>
                      <a:pt x="1293" y="587"/>
                    </a:lnTo>
                    <a:lnTo>
                      <a:pt x="1293" y="587"/>
                    </a:lnTo>
                    <a:lnTo>
                      <a:pt x="1293" y="584"/>
                    </a:lnTo>
                    <a:lnTo>
                      <a:pt x="1293" y="584"/>
                    </a:lnTo>
                    <a:lnTo>
                      <a:pt x="1293" y="584"/>
                    </a:lnTo>
                    <a:lnTo>
                      <a:pt x="1293" y="584"/>
                    </a:lnTo>
                    <a:lnTo>
                      <a:pt x="1293" y="582"/>
                    </a:lnTo>
                    <a:lnTo>
                      <a:pt x="1293" y="582"/>
                    </a:lnTo>
                    <a:lnTo>
                      <a:pt x="1293" y="582"/>
                    </a:lnTo>
                    <a:lnTo>
                      <a:pt x="1293" y="582"/>
                    </a:lnTo>
                    <a:lnTo>
                      <a:pt x="1292" y="579"/>
                    </a:lnTo>
                    <a:lnTo>
                      <a:pt x="1292" y="579"/>
                    </a:lnTo>
                    <a:lnTo>
                      <a:pt x="1292" y="579"/>
                    </a:lnTo>
                    <a:lnTo>
                      <a:pt x="1292" y="579"/>
                    </a:lnTo>
                    <a:lnTo>
                      <a:pt x="1291" y="578"/>
                    </a:lnTo>
                    <a:lnTo>
                      <a:pt x="1291" y="578"/>
                    </a:lnTo>
                    <a:lnTo>
                      <a:pt x="1291" y="578"/>
                    </a:lnTo>
                    <a:lnTo>
                      <a:pt x="1291" y="578"/>
                    </a:lnTo>
                    <a:lnTo>
                      <a:pt x="1289" y="577"/>
                    </a:lnTo>
                    <a:lnTo>
                      <a:pt x="1289" y="577"/>
                    </a:lnTo>
                    <a:lnTo>
                      <a:pt x="1289" y="576"/>
                    </a:lnTo>
                    <a:lnTo>
                      <a:pt x="1289" y="576"/>
                    </a:lnTo>
                    <a:lnTo>
                      <a:pt x="1288" y="574"/>
                    </a:lnTo>
                    <a:lnTo>
                      <a:pt x="1288" y="574"/>
                    </a:lnTo>
                    <a:lnTo>
                      <a:pt x="1287" y="574"/>
                    </a:lnTo>
                    <a:lnTo>
                      <a:pt x="1287" y="574"/>
                    </a:lnTo>
                    <a:lnTo>
                      <a:pt x="1284" y="573"/>
                    </a:lnTo>
                    <a:lnTo>
                      <a:pt x="1284" y="573"/>
                    </a:lnTo>
                    <a:lnTo>
                      <a:pt x="1284" y="573"/>
                    </a:lnTo>
                    <a:lnTo>
                      <a:pt x="1265" y="567"/>
                    </a:lnTo>
                    <a:lnTo>
                      <a:pt x="1265" y="567"/>
                    </a:lnTo>
                    <a:lnTo>
                      <a:pt x="1251" y="563"/>
                    </a:lnTo>
                    <a:lnTo>
                      <a:pt x="1240" y="560"/>
                    </a:lnTo>
                    <a:lnTo>
                      <a:pt x="1222" y="558"/>
                    </a:lnTo>
                    <a:lnTo>
                      <a:pt x="1222" y="558"/>
                    </a:lnTo>
                    <a:lnTo>
                      <a:pt x="1217" y="533"/>
                    </a:lnTo>
                    <a:lnTo>
                      <a:pt x="1217" y="533"/>
                    </a:lnTo>
                    <a:lnTo>
                      <a:pt x="1234" y="525"/>
                    </a:lnTo>
                    <a:lnTo>
                      <a:pt x="1244" y="519"/>
                    </a:lnTo>
                    <a:lnTo>
                      <a:pt x="1257" y="510"/>
                    </a:lnTo>
                    <a:lnTo>
                      <a:pt x="1257" y="510"/>
                    </a:lnTo>
                    <a:lnTo>
                      <a:pt x="1270" y="497"/>
                    </a:lnTo>
                    <a:lnTo>
                      <a:pt x="1270" y="497"/>
                    </a:lnTo>
                    <a:lnTo>
                      <a:pt x="1270" y="497"/>
                    </a:lnTo>
                    <a:lnTo>
                      <a:pt x="1270" y="497"/>
                    </a:lnTo>
                    <a:lnTo>
                      <a:pt x="1273" y="496"/>
                    </a:lnTo>
                    <a:lnTo>
                      <a:pt x="1273" y="496"/>
                    </a:lnTo>
                    <a:lnTo>
                      <a:pt x="1273" y="495"/>
                    </a:lnTo>
                    <a:lnTo>
                      <a:pt x="1273" y="495"/>
                    </a:lnTo>
                    <a:lnTo>
                      <a:pt x="1274" y="494"/>
                    </a:lnTo>
                    <a:lnTo>
                      <a:pt x="1274" y="494"/>
                    </a:lnTo>
                    <a:lnTo>
                      <a:pt x="1275" y="492"/>
                    </a:lnTo>
                    <a:lnTo>
                      <a:pt x="1275" y="492"/>
                    </a:lnTo>
                    <a:lnTo>
                      <a:pt x="1275" y="491"/>
                    </a:lnTo>
                    <a:lnTo>
                      <a:pt x="1275" y="491"/>
                    </a:lnTo>
                    <a:lnTo>
                      <a:pt x="1275" y="491"/>
                    </a:lnTo>
                    <a:lnTo>
                      <a:pt x="1277" y="489"/>
                    </a:lnTo>
                    <a:lnTo>
                      <a:pt x="1277" y="489"/>
                    </a:lnTo>
                    <a:lnTo>
                      <a:pt x="1277" y="489"/>
                    </a:lnTo>
                    <a:lnTo>
                      <a:pt x="1277" y="489"/>
                    </a:lnTo>
                    <a:lnTo>
                      <a:pt x="1277" y="487"/>
                    </a:lnTo>
                    <a:lnTo>
                      <a:pt x="1277" y="487"/>
                    </a:lnTo>
                    <a:lnTo>
                      <a:pt x="1277" y="486"/>
                    </a:lnTo>
                    <a:lnTo>
                      <a:pt x="1277" y="486"/>
                    </a:lnTo>
                    <a:lnTo>
                      <a:pt x="1275" y="485"/>
                    </a:lnTo>
                    <a:lnTo>
                      <a:pt x="1275" y="485"/>
                    </a:lnTo>
                    <a:lnTo>
                      <a:pt x="1275" y="484"/>
                    </a:lnTo>
                    <a:lnTo>
                      <a:pt x="1275" y="484"/>
                    </a:lnTo>
                    <a:lnTo>
                      <a:pt x="1275" y="482"/>
                    </a:lnTo>
                    <a:lnTo>
                      <a:pt x="1275" y="482"/>
                    </a:lnTo>
                    <a:lnTo>
                      <a:pt x="1275" y="481"/>
                    </a:lnTo>
                    <a:lnTo>
                      <a:pt x="1275" y="481"/>
                    </a:lnTo>
                    <a:lnTo>
                      <a:pt x="1274" y="479"/>
                    </a:lnTo>
                    <a:lnTo>
                      <a:pt x="1274" y="479"/>
                    </a:lnTo>
                    <a:lnTo>
                      <a:pt x="1274" y="476"/>
                    </a:lnTo>
                    <a:lnTo>
                      <a:pt x="1274" y="476"/>
                    </a:lnTo>
                    <a:lnTo>
                      <a:pt x="1273" y="475"/>
                    </a:lnTo>
                    <a:lnTo>
                      <a:pt x="1273" y="475"/>
                    </a:lnTo>
                    <a:lnTo>
                      <a:pt x="1273" y="474"/>
                    </a:lnTo>
                    <a:lnTo>
                      <a:pt x="1273" y="474"/>
                    </a:lnTo>
                    <a:lnTo>
                      <a:pt x="1273" y="472"/>
                    </a:lnTo>
                    <a:lnTo>
                      <a:pt x="1273" y="472"/>
                    </a:lnTo>
                    <a:lnTo>
                      <a:pt x="1272" y="471"/>
                    </a:lnTo>
                    <a:lnTo>
                      <a:pt x="1272" y="471"/>
                    </a:lnTo>
                    <a:lnTo>
                      <a:pt x="1272" y="471"/>
                    </a:lnTo>
                    <a:lnTo>
                      <a:pt x="1272" y="471"/>
                    </a:lnTo>
                    <a:lnTo>
                      <a:pt x="1270" y="469"/>
                    </a:lnTo>
                    <a:lnTo>
                      <a:pt x="1270" y="469"/>
                    </a:lnTo>
                    <a:lnTo>
                      <a:pt x="1270" y="469"/>
                    </a:lnTo>
                    <a:lnTo>
                      <a:pt x="1270" y="469"/>
                    </a:lnTo>
                    <a:lnTo>
                      <a:pt x="1269" y="467"/>
                    </a:lnTo>
                    <a:lnTo>
                      <a:pt x="1269" y="467"/>
                    </a:lnTo>
                    <a:lnTo>
                      <a:pt x="1269" y="467"/>
                    </a:lnTo>
                    <a:lnTo>
                      <a:pt x="1269" y="467"/>
                    </a:lnTo>
                    <a:lnTo>
                      <a:pt x="1268" y="466"/>
                    </a:lnTo>
                    <a:lnTo>
                      <a:pt x="1268" y="466"/>
                    </a:lnTo>
                    <a:lnTo>
                      <a:pt x="1267" y="466"/>
                    </a:lnTo>
                    <a:lnTo>
                      <a:pt x="1267" y="466"/>
                    </a:lnTo>
                    <a:lnTo>
                      <a:pt x="1265" y="465"/>
                    </a:lnTo>
                    <a:lnTo>
                      <a:pt x="1265" y="465"/>
                    </a:lnTo>
                    <a:lnTo>
                      <a:pt x="1264" y="465"/>
                    </a:lnTo>
                    <a:lnTo>
                      <a:pt x="1264" y="465"/>
                    </a:lnTo>
                    <a:lnTo>
                      <a:pt x="1262" y="463"/>
                    </a:lnTo>
                    <a:lnTo>
                      <a:pt x="1262" y="463"/>
                    </a:lnTo>
                    <a:lnTo>
                      <a:pt x="1262" y="463"/>
                    </a:lnTo>
                    <a:lnTo>
                      <a:pt x="1262" y="463"/>
                    </a:lnTo>
                    <a:lnTo>
                      <a:pt x="1243" y="460"/>
                    </a:lnTo>
                    <a:lnTo>
                      <a:pt x="1243" y="460"/>
                    </a:lnTo>
                    <a:lnTo>
                      <a:pt x="1228" y="458"/>
                    </a:lnTo>
                    <a:lnTo>
                      <a:pt x="1216" y="458"/>
                    </a:lnTo>
                    <a:lnTo>
                      <a:pt x="1199" y="460"/>
                    </a:lnTo>
                    <a:lnTo>
                      <a:pt x="1199" y="460"/>
                    </a:lnTo>
                    <a:lnTo>
                      <a:pt x="1190" y="436"/>
                    </a:lnTo>
                    <a:lnTo>
                      <a:pt x="1190" y="436"/>
                    </a:lnTo>
                    <a:lnTo>
                      <a:pt x="1204" y="426"/>
                    </a:lnTo>
                    <a:lnTo>
                      <a:pt x="1212" y="417"/>
                    </a:lnTo>
                    <a:lnTo>
                      <a:pt x="1222" y="407"/>
                    </a:lnTo>
                    <a:lnTo>
                      <a:pt x="1222" y="407"/>
                    </a:lnTo>
                    <a:lnTo>
                      <a:pt x="1235" y="392"/>
                    </a:lnTo>
                    <a:lnTo>
                      <a:pt x="1235" y="392"/>
                    </a:lnTo>
                    <a:lnTo>
                      <a:pt x="1235" y="392"/>
                    </a:lnTo>
                    <a:lnTo>
                      <a:pt x="1235" y="392"/>
                    </a:lnTo>
                    <a:lnTo>
                      <a:pt x="1238" y="389"/>
                    </a:lnTo>
                    <a:lnTo>
                      <a:pt x="1238" y="389"/>
                    </a:lnTo>
                    <a:lnTo>
                      <a:pt x="1238" y="389"/>
                    </a:lnTo>
                    <a:lnTo>
                      <a:pt x="1238" y="389"/>
                    </a:lnTo>
                    <a:lnTo>
                      <a:pt x="1239" y="387"/>
                    </a:lnTo>
                    <a:lnTo>
                      <a:pt x="1239" y="387"/>
                    </a:lnTo>
                    <a:lnTo>
                      <a:pt x="1239" y="387"/>
                    </a:lnTo>
                    <a:lnTo>
                      <a:pt x="1239" y="387"/>
                    </a:lnTo>
                    <a:lnTo>
                      <a:pt x="1239" y="383"/>
                    </a:lnTo>
                    <a:lnTo>
                      <a:pt x="1239" y="383"/>
                    </a:lnTo>
                    <a:lnTo>
                      <a:pt x="1239" y="382"/>
                    </a:lnTo>
                    <a:lnTo>
                      <a:pt x="1239" y="382"/>
                    </a:lnTo>
                    <a:lnTo>
                      <a:pt x="1239" y="380"/>
                    </a:lnTo>
                    <a:lnTo>
                      <a:pt x="1239" y="380"/>
                    </a:lnTo>
                    <a:lnTo>
                      <a:pt x="1239" y="380"/>
                    </a:lnTo>
                    <a:lnTo>
                      <a:pt x="1239" y="380"/>
                    </a:lnTo>
                    <a:lnTo>
                      <a:pt x="1238" y="378"/>
                    </a:lnTo>
                    <a:lnTo>
                      <a:pt x="1238" y="378"/>
                    </a:lnTo>
                    <a:lnTo>
                      <a:pt x="1238" y="378"/>
                    </a:lnTo>
                    <a:lnTo>
                      <a:pt x="1238" y="378"/>
                    </a:lnTo>
                    <a:lnTo>
                      <a:pt x="1236" y="375"/>
                    </a:lnTo>
                    <a:lnTo>
                      <a:pt x="1236" y="375"/>
                    </a:lnTo>
                    <a:lnTo>
                      <a:pt x="1236" y="375"/>
                    </a:lnTo>
                    <a:lnTo>
                      <a:pt x="1236" y="375"/>
                    </a:lnTo>
                    <a:lnTo>
                      <a:pt x="1235" y="373"/>
                    </a:lnTo>
                    <a:lnTo>
                      <a:pt x="1235" y="373"/>
                    </a:lnTo>
                    <a:lnTo>
                      <a:pt x="1234" y="370"/>
                    </a:lnTo>
                    <a:lnTo>
                      <a:pt x="1234" y="370"/>
                    </a:lnTo>
                    <a:lnTo>
                      <a:pt x="1234" y="369"/>
                    </a:lnTo>
                    <a:lnTo>
                      <a:pt x="1234" y="369"/>
                    </a:lnTo>
                    <a:lnTo>
                      <a:pt x="1233" y="368"/>
                    </a:lnTo>
                    <a:lnTo>
                      <a:pt x="1233" y="368"/>
                    </a:lnTo>
                    <a:lnTo>
                      <a:pt x="1233" y="366"/>
                    </a:lnTo>
                    <a:lnTo>
                      <a:pt x="1233" y="366"/>
                    </a:lnTo>
                    <a:lnTo>
                      <a:pt x="1231" y="365"/>
                    </a:lnTo>
                    <a:lnTo>
                      <a:pt x="1231" y="365"/>
                    </a:lnTo>
                    <a:lnTo>
                      <a:pt x="1231" y="365"/>
                    </a:lnTo>
                    <a:lnTo>
                      <a:pt x="1231" y="365"/>
                    </a:lnTo>
                    <a:lnTo>
                      <a:pt x="1230" y="364"/>
                    </a:lnTo>
                    <a:lnTo>
                      <a:pt x="1230" y="364"/>
                    </a:lnTo>
                    <a:lnTo>
                      <a:pt x="1230" y="363"/>
                    </a:lnTo>
                    <a:lnTo>
                      <a:pt x="1230" y="363"/>
                    </a:lnTo>
                    <a:lnTo>
                      <a:pt x="1226" y="361"/>
                    </a:lnTo>
                    <a:lnTo>
                      <a:pt x="1226" y="361"/>
                    </a:lnTo>
                    <a:lnTo>
                      <a:pt x="1226" y="360"/>
                    </a:lnTo>
                    <a:lnTo>
                      <a:pt x="1226" y="360"/>
                    </a:lnTo>
                    <a:lnTo>
                      <a:pt x="1224" y="360"/>
                    </a:lnTo>
                    <a:lnTo>
                      <a:pt x="1224" y="360"/>
                    </a:lnTo>
                    <a:lnTo>
                      <a:pt x="1224" y="360"/>
                    </a:lnTo>
                    <a:lnTo>
                      <a:pt x="1224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20" y="360"/>
                    </a:lnTo>
                    <a:lnTo>
                      <a:pt x="1201" y="360"/>
                    </a:lnTo>
                    <a:lnTo>
                      <a:pt x="1201" y="360"/>
                    </a:lnTo>
                    <a:lnTo>
                      <a:pt x="1186" y="361"/>
                    </a:lnTo>
                    <a:lnTo>
                      <a:pt x="1175" y="363"/>
                    </a:lnTo>
                    <a:lnTo>
                      <a:pt x="1157" y="366"/>
                    </a:lnTo>
                    <a:lnTo>
                      <a:pt x="1157" y="366"/>
                    </a:lnTo>
                    <a:lnTo>
                      <a:pt x="1144" y="345"/>
                    </a:lnTo>
                    <a:lnTo>
                      <a:pt x="1144" y="345"/>
                    </a:lnTo>
                    <a:lnTo>
                      <a:pt x="1157" y="332"/>
                    </a:lnTo>
                    <a:lnTo>
                      <a:pt x="1165" y="322"/>
                    </a:lnTo>
                    <a:lnTo>
                      <a:pt x="1172" y="311"/>
                    </a:lnTo>
                    <a:lnTo>
                      <a:pt x="1172" y="311"/>
                    </a:lnTo>
                    <a:lnTo>
                      <a:pt x="1182" y="295"/>
                    </a:lnTo>
                    <a:lnTo>
                      <a:pt x="1182" y="295"/>
                    </a:lnTo>
                    <a:lnTo>
                      <a:pt x="1182" y="293"/>
                    </a:lnTo>
                    <a:lnTo>
                      <a:pt x="1182" y="293"/>
                    </a:lnTo>
                    <a:lnTo>
                      <a:pt x="1183" y="291"/>
                    </a:lnTo>
                    <a:lnTo>
                      <a:pt x="1183" y="291"/>
                    </a:lnTo>
                    <a:lnTo>
                      <a:pt x="1183" y="291"/>
                    </a:lnTo>
                    <a:lnTo>
                      <a:pt x="1183" y="291"/>
                    </a:ln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283"/>
                    </a:lnTo>
                    <a:lnTo>
                      <a:pt x="1185" y="283"/>
                    </a:lnTo>
                    <a:lnTo>
                      <a:pt x="1185" y="283"/>
                    </a:lnTo>
                    <a:lnTo>
                      <a:pt x="1185" y="283"/>
                    </a:lnTo>
                    <a:lnTo>
                      <a:pt x="1183" y="282"/>
                    </a:lnTo>
                    <a:lnTo>
                      <a:pt x="1183" y="282"/>
                    </a:lnTo>
                    <a:lnTo>
                      <a:pt x="1183" y="281"/>
                    </a:lnTo>
                    <a:lnTo>
                      <a:pt x="1183" y="281"/>
                    </a:lnTo>
                    <a:lnTo>
                      <a:pt x="1182" y="280"/>
                    </a:lnTo>
                    <a:lnTo>
                      <a:pt x="1182" y="280"/>
                    </a:lnTo>
                    <a:lnTo>
                      <a:pt x="1182" y="280"/>
                    </a:lnTo>
                    <a:lnTo>
                      <a:pt x="1182" y="280"/>
                    </a:lnTo>
                    <a:lnTo>
                      <a:pt x="1181" y="277"/>
                    </a:lnTo>
                    <a:lnTo>
                      <a:pt x="1181" y="277"/>
                    </a:lnTo>
                    <a:lnTo>
                      <a:pt x="1181" y="277"/>
                    </a:lnTo>
                    <a:lnTo>
                      <a:pt x="1181" y="277"/>
                    </a:lnTo>
                    <a:lnTo>
                      <a:pt x="1178" y="275"/>
                    </a:lnTo>
                    <a:lnTo>
                      <a:pt x="1178" y="275"/>
                    </a:lnTo>
                    <a:lnTo>
                      <a:pt x="1177" y="272"/>
                    </a:lnTo>
                    <a:lnTo>
                      <a:pt x="1177" y="272"/>
                    </a:lnTo>
                    <a:lnTo>
                      <a:pt x="1177" y="272"/>
                    </a:lnTo>
                    <a:lnTo>
                      <a:pt x="1177" y="272"/>
                    </a:lnTo>
                    <a:lnTo>
                      <a:pt x="1176" y="269"/>
                    </a:lnTo>
                    <a:lnTo>
                      <a:pt x="1176" y="269"/>
                    </a:lnTo>
                    <a:lnTo>
                      <a:pt x="1176" y="269"/>
                    </a:lnTo>
                    <a:lnTo>
                      <a:pt x="1176" y="269"/>
                    </a:lnTo>
                    <a:lnTo>
                      <a:pt x="1175" y="268"/>
                    </a:lnTo>
                    <a:lnTo>
                      <a:pt x="1175" y="268"/>
                    </a:lnTo>
                    <a:lnTo>
                      <a:pt x="1173" y="268"/>
                    </a:lnTo>
                    <a:lnTo>
                      <a:pt x="1173" y="268"/>
                    </a:lnTo>
                    <a:lnTo>
                      <a:pt x="1172" y="267"/>
                    </a:lnTo>
                    <a:lnTo>
                      <a:pt x="1172" y="267"/>
                    </a:lnTo>
                    <a:lnTo>
                      <a:pt x="1172" y="266"/>
                    </a:lnTo>
                    <a:lnTo>
                      <a:pt x="1172" y="266"/>
                    </a:lnTo>
                    <a:lnTo>
                      <a:pt x="1168" y="264"/>
                    </a:lnTo>
                    <a:lnTo>
                      <a:pt x="1168" y="264"/>
                    </a:lnTo>
                    <a:lnTo>
                      <a:pt x="1167" y="264"/>
                    </a:lnTo>
                    <a:lnTo>
                      <a:pt x="1167" y="264"/>
                    </a:lnTo>
                    <a:lnTo>
                      <a:pt x="1166" y="264"/>
                    </a:lnTo>
                    <a:lnTo>
                      <a:pt x="1166" y="264"/>
                    </a:lnTo>
                    <a:lnTo>
                      <a:pt x="1165" y="264"/>
                    </a:lnTo>
                    <a:lnTo>
                      <a:pt x="1165" y="264"/>
                    </a:lnTo>
                    <a:lnTo>
                      <a:pt x="1162" y="264"/>
                    </a:lnTo>
                    <a:lnTo>
                      <a:pt x="1162" y="264"/>
                    </a:lnTo>
                    <a:lnTo>
                      <a:pt x="1162" y="264"/>
                    </a:lnTo>
                    <a:lnTo>
                      <a:pt x="1162" y="264"/>
                    </a:lnTo>
                    <a:lnTo>
                      <a:pt x="1143" y="268"/>
                    </a:lnTo>
                    <a:lnTo>
                      <a:pt x="1143" y="268"/>
                    </a:lnTo>
                    <a:lnTo>
                      <a:pt x="1129" y="272"/>
                    </a:lnTo>
                    <a:lnTo>
                      <a:pt x="1117" y="276"/>
                    </a:lnTo>
                    <a:lnTo>
                      <a:pt x="1100" y="283"/>
                    </a:lnTo>
                    <a:lnTo>
                      <a:pt x="1100" y="283"/>
                    </a:lnTo>
                    <a:lnTo>
                      <a:pt x="1085" y="263"/>
                    </a:lnTo>
                    <a:lnTo>
                      <a:pt x="1085" y="263"/>
                    </a:lnTo>
                    <a:lnTo>
                      <a:pt x="1094" y="248"/>
                    </a:lnTo>
                    <a:lnTo>
                      <a:pt x="1100" y="238"/>
                    </a:lnTo>
                    <a:lnTo>
                      <a:pt x="1107" y="224"/>
                    </a:lnTo>
                    <a:lnTo>
                      <a:pt x="1107" y="224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3" y="207"/>
                    </a:lnTo>
                    <a:lnTo>
                      <a:pt x="1114" y="204"/>
                    </a:lnTo>
                    <a:lnTo>
                      <a:pt x="1114" y="204"/>
                    </a:lnTo>
                    <a:lnTo>
                      <a:pt x="1114" y="203"/>
                    </a:lnTo>
                    <a:lnTo>
                      <a:pt x="1114" y="203"/>
                    </a:lnTo>
                    <a:lnTo>
                      <a:pt x="1114" y="200"/>
                    </a:lnTo>
                    <a:lnTo>
                      <a:pt x="1114" y="200"/>
                    </a:lnTo>
                    <a:lnTo>
                      <a:pt x="1114" y="200"/>
                    </a:lnTo>
                    <a:lnTo>
                      <a:pt x="1114" y="200"/>
                    </a:lnTo>
                    <a:lnTo>
                      <a:pt x="1114" y="198"/>
                    </a:lnTo>
                    <a:lnTo>
                      <a:pt x="1114" y="198"/>
                    </a:lnTo>
                    <a:lnTo>
                      <a:pt x="1114" y="198"/>
                    </a:lnTo>
                    <a:lnTo>
                      <a:pt x="1114" y="198"/>
                    </a:lnTo>
                    <a:lnTo>
                      <a:pt x="1113" y="196"/>
                    </a:lnTo>
                    <a:lnTo>
                      <a:pt x="1113" y="196"/>
                    </a:lnTo>
                    <a:lnTo>
                      <a:pt x="1113" y="195"/>
                    </a:lnTo>
                    <a:lnTo>
                      <a:pt x="1113" y="195"/>
                    </a:lnTo>
                    <a:lnTo>
                      <a:pt x="1112" y="194"/>
                    </a:lnTo>
                    <a:lnTo>
                      <a:pt x="1112" y="194"/>
                    </a:lnTo>
                    <a:lnTo>
                      <a:pt x="1112" y="194"/>
                    </a:lnTo>
                    <a:lnTo>
                      <a:pt x="1112" y="194"/>
                    </a:lnTo>
                    <a:lnTo>
                      <a:pt x="1110" y="193"/>
                    </a:lnTo>
                    <a:lnTo>
                      <a:pt x="1110" y="193"/>
                    </a:lnTo>
                    <a:lnTo>
                      <a:pt x="1110" y="191"/>
                    </a:lnTo>
                    <a:lnTo>
                      <a:pt x="1110" y="191"/>
                    </a:lnTo>
                    <a:lnTo>
                      <a:pt x="1109" y="190"/>
                    </a:lnTo>
                    <a:lnTo>
                      <a:pt x="1109" y="190"/>
                    </a:lnTo>
                    <a:lnTo>
                      <a:pt x="1108" y="190"/>
                    </a:lnTo>
                    <a:lnTo>
                      <a:pt x="1108" y="190"/>
                    </a:lnTo>
                    <a:lnTo>
                      <a:pt x="1107" y="188"/>
                    </a:lnTo>
                    <a:lnTo>
                      <a:pt x="1107" y="188"/>
                    </a:lnTo>
                    <a:lnTo>
                      <a:pt x="1104" y="186"/>
                    </a:lnTo>
                    <a:lnTo>
                      <a:pt x="1104" y="186"/>
                    </a:lnTo>
                    <a:lnTo>
                      <a:pt x="1104" y="185"/>
                    </a:lnTo>
                    <a:lnTo>
                      <a:pt x="1104" y="185"/>
                    </a:lnTo>
                    <a:lnTo>
                      <a:pt x="1103" y="184"/>
                    </a:lnTo>
                    <a:lnTo>
                      <a:pt x="1103" y="184"/>
                    </a:lnTo>
                    <a:lnTo>
                      <a:pt x="1102" y="184"/>
                    </a:lnTo>
                    <a:lnTo>
                      <a:pt x="1102" y="184"/>
                    </a:lnTo>
                    <a:lnTo>
                      <a:pt x="1100" y="183"/>
                    </a:lnTo>
                    <a:lnTo>
                      <a:pt x="1100" y="183"/>
                    </a:lnTo>
                    <a:lnTo>
                      <a:pt x="1100" y="183"/>
                    </a:lnTo>
                    <a:lnTo>
                      <a:pt x="1100" y="183"/>
                    </a:lnTo>
                    <a:lnTo>
                      <a:pt x="1099" y="181"/>
                    </a:lnTo>
                    <a:lnTo>
                      <a:pt x="1099" y="181"/>
                    </a:lnTo>
                    <a:lnTo>
                      <a:pt x="1098" y="181"/>
                    </a:lnTo>
                    <a:lnTo>
                      <a:pt x="1098" y="181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4" y="180"/>
                    </a:lnTo>
                    <a:lnTo>
                      <a:pt x="1091" y="180"/>
                    </a:lnTo>
                    <a:lnTo>
                      <a:pt x="1091" y="180"/>
                    </a:lnTo>
                    <a:lnTo>
                      <a:pt x="1090" y="180"/>
                    </a:lnTo>
                    <a:lnTo>
                      <a:pt x="1090" y="180"/>
                    </a:lnTo>
                    <a:lnTo>
                      <a:pt x="1088" y="181"/>
                    </a:lnTo>
                    <a:lnTo>
                      <a:pt x="1088" y="181"/>
                    </a:lnTo>
                    <a:lnTo>
                      <a:pt x="1088" y="181"/>
                    </a:lnTo>
                    <a:lnTo>
                      <a:pt x="1088" y="181"/>
                    </a:lnTo>
                    <a:lnTo>
                      <a:pt x="1070" y="188"/>
                    </a:lnTo>
                    <a:lnTo>
                      <a:pt x="1070" y="188"/>
                    </a:lnTo>
                    <a:lnTo>
                      <a:pt x="1056" y="194"/>
                    </a:lnTo>
                    <a:lnTo>
                      <a:pt x="1046" y="200"/>
                    </a:lnTo>
                    <a:lnTo>
                      <a:pt x="1031" y="209"/>
                    </a:lnTo>
                    <a:lnTo>
                      <a:pt x="1031" y="209"/>
                    </a:lnTo>
                    <a:lnTo>
                      <a:pt x="1011" y="194"/>
                    </a:lnTo>
                    <a:lnTo>
                      <a:pt x="1011" y="194"/>
                    </a:lnTo>
                    <a:lnTo>
                      <a:pt x="1018" y="178"/>
                    </a:lnTo>
                    <a:lnTo>
                      <a:pt x="1022" y="165"/>
                    </a:lnTo>
                    <a:lnTo>
                      <a:pt x="1026" y="151"/>
                    </a:lnTo>
                    <a:lnTo>
                      <a:pt x="1026" y="151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2"/>
                    </a:lnTo>
                    <a:lnTo>
                      <a:pt x="1030" y="130"/>
                    </a:lnTo>
                    <a:lnTo>
                      <a:pt x="1030" y="130"/>
                    </a:lnTo>
                    <a:lnTo>
                      <a:pt x="1030" y="128"/>
                    </a:lnTo>
                    <a:lnTo>
                      <a:pt x="1030" y="128"/>
                    </a:lnTo>
                    <a:lnTo>
                      <a:pt x="1030" y="127"/>
                    </a:lnTo>
                    <a:lnTo>
                      <a:pt x="1030" y="127"/>
                    </a:lnTo>
                    <a:lnTo>
                      <a:pt x="1030" y="126"/>
                    </a:lnTo>
                    <a:lnTo>
                      <a:pt x="1030" y="126"/>
                    </a:lnTo>
                    <a:lnTo>
                      <a:pt x="1028" y="123"/>
                    </a:lnTo>
                    <a:lnTo>
                      <a:pt x="1028" y="123"/>
                    </a:lnTo>
                    <a:lnTo>
                      <a:pt x="1028" y="123"/>
                    </a:lnTo>
                    <a:lnTo>
                      <a:pt x="1028" y="123"/>
                    </a:lnTo>
                    <a:lnTo>
                      <a:pt x="1028" y="122"/>
                    </a:lnTo>
                    <a:lnTo>
                      <a:pt x="1028" y="122"/>
                    </a:lnTo>
                    <a:lnTo>
                      <a:pt x="1027" y="122"/>
                    </a:lnTo>
                    <a:lnTo>
                      <a:pt x="1027" y="122"/>
                    </a:lnTo>
                    <a:lnTo>
                      <a:pt x="1026" y="121"/>
                    </a:lnTo>
                    <a:lnTo>
                      <a:pt x="1026" y="121"/>
                    </a:lnTo>
                    <a:lnTo>
                      <a:pt x="1026" y="120"/>
                    </a:lnTo>
                    <a:lnTo>
                      <a:pt x="1026" y="120"/>
                    </a:lnTo>
                    <a:lnTo>
                      <a:pt x="1025" y="118"/>
                    </a:lnTo>
                    <a:lnTo>
                      <a:pt x="1025" y="118"/>
                    </a:lnTo>
                    <a:lnTo>
                      <a:pt x="1025" y="118"/>
                    </a:lnTo>
                    <a:lnTo>
                      <a:pt x="1025" y="118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2" y="117"/>
                    </a:lnTo>
                    <a:lnTo>
                      <a:pt x="1020" y="115"/>
                    </a:lnTo>
                    <a:lnTo>
                      <a:pt x="1020" y="115"/>
                    </a:lnTo>
                    <a:lnTo>
                      <a:pt x="1017" y="113"/>
                    </a:lnTo>
                    <a:lnTo>
                      <a:pt x="1017" y="113"/>
                    </a:lnTo>
                    <a:lnTo>
                      <a:pt x="1017" y="113"/>
                    </a:lnTo>
                    <a:lnTo>
                      <a:pt x="1017" y="113"/>
                    </a:lnTo>
                    <a:lnTo>
                      <a:pt x="1015" y="112"/>
                    </a:lnTo>
                    <a:lnTo>
                      <a:pt x="1015" y="112"/>
                    </a:lnTo>
                    <a:lnTo>
                      <a:pt x="1015" y="112"/>
                    </a:lnTo>
                    <a:lnTo>
                      <a:pt x="1015" y="112"/>
                    </a:lnTo>
                    <a:lnTo>
                      <a:pt x="1013" y="111"/>
                    </a:lnTo>
                    <a:lnTo>
                      <a:pt x="1013" y="111"/>
                    </a:lnTo>
                    <a:lnTo>
                      <a:pt x="1012" y="111"/>
                    </a:lnTo>
                    <a:lnTo>
                      <a:pt x="1012" y="111"/>
                    </a:lnTo>
                    <a:lnTo>
                      <a:pt x="1011" y="110"/>
                    </a:lnTo>
                    <a:lnTo>
                      <a:pt x="1011" y="110"/>
                    </a:lnTo>
                    <a:lnTo>
                      <a:pt x="1011" y="110"/>
                    </a:lnTo>
                    <a:lnTo>
                      <a:pt x="1011" y="110"/>
                    </a:lnTo>
                    <a:lnTo>
                      <a:pt x="1006" y="110"/>
                    </a:lnTo>
                    <a:lnTo>
                      <a:pt x="1006" y="110"/>
                    </a:lnTo>
                    <a:lnTo>
                      <a:pt x="1006" y="110"/>
                    </a:lnTo>
                    <a:lnTo>
                      <a:pt x="1006" y="110"/>
                    </a:lnTo>
                    <a:lnTo>
                      <a:pt x="1003" y="111"/>
                    </a:lnTo>
                    <a:lnTo>
                      <a:pt x="1003" y="111"/>
                    </a:lnTo>
                    <a:lnTo>
                      <a:pt x="1003" y="111"/>
                    </a:lnTo>
                    <a:lnTo>
                      <a:pt x="1003" y="111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99" y="112"/>
                    </a:lnTo>
                    <a:lnTo>
                      <a:pt x="983" y="122"/>
                    </a:lnTo>
                    <a:lnTo>
                      <a:pt x="983" y="122"/>
                    </a:lnTo>
                    <a:lnTo>
                      <a:pt x="972" y="130"/>
                    </a:lnTo>
                    <a:lnTo>
                      <a:pt x="962" y="137"/>
                    </a:lnTo>
                    <a:lnTo>
                      <a:pt x="949" y="150"/>
                    </a:lnTo>
                    <a:lnTo>
                      <a:pt x="949" y="150"/>
                    </a:lnTo>
                    <a:lnTo>
                      <a:pt x="928" y="137"/>
                    </a:lnTo>
                    <a:lnTo>
                      <a:pt x="928" y="137"/>
                    </a:lnTo>
                    <a:lnTo>
                      <a:pt x="931" y="120"/>
                    </a:lnTo>
                    <a:lnTo>
                      <a:pt x="933" y="108"/>
                    </a:lnTo>
                    <a:lnTo>
                      <a:pt x="934" y="93"/>
                    </a:lnTo>
                    <a:lnTo>
                      <a:pt x="934" y="93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4"/>
                    </a:lnTo>
                    <a:lnTo>
                      <a:pt x="934" y="70"/>
                    </a:lnTo>
                    <a:lnTo>
                      <a:pt x="934" y="70"/>
                    </a:lnTo>
                    <a:lnTo>
                      <a:pt x="934" y="70"/>
                    </a:lnTo>
                    <a:lnTo>
                      <a:pt x="934" y="70"/>
                    </a:lnTo>
                    <a:lnTo>
                      <a:pt x="934" y="68"/>
                    </a:lnTo>
                    <a:lnTo>
                      <a:pt x="934" y="68"/>
                    </a:lnTo>
                    <a:lnTo>
                      <a:pt x="933" y="68"/>
                    </a:lnTo>
                    <a:lnTo>
                      <a:pt x="933" y="68"/>
                    </a:lnTo>
                    <a:lnTo>
                      <a:pt x="933" y="65"/>
                    </a:lnTo>
                    <a:lnTo>
                      <a:pt x="933" y="65"/>
                    </a:lnTo>
                    <a:lnTo>
                      <a:pt x="933" y="65"/>
                    </a:lnTo>
                    <a:lnTo>
                      <a:pt x="933" y="65"/>
                    </a:lnTo>
                    <a:lnTo>
                      <a:pt x="931" y="64"/>
                    </a:lnTo>
                    <a:lnTo>
                      <a:pt x="931" y="64"/>
                    </a:lnTo>
                    <a:lnTo>
                      <a:pt x="930" y="64"/>
                    </a:lnTo>
                    <a:lnTo>
                      <a:pt x="930" y="64"/>
                    </a:lnTo>
                    <a:lnTo>
                      <a:pt x="929" y="63"/>
                    </a:lnTo>
                    <a:lnTo>
                      <a:pt x="929" y="63"/>
                    </a:lnTo>
                    <a:lnTo>
                      <a:pt x="929" y="63"/>
                    </a:lnTo>
                    <a:lnTo>
                      <a:pt x="929" y="63"/>
                    </a:lnTo>
                    <a:lnTo>
                      <a:pt x="928" y="62"/>
                    </a:lnTo>
                    <a:lnTo>
                      <a:pt x="928" y="62"/>
                    </a:lnTo>
                    <a:lnTo>
                      <a:pt x="926" y="60"/>
                    </a:lnTo>
                    <a:lnTo>
                      <a:pt x="926" y="60"/>
                    </a:lnTo>
                    <a:lnTo>
                      <a:pt x="925" y="60"/>
                    </a:lnTo>
                    <a:lnTo>
                      <a:pt x="925" y="60"/>
                    </a:lnTo>
                    <a:lnTo>
                      <a:pt x="924" y="59"/>
                    </a:lnTo>
                    <a:lnTo>
                      <a:pt x="924" y="59"/>
                    </a:lnTo>
                    <a:lnTo>
                      <a:pt x="921" y="59"/>
                    </a:lnTo>
                    <a:lnTo>
                      <a:pt x="921" y="59"/>
                    </a:lnTo>
                    <a:lnTo>
                      <a:pt x="919" y="58"/>
                    </a:lnTo>
                    <a:lnTo>
                      <a:pt x="919" y="58"/>
                    </a:lnTo>
                    <a:lnTo>
                      <a:pt x="919" y="57"/>
                    </a:lnTo>
                    <a:lnTo>
                      <a:pt x="919" y="57"/>
                    </a:lnTo>
                    <a:lnTo>
                      <a:pt x="916" y="57"/>
                    </a:lnTo>
                    <a:lnTo>
                      <a:pt x="916" y="57"/>
                    </a:lnTo>
                    <a:lnTo>
                      <a:pt x="916" y="57"/>
                    </a:lnTo>
                    <a:lnTo>
                      <a:pt x="916" y="57"/>
                    </a:lnTo>
                    <a:lnTo>
                      <a:pt x="914" y="55"/>
                    </a:lnTo>
                    <a:lnTo>
                      <a:pt x="914" y="55"/>
                    </a:lnTo>
                    <a:lnTo>
                      <a:pt x="914" y="55"/>
                    </a:lnTo>
                    <a:lnTo>
                      <a:pt x="914" y="55"/>
                    </a:lnTo>
                    <a:lnTo>
                      <a:pt x="913" y="55"/>
                    </a:lnTo>
                    <a:lnTo>
                      <a:pt x="913" y="55"/>
                    </a:lnTo>
                    <a:lnTo>
                      <a:pt x="911" y="55"/>
                    </a:lnTo>
                    <a:lnTo>
                      <a:pt x="911" y="55"/>
                    </a:lnTo>
                    <a:lnTo>
                      <a:pt x="910" y="55"/>
                    </a:lnTo>
                    <a:lnTo>
                      <a:pt x="910" y="55"/>
                    </a:lnTo>
                    <a:lnTo>
                      <a:pt x="909" y="55"/>
                    </a:lnTo>
                    <a:lnTo>
                      <a:pt x="909" y="55"/>
                    </a:lnTo>
                    <a:lnTo>
                      <a:pt x="908" y="55"/>
                    </a:lnTo>
                    <a:lnTo>
                      <a:pt x="908" y="55"/>
                    </a:lnTo>
                    <a:lnTo>
                      <a:pt x="906" y="55"/>
                    </a:lnTo>
                    <a:lnTo>
                      <a:pt x="906" y="55"/>
                    </a:lnTo>
                    <a:lnTo>
                      <a:pt x="905" y="57"/>
                    </a:lnTo>
                    <a:lnTo>
                      <a:pt x="905" y="57"/>
                    </a:lnTo>
                    <a:lnTo>
                      <a:pt x="905" y="57"/>
                    </a:lnTo>
                    <a:lnTo>
                      <a:pt x="905" y="57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901" y="59"/>
                    </a:lnTo>
                    <a:lnTo>
                      <a:pt x="887" y="72"/>
                    </a:lnTo>
                    <a:lnTo>
                      <a:pt x="887" y="72"/>
                    </a:lnTo>
                    <a:lnTo>
                      <a:pt x="877" y="82"/>
                    </a:lnTo>
                    <a:lnTo>
                      <a:pt x="868" y="91"/>
                    </a:lnTo>
                    <a:lnTo>
                      <a:pt x="858" y="106"/>
                    </a:lnTo>
                    <a:lnTo>
                      <a:pt x="858" y="106"/>
                    </a:lnTo>
                    <a:lnTo>
                      <a:pt x="834" y="97"/>
                    </a:lnTo>
                    <a:lnTo>
                      <a:pt x="834" y="97"/>
                    </a:lnTo>
                    <a:lnTo>
                      <a:pt x="836" y="79"/>
                    </a:lnTo>
                    <a:lnTo>
                      <a:pt x="836" y="67"/>
                    </a:lnTo>
                    <a:lnTo>
                      <a:pt x="834" y="52"/>
                    </a:lnTo>
                    <a:lnTo>
                      <a:pt x="834" y="52"/>
                    </a:lnTo>
                    <a:lnTo>
                      <a:pt x="831" y="34"/>
                    </a:lnTo>
                    <a:lnTo>
                      <a:pt x="831" y="34"/>
                    </a:lnTo>
                    <a:lnTo>
                      <a:pt x="831" y="34"/>
                    </a:lnTo>
                    <a:lnTo>
                      <a:pt x="831" y="34"/>
                    </a:lnTo>
                    <a:lnTo>
                      <a:pt x="831" y="33"/>
                    </a:lnTo>
                    <a:lnTo>
                      <a:pt x="831" y="33"/>
                    </a:lnTo>
                    <a:lnTo>
                      <a:pt x="829" y="30"/>
                    </a:lnTo>
                    <a:lnTo>
                      <a:pt x="829" y="30"/>
                    </a:lnTo>
                    <a:lnTo>
                      <a:pt x="828" y="28"/>
                    </a:lnTo>
                    <a:lnTo>
                      <a:pt x="828" y="28"/>
                    </a:lnTo>
                    <a:lnTo>
                      <a:pt x="828" y="26"/>
                    </a:lnTo>
                    <a:lnTo>
                      <a:pt x="828" y="26"/>
                    </a:lnTo>
                    <a:lnTo>
                      <a:pt x="827" y="25"/>
                    </a:lnTo>
                    <a:lnTo>
                      <a:pt x="827" y="25"/>
                    </a:lnTo>
                    <a:lnTo>
                      <a:pt x="827" y="25"/>
                    </a:lnTo>
                    <a:lnTo>
                      <a:pt x="827" y="25"/>
                    </a:lnTo>
                    <a:lnTo>
                      <a:pt x="826" y="24"/>
                    </a:lnTo>
                    <a:lnTo>
                      <a:pt x="826" y="24"/>
                    </a:lnTo>
                    <a:lnTo>
                      <a:pt x="826" y="24"/>
                    </a:lnTo>
                    <a:lnTo>
                      <a:pt x="826" y="24"/>
                    </a:lnTo>
                    <a:lnTo>
                      <a:pt x="824" y="23"/>
                    </a:lnTo>
                    <a:lnTo>
                      <a:pt x="824" y="23"/>
                    </a:lnTo>
                    <a:lnTo>
                      <a:pt x="823" y="23"/>
                    </a:lnTo>
                    <a:lnTo>
                      <a:pt x="823" y="23"/>
                    </a:lnTo>
                    <a:lnTo>
                      <a:pt x="822" y="21"/>
                    </a:lnTo>
                    <a:lnTo>
                      <a:pt x="822" y="21"/>
                    </a:lnTo>
                    <a:lnTo>
                      <a:pt x="821" y="21"/>
                    </a:lnTo>
                    <a:lnTo>
                      <a:pt x="821" y="21"/>
                    </a:lnTo>
                    <a:lnTo>
                      <a:pt x="819" y="21"/>
                    </a:lnTo>
                    <a:lnTo>
                      <a:pt x="819" y="21"/>
                    </a:lnTo>
                    <a:lnTo>
                      <a:pt x="818" y="20"/>
                    </a:lnTo>
                    <a:lnTo>
                      <a:pt x="818" y="20"/>
                    </a:lnTo>
                    <a:lnTo>
                      <a:pt x="816" y="20"/>
                    </a:lnTo>
                    <a:lnTo>
                      <a:pt x="816" y="20"/>
                    </a:lnTo>
                    <a:lnTo>
                      <a:pt x="813" y="19"/>
                    </a:lnTo>
                    <a:lnTo>
                      <a:pt x="813" y="19"/>
                    </a:lnTo>
                    <a:lnTo>
                      <a:pt x="812" y="19"/>
                    </a:lnTo>
                    <a:lnTo>
                      <a:pt x="812" y="19"/>
                    </a:lnTo>
                    <a:lnTo>
                      <a:pt x="811" y="19"/>
                    </a:lnTo>
                    <a:lnTo>
                      <a:pt x="811" y="19"/>
                    </a:lnTo>
                    <a:lnTo>
                      <a:pt x="809" y="19"/>
                    </a:lnTo>
                    <a:lnTo>
                      <a:pt x="809" y="19"/>
                    </a:lnTo>
                    <a:lnTo>
                      <a:pt x="808" y="18"/>
                    </a:lnTo>
                    <a:lnTo>
                      <a:pt x="808" y="18"/>
                    </a:lnTo>
                    <a:lnTo>
                      <a:pt x="807" y="18"/>
                    </a:lnTo>
                    <a:lnTo>
                      <a:pt x="807" y="18"/>
                    </a:lnTo>
                    <a:lnTo>
                      <a:pt x="805" y="18"/>
                    </a:lnTo>
                    <a:lnTo>
                      <a:pt x="805" y="18"/>
                    </a:lnTo>
                    <a:lnTo>
                      <a:pt x="804" y="18"/>
                    </a:lnTo>
                    <a:lnTo>
                      <a:pt x="804" y="18"/>
                    </a:lnTo>
                    <a:lnTo>
                      <a:pt x="803" y="19"/>
                    </a:lnTo>
                    <a:lnTo>
                      <a:pt x="803" y="19"/>
                    </a:lnTo>
                    <a:lnTo>
                      <a:pt x="803" y="19"/>
                    </a:lnTo>
                    <a:lnTo>
                      <a:pt x="803" y="19"/>
                    </a:lnTo>
                    <a:lnTo>
                      <a:pt x="800" y="20"/>
                    </a:lnTo>
                    <a:lnTo>
                      <a:pt x="800" y="20"/>
                    </a:lnTo>
                    <a:lnTo>
                      <a:pt x="800" y="20"/>
                    </a:lnTo>
                    <a:lnTo>
                      <a:pt x="800" y="20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95" y="24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75" y="50"/>
                    </a:lnTo>
                    <a:lnTo>
                      <a:pt x="769" y="62"/>
                    </a:lnTo>
                    <a:lnTo>
                      <a:pt x="760" y="77"/>
                    </a:lnTo>
                    <a:lnTo>
                      <a:pt x="760" y="77"/>
                    </a:lnTo>
                    <a:lnTo>
                      <a:pt x="736" y="73"/>
                    </a:lnTo>
                    <a:lnTo>
                      <a:pt x="736" y="73"/>
                    </a:lnTo>
                    <a:lnTo>
                      <a:pt x="734" y="55"/>
                    </a:lnTo>
                    <a:lnTo>
                      <a:pt x="731" y="43"/>
                    </a:lnTo>
                    <a:lnTo>
                      <a:pt x="727" y="29"/>
                    </a:lnTo>
                    <a:lnTo>
                      <a:pt x="727" y="29"/>
                    </a:lnTo>
                    <a:lnTo>
                      <a:pt x="721" y="11"/>
                    </a:lnTo>
                    <a:lnTo>
                      <a:pt x="721" y="11"/>
                    </a:lnTo>
                    <a:lnTo>
                      <a:pt x="721" y="10"/>
                    </a:lnTo>
                    <a:lnTo>
                      <a:pt x="721" y="10"/>
                    </a:lnTo>
                    <a:lnTo>
                      <a:pt x="719" y="5"/>
                    </a:lnTo>
                    <a:lnTo>
                      <a:pt x="719" y="5"/>
                    </a:lnTo>
                    <a:lnTo>
                      <a:pt x="719" y="5"/>
                    </a:lnTo>
                    <a:lnTo>
                      <a:pt x="719" y="5"/>
                    </a:lnTo>
                    <a:lnTo>
                      <a:pt x="717" y="4"/>
                    </a:lnTo>
                    <a:lnTo>
                      <a:pt x="717" y="4"/>
                    </a:lnTo>
                    <a:lnTo>
                      <a:pt x="716" y="4"/>
                    </a:lnTo>
                    <a:lnTo>
                      <a:pt x="716" y="4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2" y="1"/>
                    </a:lnTo>
                    <a:lnTo>
                      <a:pt x="712" y="1"/>
                    </a:lnTo>
                    <a:lnTo>
                      <a:pt x="712" y="1"/>
                    </a:lnTo>
                    <a:lnTo>
                      <a:pt x="712" y="1"/>
                    </a:lnTo>
                    <a:lnTo>
                      <a:pt x="710" y="1"/>
                    </a:lnTo>
                    <a:lnTo>
                      <a:pt x="710" y="1"/>
                    </a:lnTo>
                    <a:lnTo>
                      <a:pt x="710" y="1"/>
                    </a:lnTo>
                    <a:lnTo>
                      <a:pt x="710" y="1"/>
                    </a:lnTo>
                    <a:lnTo>
                      <a:pt x="707" y="1"/>
                    </a:lnTo>
                    <a:lnTo>
                      <a:pt x="707" y="1"/>
                    </a:lnTo>
                    <a:lnTo>
                      <a:pt x="707" y="0"/>
                    </a:lnTo>
                    <a:lnTo>
                      <a:pt x="707" y="0"/>
                    </a:lnTo>
                    <a:lnTo>
                      <a:pt x="705" y="0"/>
                    </a:lnTo>
                    <a:lnTo>
                      <a:pt x="705" y="0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6" y="0"/>
                    </a:lnTo>
                    <a:lnTo>
                      <a:pt x="693" y="0"/>
                    </a:lnTo>
                    <a:lnTo>
                      <a:pt x="693" y="0"/>
                    </a:lnTo>
                    <a:lnTo>
                      <a:pt x="693" y="0"/>
                    </a:lnTo>
                    <a:lnTo>
                      <a:pt x="693" y="0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690" y="2"/>
                    </a:lnTo>
                    <a:lnTo>
                      <a:pt x="690" y="2"/>
                    </a:lnTo>
                    <a:lnTo>
                      <a:pt x="690" y="2"/>
                    </a:lnTo>
                    <a:lnTo>
                      <a:pt x="690" y="2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87" y="5"/>
                    </a:lnTo>
                    <a:lnTo>
                      <a:pt x="686" y="7"/>
                    </a:lnTo>
                    <a:lnTo>
                      <a:pt x="686" y="7"/>
                    </a:lnTo>
                    <a:lnTo>
                      <a:pt x="685" y="7"/>
                    </a:lnTo>
                    <a:lnTo>
                      <a:pt x="685" y="7"/>
                    </a:lnTo>
                    <a:lnTo>
                      <a:pt x="676" y="24"/>
                    </a:lnTo>
                    <a:lnTo>
                      <a:pt x="676" y="24"/>
                    </a:lnTo>
                    <a:lnTo>
                      <a:pt x="669" y="38"/>
                    </a:lnTo>
                    <a:lnTo>
                      <a:pt x="666" y="49"/>
                    </a:lnTo>
                    <a:lnTo>
                      <a:pt x="661" y="65"/>
                    </a:lnTo>
                    <a:lnTo>
                      <a:pt x="661" y="65"/>
                    </a:lnTo>
                    <a:lnTo>
                      <a:pt x="635" y="65"/>
                    </a:lnTo>
                    <a:lnTo>
                      <a:pt x="635" y="65"/>
                    </a:lnTo>
                    <a:lnTo>
                      <a:pt x="630" y="49"/>
                    </a:lnTo>
                    <a:lnTo>
                      <a:pt x="625" y="38"/>
                    </a:lnTo>
                    <a:lnTo>
                      <a:pt x="619" y="24"/>
                    </a:lnTo>
                    <a:lnTo>
                      <a:pt x="619" y="24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10" y="7"/>
                    </a:lnTo>
                    <a:lnTo>
                      <a:pt x="606" y="2"/>
                    </a:lnTo>
                    <a:lnTo>
                      <a:pt x="606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4" y="1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598" y="0"/>
                    </a:lnTo>
                    <a:lnTo>
                      <a:pt x="598" y="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95" y="0"/>
                    </a:lnTo>
                    <a:lnTo>
                      <a:pt x="595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89" y="0"/>
                    </a:lnTo>
                    <a:lnTo>
                      <a:pt x="589" y="0"/>
                    </a:lnTo>
                    <a:lnTo>
                      <a:pt x="588" y="1"/>
                    </a:lnTo>
                    <a:lnTo>
                      <a:pt x="588" y="1"/>
                    </a:lnTo>
                    <a:lnTo>
                      <a:pt x="585" y="1"/>
                    </a:lnTo>
                    <a:lnTo>
                      <a:pt x="585" y="1"/>
                    </a:lnTo>
                    <a:lnTo>
                      <a:pt x="585" y="1"/>
                    </a:lnTo>
                    <a:lnTo>
                      <a:pt x="585" y="1"/>
                    </a:lnTo>
                    <a:lnTo>
                      <a:pt x="582" y="1"/>
                    </a:lnTo>
                    <a:lnTo>
                      <a:pt x="582" y="1"/>
                    </a:lnTo>
                    <a:lnTo>
                      <a:pt x="582" y="1"/>
                    </a:lnTo>
                    <a:lnTo>
                      <a:pt x="582" y="1"/>
                    </a:lnTo>
                    <a:lnTo>
                      <a:pt x="581" y="2"/>
                    </a:lnTo>
                    <a:lnTo>
                      <a:pt x="581" y="2"/>
                    </a:lnTo>
                    <a:lnTo>
                      <a:pt x="580" y="2"/>
                    </a:lnTo>
                    <a:lnTo>
                      <a:pt x="580" y="2"/>
                    </a:lnTo>
                    <a:lnTo>
                      <a:pt x="579" y="4"/>
                    </a:lnTo>
                    <a:lnTo>
                      <a:pt x="579" y="4"/>
                    </a:lnTo>
                    <a:lnTo>
                      <a:pt x="579" y="4"/>
                    </a:lnTo>
                    <a:lnTo>
                      <a:pt x="579" y="4"/>
                    </a:lnTo>
                    <a:lnTo>
                      <a:pt x="577" y="5"/>
                    </a:lnTo>
                    <a:lnTo>
                      <a:pt x="577" y="5"/>
                    </a:lnTo>
                    <a:lnTo>
                      <a:pt x="576" y="5"/>
                    </a:lnTo>
                    <a:lnTo>
                      <a:pt x="576" y="5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74" y="10"/>
                    </a:lnTo>
                    <a:lnTo>
                      <a:pt x="574" y="10"/>
                    </a:lnTo>
                    <a:lnTo>
                      <a:pt x="574" y="11"/>
                    </a:lnTo>
                    <a:lnTo>
                      <a:pt x="574" y="11"/>
                    </a:lnTo>
                    <a:lnTo>
                      <a:pt x="574" y="11"/>
                    </a:lnTo>
                    <a:lnTo>
                      <a:pt x="567" y="29"/>
                    </a:lnTo>
                    <a:lnTo>
                      <a:pt x="567" y="29"/>
                    </a:lnTo>
                    <a:lnTo>
                      <a:pt x="564" y="43"/>
                    </a:lnTo>
                    <a:lnTo>
                      <a:pt x="561" y="55"/>
                    </a:lnTo>
                    <a:lnTo>
                      <a:pt x="559" y="73"/>
                    </a:lnTo>
                    <a:lnTo>
                      <a:pt x="559" y="73"/>
                    </a:lnTo>
                    <a:lnTo>
                      <a:pt x="535" y="77"/>
                    </a:lnTo>
                    <a:lnTo>
                      <a:pt x="535" y="77"/>
                    </a:lnTo>
                    <a:lnTo>
                      <a:pt x="527" y="62"/>
                    </a:lnTo>
                    <a:lnTo>
                      <a:pt x="519" y="50"/>
                    </a:lnTo>
                    <a:lnTo>
                      <a:pt x="512" y="38"/>
                    </a:lnTo>
                    <a:lnTo>
                      <a:pt x="512" y="38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9" y="24"/>
                    </a:lnTo>
                    <a:lnTo>
                      <a:pt x="494" y="20"/>
                    </a:lnTo>
                    <a:lnTo>
                      <a:pt x="494" y="20"/>
                    </a:lnTo>
                    <a:lnTo>
                      <a:pt x="494" y="20"/>
                    </a:lnTo>
                    <a:lnTo>
                      <a:pt x="494" y="20"/>
                    </a:lnTo>
                    <a:lnTo>
                      <a:pt x="493" y="19"/>
                    </a:lnTo>
                    <a:lnTo>
                      <a:pt x="493" y="19"/>
                    </a:lnTo>
                    <a:lnTo>
                      <a:pt x="492" y="19"/>
                    </a:lnTo>
                    <a:lnTo>
                      <a:pt x="492" y="19"/>
                    </a:lnTo>
                    <a:lnTo>
                      <a:pt x="490" y="18"/>
                    </a:lnTo>
                    <a:lnTo>
                      <a:pt x="490" y="18"/>
                    </a:lnTo>
                    <a:lnTo>
                      <a:pt x="490" y="18"/>
                    </a:lnTo>
                    <a:lnTo>
                      <a:pt x="490" y="18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8" y="18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3" y="19"/>
                    </a:lnTo>
                    <a:lnTo>
                      <a:pt x="483" y="19"/>
                    </a:lnTo>
                    <a:lnTo>
                      <a:pt x="482" y="19"/>
                    </a:lnTo>
                    <a:lnTo>
                      <a:pt x="482" y="19"/>
                    </a:lnTo>
                    <a:lnTo>
                      <a:pt x="479" y="20"/>
                    </a:lnTo>
                    <a:lnTo>
                      <a:pt x="479" y="20"/>
                    </a:lnTo>
                    <a:lnTo>
                      <a:pt x="477" y="20"/>
                    </a:lnTo>
                    <a:lnTo>
                      <a:pt x="477" y="20"/>
                    </a:lnTo>
                    <a:lnTo>
                      <a:pt x="477" y="21"/>
                    </a:lnTo>
                    <a:lnTo>
                      <a:pt x="477" y="21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2" y="23"/>
                    </a:lnTo>
                    <a:lnTo>
                      <a:pt x="472" y="23"/>
                    </a:lnTo>
                    <a:lnTo>
                      <a:pt x="472" y="23"/>
                    </a:lnTo>
                    <a:lnTo>
                      <a:pt x="472" y="23"/>
                    </a:lnTo>
                    <a:lnTo>
                      <a:pt x="470" y="24"/>
                    </a:lnTo>
                    <a:lnTo>
                      <a:pt x="470" y="24"/>
                    </a:lnTo>
                    <a:lnTo>
                      <a:pt x="469" y="24"/>
                    </a:lnTo>
                    <a:lnTo>
                      <a:pt x="469" y="24"/>
                    </a:lnTo>
                    <a:lnTo>
                      <a:pt x="468" y="25"/>
                    </a:lnTo>
                    <a:lnTo>
                      <a:pt x="468" y="25"/>
                    </a:lnTo>
                    <a:lnTo>
                      <a:pt x="468" y="25"/>
                    </a:lnTo>
                    <a:lnTo>
                      <a:pt x="468" y="25"/>
                    </a:lnTo>
                    <a:lnTo>
                      <a:pt x="467" y="26"/>
                    </a:lnTo>
                    <a:lnTo>
                      <a:pt x="467" y="26"/>
                    </a:lnTo>
                    <a:lnTo>
                      <a:pt x="467" y="28"/>
                    </a:lnTo>
                    <a:lnTo>
                      <a:pt x="467" y="28"/>
                    </a:lnTo>
                    <a:lnTo>
                      <a:pt x="465" y="30"/>
                    </a:lnTo>
                    <a:lnTo>
                      <a:pt x="465" y="30"/>
                    </a:lnTo>
                    <a:lnTo>
                      <a:pt x="465" y="30"/>
                    </a:lnTo>
                    <a:lnTo>
                      <a:pt x="465" y="30"/>
                    </a:lnTo>
                    <a:lnTo>
                      <a:pt x="464" y="33"/>
                    </a:lnTo>
                    <a:lnTo>
                      <a:pt x="464" y="33"/>
                    </a:lnTo>
                    <a:lnTo>
                      <a:pt x="464" y="34"/>
                    </a:lnTo>
                    <a:lnTo>
                      <a:pt x="464" y="34"/>
                    </a:lnTo>
                    <a:lnTo>
                      <a:pt x="464" y="34"/>
                    </a:lnTo>
                    <a:lnTo>
                      <a:pt x="462" y="52"/>
                    </a:lnTo>
                    <a:lnTo>
                      <a:pt x="462" y="52"/>
                    </a:lnTo>
                    <a:lnTo>
                      <a:pt x="460" y="67"/>
                    </a:lnTo>
                    <a:lnTo>
                      <a:pt x="460" y="79"/>
                    </a:lnTo>
                    <a:lnTo>
                      <a:pt x="460" y="97"/>
                    </a:lnTo>
                    <a:lnTo>
                      <a:pt x="460" y="97"/>
                    </a:lnTo>
                    <a:lnTo>
                      <a:pt x="438" y="106"/>
                    </a:lnTo>
                    <a:lnTo>
                      <a:pt x="438" y="106"/>
                    </a:lnTo>
                    <a:lnTo>
                      <a:pt x="426" y="91"/>
                    </a:lnTo>
                    <a:lnTo>
                      <a:pt x="419" y="82"/>
                    </a:lnTo>
                    <a:lnTo>
                      <a:pt x="407" y="72"/>
                    </a:lnTo>
                    <a:lnTo>
                      <a:pt x="407" y="72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3" y="59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8" y="57"/>
                    </a:lnTo>
                    <a:lnTo>
                      <a:pt x="377" y="57"/>
                    </a:lnTo>
                    <a:lnTo>
                      <a:pt x="377" y="57"/>
                    </a:lnTo>
                    <a:lnTo>
                      <a:pt x="376" y="58"/>
                    </a:lnTo>
                    <a:lnTo>
                      <a:pt x="376" y="58"/>
                    </a:lnTo>
                    <a:lnTo>
                      <a:pt x="373" y="59"/>
                    </a:lnTo>
                    <a:lnTo>
                      <a:pt x="373" y="59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1" y="60"/>
                    </a:lnTo>
                    <a:lnTo>
                      <a:pt x="371" y="60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8" y="62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6" y="63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3" y="65"/>
                    </a:lnTo>
                    <a:lnTo>
                      <a:pt x="363" y="65"/>
                    </a:lnTo>
                    <a:lnTo>
                      <a:pt x="362" y="65"/>
                    </a:lnTo>
                    <a:lnTo>
                      <a:pt x="362" y="65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1" y="70"/>
                    </a:lnTo>
                    <a:lnTo>
                      <a:pt x="361" y="70"/>
                    </a:lnTo>
                    <a:lnTo>
                      <a:pt x="361" y="72"/>
                    </a:lnTo>
                    <a:lnTo>
                      <a:pt x="361" y="72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61" y="93"/>
                    </a:lnTo>
                    <a:lnTo>
                      <a:pt x="361" y="93"/>
                    </a:lnTo>
                    <a:lnTo>
                      <a:pt x="362" y="108"/>
                    </a:lnTo>
                    <a:lnTo>
                      <a:pt x="365" y="121"/>
                    </a:lnTo>
                    <a:lnTo>
                      <a:pt x="368" y="137"/>
                    </a:lnTo>
                    <a:lnTo>
                      <a:pt x="368" y="137"/>
                    </a:lnTo>
                    <a:lnTo>
                      <a:pt x="347" y="150"/>
                    </a:lnTo>
                    <a:lnTo>
                      <a:pt x="347" y="150"/>
                    </a:lnTo>
                    <a:lnTo>
                      <a:pt x="334" y="138"/>
                    </a:lnTo>
                    <a:lnTo>
                      <a:pt x="324" y="130"/>
                    </a:lnTo>
                    <a:lnTo>
                      <a:pt x="312" y="122"/>
                    </a:lnTo>
                    <a:lnTo>
                      <a:pt x="312" y="12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0" y="110"/>
                    </a:lnTo>
                    <a:lnTo>
                      <a:pt x="290" y="110"/>
                    </a:lnTo>
                    <a:lnTo>
                      <a:pt x="289" y="110"/>
                    </a:lnTo>
                    <a:lnTo>
                      <a:pt x="289" y="110"/>
                    </a:lnTo>
                    <a:lnTo>
                      <a:pt x="288" y="110"/>
                    </a:lnTo>
                    <a:lnTo>
                      <a:pt x="288" y="110"/>
                    </a:lnTo>
                    <a:lnTo>
                      <a:pt x="286" y="110"/>
                    </a:lnTo>
                    <a:lnTo>
                      <a:pt x="286" y="110"/>
                    </a:lnTo>
                    <a:lnTo>
                      <a:pt x="285" y="110"/>
                    </a:lnTo>
                    <a:lnTo>
                      <a:pt x="285" y="110"/>
                    </a:lnTo>
                    <a:lnTo>
                      <a:pt x="285" y="110"/>
                    </a:lnTo>
                    <a:lnTo>
                      <a:pt x="285" y="110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79" y="113"/>
                    </a:lnTo>
                    <a:lnTo>
                      <a:pt x="279" y="113"/>
                    </a:lnTo>
                    <a:lnTo>
                      <a:pt x="278" y="113"/>
                    </a:lnTo>
                    <a:lnTo>
                      <a:pt x="278" y="113"/>
                    </a:lnTo>
                    <a:lnTo>
                      <a:pt x="275" y="115"/>
                    </a:lnTo>
                    <a:lnTo>
                      <a:pt x="275" y="115"/>
                    </a:lnTo>
                    <a:lnTo>
                      <a:pt x="274" y="117"/>
                    </a:lnTo>
                    <a:lnTo>
                      <a:pt x="274" y="117"/>
                    </a:lnTo>
                    <a:lnTo>
                      <a:pt x="273" y="117"/>
                    </a:lnTo>
                    <a:lnTo>
                      <a:pt x="273" y="117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0" y="118"/>
                    </a:lnTo>
                    <a:lnTo>
                      <a:pt x="270" y="118"/>
                    </a:lnTo>
                    <a:lnTo>
                      <a:pt x="269" y="120"/>
                    </a:lnTo>
                    <a:lnTo>
                      <a:pt x="269" y="120"/>
                    </a:lnTo>
                    <a:lnTo>
                      <a:pt x="269" y="121"/>
                    </a:lnTo>
                    <a:lnTo>
                      <a:pt x="269" y="121"/>
                    </a:lnTo>
                    <a:lnTo>
                      <a:pt x="267" y="122"/>
                    </a:lnTo>
                    <a:lnTo>
                      <a:pt x="267" y="122"/>
                    </a:lnTo>
                    <a:lnTo>
                      <a:pt x="267" y="122"/>
                    </a:lnTo>
                    <a:lnTo>
                      <a:pt x="267" y="122"/>
                    </a:lnTo>
                    <a:lnTo>
                      <a:pt x="266" y="123"/>
                    </a:lnTo>
                    <a:lnTo>
                      <a:pt x="266" y="123"/>
                    </a:lnTo>
                    <a:lnTo>
                      <a:pt x="266" y="125"/>
                    </a:lnTo>
                    <a:lnTo>
                      <a:pt x="266" y="125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5" y="127"/>
                    </a:lnTo>
                    <a:lnTo>
                      <a:pt x="265" y="127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6" y="132"/>
                    </a:lnTo>
                    <a:lnTo>
                      <a:pt x="266" y="132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9" y="151"/>
                    </a:lnTo>
                    <a:lnTo>
                      <a:pt x="269" y="151"/>
                    </a:lnTo>
                    <a:lnTo>
                      <a:pt x="273" y="166"/>
                    </a:lnTo>
                    <a:lnTo>
                      <a:pt x="276" y="178"/>
                    </a:lnTo>
                    <a:lnTo>
                      <a:pt x="284" y="194"/>
                    </a:lnTo>
                    <a:lnTo>
                      <a:pt x="284" y="194"/>
                    </a:lnTo>
                    <a:lnTo>
                      <a:pt x="265" y="210"/>
                    </a:lnTo>
                    <a:lnTo>
                      <a:pt x="265" y="210"/>
                    </a:lnTo>
                    <a:lnTo>
                      <a:pt x="250" y="200"/>
                    </a:lnTo>
                    <a:lnTo>
                      <a:pt x="239" y="194"/>
                    </a:lnTo>
                    <a:lnTo>
                      <a:pt x="226" y="188"/>
                    </a:lnTo>
                    <a:lnTo>
                      <a:pt x="226" y="188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8" y="181"/>
                    </a:lnTo>
                    <a:lnTo>
                      <a:pt x="205" y="180"/>
                    </a:lnTo>
                    <a:lnTo>
                      <a:pt x="205" y="180"/>
                    </a:lnTo>
                    <a:lnTo>
                      <a:pt x="205" y="180"/>
                    </a:lnTo>
                    <a:lnTo>
                      <a:pt x="205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199" y="180"/>
                    </a:lnTo>
                    <a:lnTo>
                      <a:pt x="199" y="180"/>
                    </a:lnTo>
                    <a:lnTo>
                      <a:pt x="199" y="180"/>
                    </a:lnTo>
                    <a:lnTo>
                      <a:pt x="199" y="180"/>
                    </a:lnTo>
                    <a:lnTo>
                      <a:pt x="197" y="181"/>
                    </a:lnTo>
                    <a:lnTo>
                      <a:pt x="197" y="181"/>
                    </a:lnTo>
                    <a:lnTo>
                      <a:pt x="197" y="181"/>
                    </a:lnTo>
                    <a:lnTo>
                      <a:pt x="197" y="181"/>
                    </a:lnTo>
                    <a:lnTo>
                      <a:pt x="196" y="181"/>
                    </a:lnTo>
                    <a:lnTo>
                      <a:pt x="196" y="181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3" y="184"/>
                    </a:lnTo>
                    <a:lnTo>
                      <a:pt x="193" y="184"/>
                    </a:lnTo>
                    <a:lnTo>
                      <a:pt x="193" y="184"/>
                    </a:lnTo>
                    <a:lnTo>
                      <a:pt x="193" y="184"/>
                    </a:lnTo>
                    <a:lnTo>
                      <a:pt x="192" y="185"/>
                    </a:lnTo>
                    <a:lnTo>
                      <a:pt x="192" y="185"/>
                    </a:lnTo>
                    <a:lnTo>
                      <a:pt x="191" y="186"/>
                    </a:lnTo>
                    <a:lnTo>
                      <a:pt x="191" y="186"/>
                    </a:lnTo>
                    <a:lnTo>
                      <a:pt x="189" y="188"/>
                    </a:lnTo>
                    <a:lnTo>
                      <a:pt x="189" y="188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4" y="191"/>
                    </a:lnTo>
                    <a:lnTo>
                      <a:pt x="184" y="191"/>
                    </a:lnTo>
                    <a:lnTo>
                      <a:pt x="184" y="193"/>
                    </a:lnTo>
                    <a:lnTo>
                      <a:pt x="184" y="193"/>
                    </a:lnTo>
                    <a:lnTo>
                      <a:pt x="183" y="194"/>
                    </a:lnTo>
                    <a:lnTo>
                      <a:pt x="183" y="194"/>
                    </a:lnTo>
                    <a:lnTo>
                      <a:pt x="183" y="194"/>
                    </a:lnTo>
                    <a:lnTo>
                      <a:pt x="183" y="194"/>
                    </a:lnTo>
                    <a:lnTo>
                      <a:pt x="182" y="195"/>
                    </a:lnTo>
                    <a:lnTo>
                      <a:pt x="182" y="195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2" y="198"/>
                    </a:lnTo>
                    <a:lnTo>
                      <a:pt x="182" y="198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1" y="200"/>
                    </a:lnTo>
                    <a:lnTo>
                      <a:pt x="181" y="200"/>
                    </a:lnTo>
                    <a:lnTo>
                      <a:pt x="181" y="201"/>
                    </a:lnTo>
                    <a:lnTo>
                      <a:pt x="181" y="201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9" y="224"/>
                    </a:lnTo>
                    <a:lnTo>
                      <a:pt x="189" y="224"/>
                    </a:lnTo>
                    <a:lnTo>
                      <a:pt x="196" y="238"/>
                    </a:lnTo>
                    <a:lnTo>
                      <a:pt x="201" y="249"/>
                    </a:lnTo>
                    <a:lnTo>
                      <a:pt x="211" y="263"/>
                    </a:lnTo>
                    <a:lnTo>
                      <a:pt x="211" y="263"/>
                    </a:lnTo>
                    <a:lnTo>
                      <a:pt x="194" y="283"/>
                    </a:lnTo>
                    <a:lnTo>
                      <a:pt x="194" y="283"/>
                    </a:lnTo>
                    <a:lnTo>
                      <a:pt x="178" y="276"/>
                    </a:lnTo>
                    <a:lnTo>
                      <a:pt x="167" y="272"/>
                    </a:lnTo>
                    <a:lnTo>
                      <a:pt x="153" y="268"/>
                    </a:lnTo>
                    <a:lnTo>
                      <a:pt x="153" y="268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34" y="264"/>
                    </a:lnTo>
                    <a:close/>
                    <a:moveTo>
                      <a:pt x="170" y="519"/>
                    </a:moveTo>
                    <a:lnTo>
                      <a:pt x="170" y="519"/>
                    </a:lnTo>
                    <a:lnTo>
                      <a:pt x="178" y="495"/>
                    </a:lnTo>
                    <a:lnTo>
                      <a:pt x="186" y="471"/>
                    </a:lnTo>
                    <a:lnTo>
                      <a:pt x="196" y="448"/>
                    </a:lnTo>
                    <a:lnTo>
                      <a:pt x="206" y="426"/>
                    </a:lnTo>
                    <a:lnTo>
                      <a:pt x="217" y="404"/>
                    </a:lnTo>
                    <a:lnTo>
                      <a:pt x="230" y="383"/>
                    </a:lnTo>
                    <a:lnTo>
                      <a:pt x="244" y="363"/>
                    </a:lnTo>
                    <a:lnTo>
                      <a:pt x="257" y="344"/>
                    </a:lnTo>
                    <a:lnTo>
                      <a:pt x="273" y="325"/>
                    </a:lnTo>
                    <a:lnTo>
                      <a:pt x="289" y="307"/>
                    </a:lnTo>
                    <a:lnTo>
                      <a:pt x="305" y="290"/>
                    </a:lnTo>
                    <a:lnTo>
                      <a:pt x="323" y="275"/>
                    </a:lnTo>
                    <a:lnTo>
                      <a:pt x="342" y="259"/>
                    </a:lnTo>
                    <a:lnTo>
                      <a:pt x="361" y="244"/>
                    </a:lnTo>
                    <a:lnTo>
                      <a:pt x="381" y="232"/>
                    </a:lnTo>
                    <a:lnTo>
                      <a:pt x="401" y="219"/>
                    </a:lnTo>
                    <a:lnTo>
                      <a:pt x="421" y="208"/>
                    </a:lnTo>
                    <a:lnTo>
                      <a:pt x="443" y="198"/>
                    </a:lnTo>
                    <a:lnTo>
                      <a:pt x="465" y="188"/>
                    </a:lnTo>
                    <a:lnTo>
                      <a:pt x="487" y="180"/>
                    </a:lnTo>
                    <a:lnTo>
                      <a:pt x="509" y="173"/>
                    </a:lnTo>
                    <a:lnTo>
                      <a:pt x="533" y="166"/>
                    </a:lnTo>
                    <a:lnTo>
                      <a:pt x="556" y="161"/>
                    </a:lnTo>
                    <a:lnTo>
                      <a:pt x="580" y="157"/>
                    </a:lnTo>
                    <a:lnTo>
                      <a:pt x="604" y="155"/>
                    </a:lnTo>
                    <a:lnTo>
                      <a:pt x="628" y="154"/>
                    </a:lnTo>
                    <a:lnTo>
                      <a:pt x="653" y="152"/>
                    </a:lnTo>
                    <a:lnTo>
                      <a:pt x="677" y="154"/>
                    </a:lnTo>
                    <a:lnTo>
                      <a:pt x="702" y="156"/>
                    </a:lnTo>
                    <a:lnTo>
                      <a:pt x="726" y="159"/>
                    </a:lnTo>
                    <a:lnTo>
                      <a:pt x="751" y="164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800" y="176"/>
                    </a:lnTo>
                    <a:lnTo>
                      <a:pt x="824" y="185"/>
                    </a:lnTo>
                    <a:lnTo>
                      <a:pt x="847" y="195"/>
                    </a:lnTo>
                    <a:lnTo>
                      <a:pt x="870" y="205"/>
                    </a:lnTo>
                    <a:lnTo>
                      <a:pt x="891" y="217"/>
                    </a:lnTo>
                    <a:lnTo>
                      <a:pt x="913" y="229"/>
                    </a:lnTo>
                    <a:lnTo>
                      <a:pt x="933" y="243"/>
                    </a:lnTo>
                    <a:lnTo>
                      <a:pt x="952" y="257"/>
                    </a:lnTo>
                    <a:lnTo>
                      <a:pt x="971" y="272"/>
                    </a:lnTo>
                    <a:lnTo>
                      <a:pt x="988" y="288"/>
                    </a:lnTo>
                    <a:lnTo>
                      <a:pt x="1005" y="305"/>
                    </a:lnTo>
                    <a:lnTo>
                      <a:pt x="1021" y="322"/>
                    </a:lnTo>
                    <a:lnTo>
                      <a:pt x="1036" y="341"/>
                    </a:lnTo>
                    <a:lnTo>
                      <a:pt x="1050" y="360"/>
                    </a:lnTo>
                    <a:lnTo>
                      <a:pt x="1064" y="379"/>
                    </a:lnTo>
                    <a:lnTo>
                      <a:pt x="1076" y="399"/>
                    </a:lnTo>
                    <a:lnTo>
                      <a:pt x="1088" y="421"/>
                    </a:lnTo>
                    <a:lnTo>
                      <a:pt x="1098" y="442"/>
                    </a:lnTo>
                    <a:lnTo>
                      <a:pt x="1107" y="463"/>
                    </a:lnTo>
                    <a:lnTo>
                      <a:pt x="1115" y="486"/>
                    </a:lnTo>
                    <a:lnTo>
                      <a:pt x="1123" y="509"/>
                    </a:lnTo>
                    <a:lnTo>
                      <a:pt x="1129" y="532"/>
                    </a:lnTo>
                    <a:lnTo>
                      <a:pt x="1134" y="555"/>
                    </a:lnTo>
                    <a:lnTo>
                      <a:pt x="1138" y="579"/>
                    </a:lnTo>
                    <a:lnTo>
                      <a:pt x="1141" y="603"/>
                    </a:lnTo>
                    <a:lnTo>
                      <a:pt x="1142" y="627"/>
                    </a:lnTo>
                    <a:lnTo>
                      <a:pt x="1142" y="651"/>
                    </a:lnTo>
                    <a:lnTo>
                      <a:pt x="1142" y="676"/>
                    </a:lnTo>
                    <a:lnTo>
                      <a:pt x="1139" y="700"/>
                    </a:lnTo>
                    <a:lnTo>
                      <a:pt x="1136" y="725"/>
                    </a:lnTo>
                    <a:lnTo>
                      <a:pt x="1132" y="751"/>
                    </a:lnTo>
                    <a:lnTo>
                      <a:pt x="1125" y="775"/>
                    </a:lnTo>
                    <a:lnTo>
                      <a:pt x="1125" y="775"/>
                    </a:lnTo>
                    <a:lnTo>
                      <a:pt x="1118" y="800"/>
                    </a:lnTo>
                    <a:lnTo>
                      <a:pt x="1110" y="822"/>
                    </a:lnTo>
                    <a:lnTo>
                      <a:pt x="1100" y="846"/>
                    </a:lnTo>
                    <a:lnTo>
                      <a:pt x="1090" y="869"/>
                    </a:lnTo>
                    <a:lnTo>
                      <a:pt x="1079" y="891"/>
                    </a:lnTo>
                    <a:lnTo>
                      <a:pt x="1066" y="911"/>
                    </a:lnTo>
                    <a:lnTo>
                      <a:pt x="1052" y="931"/>
                    </a:lnTo>
                    <a:lnTo>
                      <a:pt x="1039" y="951"/>
                    </a:lnTo>
                    <a:lnTo>
                      <a:pt x="1023" y="970"/>
                    </a:lnTo>
                    <a:lnTo>
                      <a:pt x="1007" y="988"/>
                    </a:lnTo>
                    <a:lnTo>
                      <a:pt x="989" y="1004"/>
                    </a:lnTo>
                    <a:lnTo>
                      <a:pt x="972" y="1020"/>
                    </a:lnTo>
                    <a:lnTo>
                      <a:pt x="954" y="1035"/>
                    </a:lnTo>
                    <a:lnTo>
                      <a:pt x="935" y="1049"/>
                    </a:lnTo>
                    <a:lnTo>
                      <a:pt x="915" y="1063"/>
                    </a:lnTo>
                    <a:lnTo>
                      <a:pt x="895" y="1076"/>
                    </a:lnTo>
                    <a:lnTo>
                      <a:pt x="875" y="1087"/>
                    </a:lnTo>
                    <a:lnTo>
                      <a:pt x="853" y="1097"/>
                    </a:lnTo>
                    <a:lnTo>
                      <a:pt x="831" y="1106"/>
                    </a:lnTo>
                    <a:lnTo>
                      <a:pt x="809" y="1115"/>
                    </a:lnTo>
                    <a:lnTo>
                      <a:pt x="787" y="1122"/>
                    </a:lnTo>
                    <a:lnTo>
                      <a:pt x="763" y="1127"/>
                    </a:lnTo>
                    <a:lnTo>
                      <a:pt x="740" y="1132"/>
                    </a:lnTo>
                    <a:lnTo>
                      <a:pt x="716" y="1136"/>
                    </a:lnTo>
                    <a:lnTo>
                      <a:pt x="692" y="1140"/>
                    </a:lnTo>
                    <a:lnTo>
                      <a:pt x="668" y="1141"/>
                    </a:lnTo>
                    <a:lnTo>
                      <a:pt x="643" y="1141"/>
                    </a:lnTo>
                    <a:lnTo>
                      <a:pt x="619" y="1140"/>
                    </a:lnTo>
                    <a:lnTo>
                      <a:pt x="594" y="1139"/>
                    </a:lnTo>
                    <a:lnTo>
                      <a:pt x="570" y="1135"/>
                    </a:lnTo>
                    <a:lnTo>
                      <a:pt x="545" y="1130"/>
                    </a:lnTo>
                    <a:lnTo>
                      <a:pt x="519" y="1125"/>
                    </a:lnTo>
                    <a:lnTo>
                      <a:pt x="519" y="1125"/>
                    </a:lnTo>
                    <a:lnTo>
                      <a:pt x="496" y="1117"/>
                    </a:lnTo>
                    <a:lnTo>
                      <a:pt x="472" y="1108"/>
                    </a:lnTo>
                    <a:lnTo>
                      <a:pt x="449" y="1100"/>
                    </a:lnTo>
                    <a:lnTo>
                      <a:pt x="426" y="1090"/>
                    </a:lnTo>
                    <a:lnTo>
                      <a:pt x="405" y="1077"/>
                    </a:lnTo>
                    <a:lnTo>
                      <a:pt x="383" y="1064"/>
                    </a:lnTo>
                    <a:lnTo>
                      <a:pt x="363" y="1052"/>
                    </a:lnTo>
                    <a:lnTo>
                      <a:pt x="344" y="1037"/>
                    </a:lnTo>
                    <a:lnTo>
                      <a:pt x="325" y="1022"/>
                    </a:lnTo>
                    <a:lnTo>
                      <a:pt x="308" y="1006"/>
                    </a:lnTo>
                    <a:lnTo>
                      <a:pt x="291" y="989"/>
                    </a:lnTo>
                    <a:lnTo>
                      <a:pt x="275" y="971"/>
                    </a:lnTo>
                    <a:lnTo>
                      <a:pt x="260" y="953"/>
                    </a:lnTo>
                    <a:lnTo>
                      <a:pt x="245" y="935"/>
                    </a:lnTo>
                    <a:lnTo>
                      <a:pt x="232" y="914"/>
                    </a:lnTo>
                    <a:lnTo>
                      <a:pt x="220" y="894"/>
                    </a:lnTo>
                    <a:lnTo>
                      <a:pt x="208" y="873"/>
                    </a:lnTo>
                    <a:lnTo>
                      <a:pt x="198" y="851"/>
                    </a:lnTo>
                    <a:lnTo>
                      <a:pt x="188" y="830"/>
                    </a:lnTo>
                    <a:lnTo>
                      <a:pt x="181" y="807"/>
                    </a:lnTo>
                    <a:lnTo>
                      <a:pt x="173" y="785"/>
                    </a:lnTo>
                    <a:lnTo>
                      <a:pt x="167" y="762"/>
                    </a:lnTo>
                    <a:lnTo>
                      <a:pt x="162" y="738"/>
                    </a:lnTo>
                    <a:lnTo>
                      <a:pt x="158" y="715"/>
                    </a:lnTo>
                    <a:lnTo>
                      <a:pt x="155" y="691"/>
                    </a:lnTo>
                    <a:lnTo>
                      <a:pt x="154" y="666"/>
                    </a:lnTo>
                    <a:lnTo>
                      <a:pt x="153" y="642"/>
                    </a:lnTo>
                    <a:lnTo>
                      <a:pt x="154" y="618"/>
                    </a:lnTo>
                    <a:lnTo>
                      <a:pt x="157" y="593"/>
                    </a:lnTo>
                    <a:lnTo>
                      <a:pt x="159" y="568"/>
                    </a:lnTo>
                    <a:lnTo>
                      <a:pt x="164" y="544"/>
                    </a:lnTo>
                    <a:lnTo>
                      <a:pt x="170" y="519"/>
                    </a:lnTo>
                    <a:lnTo>
                      <a:pt x="17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239574" y="3066462"/>
                <a:ext cx="1045163" cy="1243072"/>
              </a:xfrm>
              <a:custGeom>
                <a:avLst/>
                <a:gdLst>
                  <a:gd name="T0" fmla="*/ 312 w 1615"/>
                  <a:gd name="T1" fmla="*/ 24 h 1922"/>
                  <a:gd name="T2" fmla="*/ 335 w 1615"/>
                  <a:gd name="T3" fmla="*/ 173 h 1922"/>
                  <a:gd name="T4" fmla="*/ 214 w 1615"/>
                  <a:gd name="T5" fmla="*/ 143 h 1922"/>
                  <a:gd name="T6" fmla="*/ 194 w 1615"/>
                  <a:gd name="T7" fmla="*/ 167 h 1922"/>
                  <a:gd name="T8" fmla="*/ 191 w 1615"/>
                  <a:gd name="T9" fmla="*/ 189 h 1922"/>
                  <a:gd name="T10" fmla="*/ 128 w 1615"/>
                  <a:gd name="T11" fmla="*/ 306 h 1922"/>
                  <a:gd name="T12" fmla="*/ 108 w 1615"/>
                  <a:gd name="T13" fmla="*/ 315 h 1922"/>
                  <a:gd name="T14" fmla="*/ 96 w 1615"/>
                  <a:gd name="T15" fmla="*/ 342 h 1922"/>
                  <a:gd name="T16" fmla="*/ 157 w 1615"/>
                  <a:gd name="T17" fmla="*/ 420 h 1922"/>
                  <a:gd name="T18" fmla="*/ 44 w 1615"/>
                  <a:gd name="T19" fmla="*/ 492 h 1922"/>
                  <a:gd name="T20" fmla="*/ 33 w 1615"/>
                  <a:gd name="T21" fmla="*/ 519 h 1922"/>
                  <a:gd name="T22" fmla="*/ 36 w 1615"/>
                  <a:gd name="T23" fmla="*/ 543 h 1922"/>
                  <a:gd name="T24" fmla="*/ 49 w 1615"/>
                  <a:gd name="T25" fmla="*/ 663 h 1922"/>
                  <a:gd name="T26" fmla="*/ 2 w 1615"/>
                  <a:gd name="T27" fmla="*/ 690 h 1922"/>
                  <a:gd name="T28" fmla="*/ 0 w 1615"/>
                  <a:gd name="T29" fmla="*/ 719 h 1922"/>
                  <a:gd name="T30" fmla="*/ 12 w 1615"/>
                  <a:gd name="T31" fmla="*/ 738 h 1922"/>
                  <a:gd name="T32" fmla="*/ 7 w 1615"/>
                  <a:gd name="T33" fmla="*/ 871 h 1922"/>
                  <a:gd name="T34" fmla="*/ 0 w 1615"/>
                  <a:gd name="T35" fmla="*/ 897 h 1922"/>
                  <a:gd name="T36" fmla="*/ 7 w 1615"/>
                  <a:gd name="T37" fmla="*/ 924 h 1922"/>
                  <a:gd name="T38" fmla="*/ 132 w 1615"/>
                  <a:gd name="T39" fmla="*/ 999 h 1922"/>
                  <a:gd name="T40" fmla="*/ 31 w 1615"/>
                  <a:gd name="T41" fmla="*/ 1075 h 1922"/>
                  <a:gd name="T42" fmla="*/ 38 w 1615"/>
                  <a:gd name="T43" fmla="*/ 1103 h 1922"/>
                  <a:gd name="T44" fmla="*/ 57 w 1615"/>
                  <a:gd name="T45" fmla="*/ 1119 h 1922"/>
                  <a:gd name="T46" fmla="*/ 102 w 1615"/>
                  <a:gd name="T47" fmla="*/ 1243 h 1922"/>
                  <a:gd name="T48" fmla="*/ 97 w 1615"/>
                  <a:gd name="T49" fmla="*/ 1268 h 1922"/>
                  <a:gd name="T50" fmla="*/ 117 w 1615"/>
                  <a:gd name="T51" fmla="*/ 1297 h 1922"/>
                  <a:gd name="T52" fmla="*/ 238 w 1615"/>
                  <a:gd name="T53" fmla="*/ 1346 h 1922"/>
                  <a:gd name="T54" fmla="*/ 191 w 1615"/>
                  <a:gd name="T55" fmla="*/ 1434 h 1922"/>
                  <a:gd name="T56" fmla="*/ 208 w 1615"/>
                  <a:gd name="T57" fmla="*/ 1458 h 1922"/>
                  <a:gd name="T58" fmla="*/ 322 w 1615"/>
                  <a:gd name="T59" fmla="*/ 1438 h 1922"/>
                  <a:gd name="T60" fmla="*/ 312 w 1615"/>
                  <a:gd name="T61" fmla="*/ 1579 h 1922"/>
                  <a:gd name="T62" fmla="*/ 327 w 1615"/>
                  <a:gd name="T63" fmla="*/ 1599 h 1922"/>
                  <a:gd name="T64" fmla="*/ 350 w 1615"/>
                  <a:gd name="T65" fmla="*/ 1609 h 1922"/>
                  <a:gd name="T66" fmla="*/ 460 w 1615"/>
                  <a:gd name="T67" fmla="*/ 1679 h 1922"/>
                  <a:gd name="T68" fmla="*/ 466 w 1615"/>
                  <a:gd name="T69" fmla="*/ 1717 h 1922"/>
                  <a:gd name="T70" fmla="*/ 490 w 1615"/>
                  <a:gd name="T71" fmla="*/ 1730 h 1922"/>
                  <a:gd name="T72" fmla="*/ 597 w 1615"/>
                  <a:gd name="T73" fmla="*/ 1662 h 1922"/>
                  <a:gd name="T74" fmla="*/ 626 w 1615"/>
                  <a:gd name="T75" fmla="*/ 1809 h 1922"/>
                  <a:gd name="T76" fmla="*/ 650 w 1615"/>
                  <a:gd name="T77" fmla="*/ 1822 h 1922"/>
                  <a:gd name="T78" fmla="*/ 673 w 1615"/>
                  <a:gd name="T79" fmla="*/ 1824 h 1922"/>
                  <a:gd name="T80" fmla="*/ 799 w 1615"/>
                  <a:gd name="T81" fmla="*/ 1851 h 1922"/>
                  <a:gd name="T82" fmla="*/ 815 w 1615"/>
                  <a:gd name="T83" fmla="*/ 1883 h 1922"/>
                  <a:gd name="T84" fmla="*/ 843 w 1615"/>
                  <a:gd name="T85" fmla="*/ 1890 h 1922"/>
                  <a:gd name="T86" fmla="*/ 883 w 1615"/>
                  <a:gd name="T87" fmla="*/ 1855 h 1922"/>
                  <a:gd name="T88" fmla="*/ 996 w 1615"/>
                  <a:gd name="T89" fmla="*/ 1913 h 1922"/>
                  <a:gd name="T90" fmla="*/ 1020 w 1615"/>
                  <a:gd name="T91" fmla="*/ 1921 h 1922"/>
                  <a:gd name="T92" fmla="*/ 1046 w 1615"/>
                  <a:gd name="T93" fmla="*/ 1918 h 1922"/>
                  <a:gd name="T94" fmla="*/ 1158 w 1615"/>
                  <a:gd name="T95" fmla="*/ 1858 h 1922"/>
                  <a:gd name="T96" fmla="*/ 1199 w 1615"/>
                  <a:gd name="T97" fmla="*/ 1921 h 1922"/>
                  <a:gd name="T98" fmla="*/ 1231 w 1615"/>
                  <a:gd name="T99" fmla="*/ 1919 h 1922"/>
                  <a:gd name="T100" fmla="*/ 1246 w 1615"/>
                  <a:gd name="T101" fmla="*/ 1904 h 1922"/>
                  <a:gd name="T102" fmla="*/ 1377 w 1615"/>
                  <a:gd name="T103" fmla="*/ 1882 h 1922"/>
                  <a:gd name="T104" fmla="*/ 1400 w 1615"/>
                  <a:gd name="T105" fmla="*/ 1889 h 1922"/>
                  <a:gd name="T106" fmla="*/ 1426 w 1615"/>
                  <a:gd name="T107" fmla="*/ 1880 h 1922"/>
                  <a:gd name="T108" fmla="*/ 1444 w 1615"/>
                  <a:gd name="T109" fmla="*/ 1769 h 1922"/>
                  <a:gd name="T110" fmla="*/ 1576 w 1615"/>
                  <a:gd name="T111" fmla="*/ 1826 h 1922"/>
                  <a:gd name="T112" fmla="*/ 1601 w 1615"/>
                  <a:gd name="T113" fmla="*/ 1816 h 1922"/>
                  <a:gd name="T114" fmla="*/ 1615 w 1615"/>
                  <a:gd name="T115" fmla="*/ 1795 h 1922"/>
                  <a:gd name="T116" fmla="*/ 1429 w 1615"/>
                  <a:gd name="T117" fmla="*/ 1601 h 1922"/>
                  <a:gd name="T118" fmla="*/ 530 w 1615"/>
                  <a:gd name="T119" fmla="*/ 1424 h 1922"/>
                  <a:gd name="T120" fmla="*/ 292 w 1615"/>
                  <a:gd name="T121" fmla="*/ 583 h 1922"/>
                  <a:gd name="T122" fmla="*/ 423 w 1615"/>
                  <a:gd name="T123" fmla="*/ 40 h 1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5" h="1922">
                    <a:moveTo>
                      <a:pt x="331" y="2"/>
                    </a:moveTo>
                    <a:lnTo>
                      <a:pt x="331" y="2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27" y="6"/>
                    </a:lnTo>
                    <a:lnTo>
                      <a:pt x="327" y="6"/>
                    </a:lnTo>
                    <a:lnTo>
                      <a:pt x="325" y="8"/>
                    </a:lnTo>
                    <a:lnTo>
                      <a:pt x="325" y="8"/>
                    </a:lnTo>
                    <a:lnTo>
                      <a:pt x="321" y="12"/>
                    </a:lnTo>
                    <a:lnTo>
                      <a:pt x="321" y="12"/>
                    </a:lnTo>
                    <a:lnTo>
                      <a:pt x="321" y="14"/>
                    </a:lnTo>
                    <a:lnTo>
                      <a:pt x="321" y="14"/>
                    </a:lnTo>
                    <a:lnTo>
                      <a:pt x="317" y="16"/>
                    </a:lnTo>
                    <a:lnTo>
                      <a:pt x="317" y="16"/>
                    </a:lnTo>
                    <a:lnTo>
                      <a:pt x="317" y="17"/>
                    </a:lnTo>
                    <a:lnTo>
                      <a:pt x="317" y="17"/>
                    </a:lnTo>
                    <a:lnTo>
                      <a:pt x="315" y="20"/>
                    </a:lnTo>
                    <a:lnTo>
                      <a:pt x="315" y="20"/>
                    </a:lnTo>
                    <a:lnTo>
                      <a:pt x="315" y="20"/>
                    </a:lnTo>
                    <a:lnTo>
                      <a:pt x="315" y="20"/>
                    </a:lnTo>
                    <a:lnTo>
                      <a:pt x="314" y="22"/>
                    </a:lnTo>
                    <a:lnTo>
                      <a:pt x="314" y="22"/>
                    </a:lnTo>
                    <a:lnTo>
                      <a:pt x="312" y="24"/>
                    </a:lnTo>
                    <a:lnTo>
                      <a:pt x="312" y="24"/>
                    </a:lnTo>
                    <a:lnTo>
                      <a:pt x="312" y="27"/>
                    </a:lnTo>
                    <a:lnTo>
                      <a:pt x="312" y="27"/>
                    </a:lnTo>
                    <a:lnTo>
                      <a:pt x="311" y="27"/>
                    </a:lnTo>
                    <a:lnTo>
                      <a:pt x="311" y="27"/>
                    </a:lnTo>
                    <a:lnTo>
                      <a:pt x="311" y="31"/>
                    </a:lnTo>
                    <a:lnTo>
                      <a:pt x="311" y="31"/>
                    </a:lnTo>
                    <a:lnTo>
                      <a:pt x="311" y="32"/>
                    </a:lnTo>
                    <a:lnTo>
                      <a:pt x="311" y="3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7" y="55"/>
                    </a:lnTo>
                    <a:lnTo>
                      <a:pt x="325" y="73"/>
                    </a:lnTo>
                    <a:lnTo>
                      <a:pt x="325" y="73"/>
                    </a:lnTo>
                    <a:lnTo>
                      <a:pt x="335" y="95"/>
                    </a:lnTo>
                    <a:lnTo>
                      <a:pt x="346" y="114"/>
                    </a:lnTo>
                    <a:lnTo>
                      <a:pt x="355" y="129"/>
                    </a:lnTo>
                    <a:lnTo>
                      <a:pt x="363" y="141"/>
                    </a:lnTo>
                    <a:lnTo>
                      <a:pt x="363" y="141"/>
                    </a:lnTo>
                    <a:lnTo>
                      <a:pt x="335" y="173"/>
                    </a:lnTo>
                    <a:lnTo>
                      <a:pt x="335" y="173"/>
                    </a:lnTo>
                    <a:lnTo>
                      <a:pt x="322" y="168"/>
                    </a:lnTo>
                    <a:lnTo>
                      <a:pt x="307" y="161"/>
                    </a:lnTo>
                    <a:lnTo>
                      <a:pt x="286" y="155"/>
                    </a:lnTo>
                    <a:lnTo>
                      <a:pt x="262" y="148"/>
                    </a:lnTo>
                    <a:lnTo>
                      <a:pt x="262" y="148"/>
                    </a:lnTo>
                    <a:lnTo>
                      <a:pt x="243" y="145"/>
                    </a:lnTo>
                    <a:lnTo>
                      <a:pt x="230" y="142"/>
                    </a:lnTo>
                    <a:lnTo>
                      <a:pt x="230" y="142"/>
                    </a:lnTo>
                    <a:lnTo>
                      <a:pt x="229" y="142"/>
                    </a:lnTo>
                    <a:lnTo>
                      <a:pt x="229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3" y="142"/>
                    </a:lnTo>
                    <a:lnTo>
                      <a:pt x="223" y="142"/>
                    </a:lnTo>
                    <a:lnTo>
                      <a:pt x="219" y="142"/>
                    </a:lnTo>
                    <a:lnTo>
                      <a:pt x="219" y="142"/>
                    </a:lnTo>
                    <a:lnTo>
                      <a:pt x="218" y="142"/>
                    </a:lnTo>
                    <a:lnTo>
                      <a:pt x="218" y="142"/>
                    </a:lnTo>
                    <a:lnTo>
                      <a:pt x="215" y="143"/>
                    </a:lnTo>
                    <a:lnTo>
                      <a:pt x="215" y="143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10" y="146"/>
                    </a:lnTo>
                    <a:lnTo>
                      <a:pt x="210" y="146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5" y="151"/>
                    </a:lnTo>
                    <a:lnTo>
                      <a:pt x="205" y="151"/>
                    </a:lnTo>
                    <a:lnTo>
                      <a:pt x="204" y="151"/>
                    </a:lnTo>
                    <a:lnTo>
                      <a:pt x="204" y="151"/>
                    </a:lnTo>
                    <a:lnTo>
                      <a:pt x="203" y="153"/>
                    </a:lnTo>
                    <a:lnTo>
                      <a:pt x="203" y="153"/>
                    </a:lnTo>
                    <a:lnTo>
                      <a:pt x="201" y="156"/>
                    </a:lnTo>
                    <a:lnTo>
                      <a:pt x="201" y="156"/>
                    </a:lnTo>
                    <a:lnTo>
                      <a:pt x="199" y="160"/>
                    </a:lnTo>
                    <a:lnTo>
                      <a:pt x="199" y="160"/>
                    </a:lnTo>
                    <a:lnTo>
                      <a:pt x="196" y="163"/>
                    </a:lnTo>
                    <a:lnTo>
                      <a:pt x="196" y="163"/>
                    </a:lnTo>
                    <a:lnTo>
                      <a:pt x="195" y="163"/>
                    </a:lnTo>
                    <a:lnTo>
                      <a:pt x="195" y="163"/>
                    </a:lnTo>
                    <a:lnTo>
                      <a:pt x="194" y="167"/>
                    </a:lnTo>
                    <a:lnTo>
                      <a:pt x="194" y="167"/>
                    </a:lnTo>
                    <a:lnTo>
                      <a:pt x="193" y="167"/>
                    </a:lnTo>
                    <a:lnTo>
                      <a:pt x="193" y="167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2"/>
                    </a:lnTo>
                    <a:lnTo>
                      <a:pt x="191" y="172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90" y="175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90" y="182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90" y="184"/>
                    </a:lnTo>
                    <a:lnTo>
                      <a:pt x="191" y="187"/>
                    </a:lnTo>
                    <a:lnTo>
                      <a:pt x="191" y="187"/>
                    </a:lnTo>
                    <a:lnTo>
                      <a:pt x="191" y="189"/>
                    </a:lnTo>
                    <a:lnTo>
                      <a:pt x="191" y="189"/>
                    </a:lnTo>
                    <a:lnTo>
                      <a:pt x="193" y="194"/>
                    </a:lnTo>
                    <a:lnTo>
                      <a:pt x="193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200" y="206"/>
                    </a:lnTo>
                    <a:lnTo>
                      <a:pt x="210" y="221"/>
                    </a:lnTo>
                    <a:lnTo>
                      <a:pt x="210" y="221"/>
                    </a:lnTo>
                    <a:lnTo>
                      <a:pt x="224" y="243"/>
                    </a:lnTo>
                    <a:lnTo>
                      <a:pt x="238" y="259"/>
                    </a:lnTo>
                    <a:lnTo>
                      <a:pt x="249" y="273"/>
                    </a:lnTo>
                    <a:lnTo>
                      <a:pt x="259" y="282"/>
                    </a:lnTo>
                    <a:lnTo>
                      <a:pt x="259" y="282"/>
                    </a:lnTo>
                    <a:lnTo>
                      <a:pt x="238" y="320"/>
                    </a:lnTo>
                    <a:lnTo>
                      <a:pt x="238" y="320"/>
                    </a:lnTo>
                    <a:lnTo>
                      <a:pt x="225" y="316"/>
                    </a:lnTo>
                    <a:lnTo>
                      <a:pt x="208" y="312"/>
                    </a:lnTo>
                    <a:lnTo>
                      <a:pt x="186" y="308"/>
                    </a:lnTo>
                    <a:lnTo>
                      <a:pt x="161" y="307"/>
                    </a:lnTo>
                    <a:lnTo>
                      <a:pt x="161" y="307"/>
                    </a:lnTo>
                    <a:lnTo>
                      <a:pt x="142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8" y="306"/>
                    </a:lnTo>
                    <a:lnTo>
                      <a:pt x="122" y="307"/>
                    </a:lnTo>
                    <a:lnTo>
                      <a:pt x="122" y="307"/>
                    </a:lnTo>
                    <a:lnTo>
                      <a:pt x="122" y="307"/>
                    </a:lnTo>
                    <a:lnTo>
                      <a:pt x="122" y="307"/>
                    </a:lnTo>
                    <a:lnTo>
                      <a:pt x="118" y="308"/>
                    </a:lnTo>
                    <a:lnTo>
                      <a:pt x="118" y="308"/>
                    </a:lnTo>
                    <a:lnTo>
                      <a:pt x="117" y="308"/>
                    </a:lnTo>
                    <a:lnTo>
                      <a:pt x="117" y="308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3" y="310"/>
                    </a:lnTo>
                    <a:lnTo>
                      <a:pt x="111" y="312"/>
                    </a:lnTo>
                    <a:lnTo>
                      <a:pt x="111" y="312"/>
                    </a:lnTo>
                    <a:lnTo>
                      <a:pt x="109" y="313"/>
                    </a:lnTo>
                    <a:lnTo>
                      <a:pt x="109" y="313"/>
                    </a:lnTo>
                    <a:lnTo>
                      <a:pt x="108" y="315"/>
                    </a:lnTo>
                    <a:lnTo>
                      <a:pt x="108" y="315"/>
                    </a:lnTo>
                    <a:lnTo>
                      <a:pt x="108" y="316"/>
                    </a:lnTo>
                    <a:lnTo>
                      <a:pt x="108" y="316"/>
                    </a:lnTo>
                    <a:lnTo>
                      <a:pt x="106" y="318"/>
                    </a:lnTo>
                    <a:lnTo>
                      <a:pt x="106" y="318"/>
                    </a:lnTo>
                    <a:lnTo>
                      <a:pt x="106" y="320"/>
                    </a:lnTo>
                    <a:lnTo>
                      <a:pt x="106" y="320"/>
                    </a:lnTo>
                    <a:lnTo>
                      <a:pt x="103" y="323"/>
                    </a:lnTo>
                    <a:lnTo>
                      <a:pt x="103" y="323"/>
                    </a:lnTo>
                    <a:lnTo>
                      <a:pt x="103" y="325"/>
                    </a:lnTo>
                    <a:lnTo>
                      <a:pt x="103" y="325"/>
                    </a:lnTo>
                    <a:lnTo>
                      <a:pt x="101" y="328"/>
                    </a:lnTo>
                    <a:lnTo>
                      <a:pt x="101" y="328"/>
                    </a:lnTo>
                    <a:lnTo>
                      <a:pt x="99" y="332"/>
                    </a:lnTo>
                    <a:lnTo>
                      <a:pt x="99" y="332"/>
                    </a:lnTo>
                    <a:lnTo>
                      <a:pt x="98" y="333"/>
                    </a:lnTo>
                    <a:lnTo>
                      <a:pt x="98" y="333"/>
                    </a:lnTo>
                    <a:lnTo>
                      <a:pt x="97" y="337"/>
                    </a:lnTo>
                    <a:lnTo>
                      <a:pt x="97" y="337"/>
                    </a:lnTo>
                    <a:lnTo>
                      <a:pt x="97" y="339"/>
                    </a:lnTo>
                    <a:lnTo>
                      <a:pt x="97" y="339"/>
                    </a:lnTo>
                    <a:lnTo>
                      <a:pt x="96" y="341"/>
                    </a:lnTo>
                    <a:lnTo>
                      <a:pt x="96" y="341"/>
                    </a:lnTo>
                    <a:lnTo>
                      <a:pt x="96" y="342"/>
                    </a:lnTo>
                    <a:lnTo>
                      <a:pt x="96" y="342"/>
                    </a:lnTo>
                    <a:lnTo>
                      <a:pt x="94" y="345"/>
                    </a:lnTo>
                    <a:lnTo>
                      <a:pt x="94" y="345"/>
                    </a:lnTo>
                    <a:lnTo>
                      <a:pt x="94" y="346"/>
                    </a:lnTo>
                    <a:lnTo>
                      <a:pt x="94" y="346"/>
                    </a:lnTo>
                    <a:lnTo>
                      <a:pt x="96" y="350"/>
                    </a:lnTo>
                    <a:lnTo>
                      <a:pt x="96" y="350"/>
                    </a:lnTo>
                    <a:lnTo>
                      <a:pt x="96" y="350"/>
                    </a:lnTo>
                    <a:lnTo>
                      <a:pt x="96" y="350"/>
                    </a:lnTo>
                    <a:lnTo>
                      <a:pt x="96" y="354"/>
                    </a:lnTo>
                    <a:lnTo>
                      <a:pt x="96" y="354"/>
                    </a:lnTo>
                    <a:lnTo>
                      <a:pt x="97" y="354"/>
                    </a:lnTo>
                    <a:lnTo>
                      <a:pt x="97" y="35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11" y="374"/>
                    </a:lnTo>
                    <a:lnTo>
                      <a:pt x="123" y="388"/>
                    </a:lnTo>
                    <a:lnTo>
                      <a:pt x="123" y="388"/>
                    </a:lnTo>
                    <a:lnTo>
                      <a:pt x="141" y="407"/>
                    </a:lnTo>
                    <a:lnTo>
                      <a:pt x="157" y="420"/>
                    </a:lnTo>
                    <a:lnTo>
                      <a:pt x="171" y="432"/>
                    </a:lnTo>
                    <a:lnTo>
                      <a:pt x="183" y="439"/>
                    </a:lnTo>
                    <a:lnTo>
                      <a:pt x="183" y="439"/>
                    </a:lnTo>
                    <a:lnTo>
                      <a:pt x="167" y="480"/>
                    </a:lnTo>
                    <a:lnTo>
                      <a:pt x="167" y="480"/>
                    </a:lnTo>
                    <a:lnTo>
                      <a:pt x="154" y="478"/>
                    </a:lnTo>
                    <a:lnTo>
                      <a:pt x="136" y="478"/>
                    </a:lnTo>
                    <a:lnTo>
                      <a:pt x="115" y="478"/>
                    </a:lnTo>
                    <a:lnTo>
                      <a:pt x="89" y="481"/>
                    </a:lnTo>
                    <a:lnTo>
                      <a:pt x="89" y="481"/>
                    </a:lnTo>
                    <a:lnTo>
                      <a:pt x="70" y="483"/>
                    </a:lnTo>
                    <a:lnTo>
                      <a:pt x="58" y="486"/>
                    </a:lnTo>
                    <a:lnTo>
                      <a:pt x="58" y="486"/>
                    </a:lnTo>
                    <a:lnTo>
                      <a:pt x="58" y="486"/>
                    </a:lnTo>
                    <a:lnTo>
                      <a:pt x="58" y="486"/>
                    </a:lnTo>
                    <a:lnTo>
                      <a:pt x="57" y="486"/>
                    </a:lnTo>
                    <a:lnTo>
                      <a:pt x="57" y="486"/>
                    </a:lnTo>
                    <a:lnTo>
                      <a:pt x="48" y="490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6" y="490"/>
                    </a:lnTo>
                    <a:lnTo>
                      <a:pt x="44" y="492"/>
                    </a:lnTo>
                    <a:lnTo>
                      <a:pt x="44" y="492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0" y="495"/>
                    </a:lnTo>
                    <a:lnTo>
                      <a:pt x="40" y="495"/>
                    </a:lnTo>
                    <a:lnTo>
                      <a:pt x="40" y="495"/>
                    </a:lnTo>
                    <a:lnTo>
                      <a:pt x="40" y="495"/>
                    </a:lnTo>
                    <a:lnTo>
                      <a:pt x="39" y="497"/>
                    </a:lnTo>
                    <a:lnTo>
                      <a:pt x="39" y="497"/>
                    </a:lnTo>
                    <a:lnTo>
                      <a:pt x="39" y="498"/>
                    </a:lnTo>
                    <a:lnTo>
                      <a:pt x="39" y="498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6" y="502"/>
                    </a:lnTo>
                    <a:lnTo>
                      <a:pt x="36" y="502"/>
                    </a:lnTo>
                    <a:lnTo>
                      <a:pt x="36" y="506"/>
                    </a:lnTo>
                    <a:lnTo>
                      <a:pt x="36" y="506"/>
                    </a:lnTo>
                    <a:lnTo>
                      <a:pt x="35" y="509"/>
                    </a:lnTo>
                    <a:lnTo>
                      <a:pt x="35" y="509"/>
                    </a:lnTo>
                    <a:lnTo>
                      <a:pt x="34" y="512"/>
                    </a:lnTo>
                    <a:lnTo>
                      <a:pt x="34" y="512"/>
                    </a:lnTo>
                    <a:lnTo>
                      <a:pt x="33" y="516"/>
                    </a:lnTo>
                    <a:lnTo>
                      <a:pt x="33" y="516"/>
                    </a:lnTo>
                    <a:lnTo>
                      <a:pt x="33" y="519"/>
                    </a:lnTo>
                    <a:lnTo>
                      <a:pt x="33" y="519"/>
                    </a:lnTo>
                    <a:lnTo>
                      <a:pt x="31" y="521"/>
                    </a:lnTo>
                    <a:lnTo>
                      <a:pt x="31" y="521"/>
                    </a:lnTo>
                    <a:lnTo>
                      <a:pt x="31" y="522"/>
                    </a:lnTo>
                    <a:lnTo>
                      <a:pt x="31" y="522"/>
                    </a:lnTo>
                    <a:lnTo>
                      <a:pt x="31" y="526"/>
                    </a:lnTo>
                    <a:lnTo>
                      <a:pt x="31" y="526"/>
                    </a:lnTo>
                    <a:lnTo>
                      <a:pt x="31" y="527"/>
                    </a:lnTo>
                    <a:lnTo>
                      <a:pt x="31" y="527"/>
                    </a:lnTo>
                    <a:lnTo>
                      <a:pt x="31" y="530"/>
                    </a:lnTo>
                    <a:lnTo>
                      <a:pt x="31" y="530"/>
                    </a:lnTo>
                    <a:lnTo>
                      <a:pt x="31" y="531"/>
                    </a:lnTo>
                    <a:lnTo>
                      <a:pt x="31" y="531"/>
                    </a:lnTo>
                    <a:lnTo>
                      <a:pt x="31" y="534"/>
                    </a:lnTo>
                    <a:lnTo>
                      <a:pt x="31" y="534"/>
                    </a:lnTo>
                    <a:lnTo>
                      <a:pt x="33" y="535"/>
                    </a:lnTo>
                    <a:lnTo>
                      <a:pt x="33" y="535"/>
                    </a:lnTo>
                    <a:lnTo>
                      <a:pt x="34" y="538"/>
                    </a:lnTo>
                    <a:lnTo>
                      <a:pt x="34" y="538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36" y="543"/>
                    </a:lnTo>
                    <a:lnTo>
                      <a:pt x="40" y="546"/>
                    </a:lnTo>
                    <a:lnTo>
                      <a:pt x="40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52" y="555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87" y="582"/>
                    </a:lnTo>
                    <a:lnTo>
                      <a:pt x="106" y="593"/>
                    </a:lnTo>
                    <a:lnTo>
                      <a:pt x="121" y="602"/>
                    </a:lnTo>
                    <a:lnTo>
                      <a:pt x="133" y="607"/>
                    </a:lnTo>
                    <a:lnTo>
                      <a:pt x="133" y="607"/>
                    </a:lnTo>
                    <a:lnTo>
                      <a:pt x="126" y="650"/>
                    </a:lnTo>
                    <a:lnTo>
                      <a:pt x="126" y="650"/>
                    </a:lnTo>
                    <a:lnTo>
                      <a:pt x="112" y="651"/>
                    </a:lnTo>
                    <a:lnTo>
                      <a:pt x="94" y="653"/>
                    </a:lnTo>
                    <a:lnTo>
                      <a:pt x="73" y="657"/>
                    </a:lnTo>
                    <a:lnTo>
                      <a:pt x="49" y="663"/>
                    </a:lnTo>
                    <a:lnTo>
                      <a:pt x="49" y="663"/>
                    </a:lnTo>
                    <a:lnTo>
                      <a:pt x="31" y="670"/>
                    </a:lnTo>
                    <a:lnTo>
                      <a:pt x="19" y="675"/>
                    </a:lnTo>
                    <a:lnTo>
                      <a:pt x="19" y="675"/>
                    </a:lnTo>
                    <a:lnTo>
                      <a:pt x="19" y="675"/>
                    </a:lnTo>
                    <a:lnTo>
                      <a:pt x="17" y="675"/>
                    </a:lnTo>
                    <a:lnTo>
                      <a:pt x="17" y="675"/>
                    </a:lnTo>
                    <a:lnTo>
                      <a:pt x="12" y="677"/>
                    </a:lnTo>
                    <a:lnTo>
                      <a:pt x="12" y="677"/>
                    </a:lnTo>
                    <a:lnTo>
                      <a:pt x="12" y="677"/>
                    </a:lnTo>
                    <a:lnTo>
                      <a:pt x="12" y="677"/>
                    </a:lnTo>
                    <a:lnTo>
                      <a:pt x="9" y="680"/>
                    </a:lnTo>
                    <a:lnTo>
                      <a:pt x="9" y="680"/>
                    </a:lnTo>
                    <a:lnTo>
                      <a:pt x="9" y="681"/>
                    </a:lnTo>
                    <a:lnTo>
                      <a:pt x="9" y="681"/>
                    </a:lnTo>
                    <a:lnTo>
                      <a:pt x="6" y="684"/>
                    </a:lnTo>
                    <a:lnTo>
                      <a:pt x="6" y="684"/>
                    </a:lnTo>
                    <a:lnTo>
                      <a:pt x="5" y="684"/>
                    </a:lnTo>
                    <a:lnTo>
                      <a:pt x="5" y="684"/>
                    </a:lnTo>
                    <a:lnTo>
                      <a:pt x="4" y="686"/>
                    </a:lnTo>
                    <a:lnTo>
                      <a:pt x="4" y="686"/>
                    </a:lnTo>
                    <a:lnTo>
                      <a:pt x="4" y="687"/>
                    </a:lnTo>
                    <a:lnTo>
                      <a:pt x="4" y="687"/>
                    </a:lnTo>
                    <a:lnTo>
                      <a:pt x="2" y="690"/>
                    </a:lnTo>
                    <a:lnTo>
                      <a:pt x="2" y="690"/>
                    </a:lnTo>
                    <a:lnTo>
                      <a:pt x="2" y="691"/>
                    </a:lnTo>
                    <a:lnTo>
                      <a:pt x="2" y="691"/>
                    </a:lnTo>
                    <a:lnTo>
                      <a:pt x="1" y="695"/>
                    </a:lnTo>
                    <a:lnTo>
                      <a:pt x="1" y="695"/>
                    </a:lnTo>
                    <a:lnTo>
                      <a:pt x="1" y="695"/>
                    </a:lnTo>
                    <a:lnTo>
                      <a:pt x="1" y="695"/>
                    </a:lnTo>
                    <a:lnTo>
                      <a:pt x="1" y="699"/>
                    </a:lnTo>
                    <a:lnTo>
                      <a:pt x="1" y="699"/>
                    </a:lnTo>
                    <a:lnTo>
                      <a:pt x="1" y="700"/>
                    </a:lnTo>
                    <a:lnTo>
                      <a:pt x="1" y="700"/>
                    </a:lnTo>
                    <a:lnTo>
                      <a:pt x="0" y="705"/>
                    </a:lnTo>
                    <a:lnTo>
                      <a:pt x="0" y="705"/>
                    </a:lnTo>
                    <a:lnTo>
                      <a:pt x="0" y="709"/>
                    </a:lnTo>
                    <a:lnTo>
                      <a:pt x="0" y="709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15"/>
                    </a:lnTo>
                    <a:lnTo>
                      <a:pt x="0" y="715"/>
                    </a:lnTo>
                    <a:lnTo>
                      <a:pt x="0" y="715"/>
                    </a:lnTo>
                    <a:lnTo>
                      <a:pt x="0" y="715"/>
                    </a:lnTo>
                    <a:lnTo>
                      <a:pt x="0" y="719"/>
                    </a:lnTo>
                    <a:lnTo>
                      <a:pt x="0" y="719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0" y="723"/>
                    </a:lnTo>
                    <a:lnTo>
                      <a:pt x="0" y="723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1" y="726"/>
                    </a:lnTo>
                    <a:lnTo>
                      <a:pt x="1" y="726"/>
                    </a:lnTo>
                    <a:lnTo>
                      <a:pt x="2" y="728"/>
                    </a:lnTo>
                    <a:lnTo>
                      <a:pt x="2" y="728"/>
                    </a:lnTo>
                    <a:lnTo>
                      <a:pt x="4" y="730"/>
                    </a:lnTo>
                    <a:lnTo>
                      <a:pt x="4" y="730"/>
                    </a:lnTo>
                    <a:lnTo>
                      <a:pt x="5" y="730"/>
                    </a:lnTo>
                    <a:lnTo>
                      <a:pt x="5" y="730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12" y="738"/>
                    </a:lnTo>
                    <a:lnTo>
                      <a:pt x="24" y="744"/>
                    </a:lnTo>
                    <a:lnTo>
                      <a:pt x="41" y="754"/>
                    </a:lnTo>
                    <a:lnTo>
                      <a:pt x="41" y="754"/>
                    </a:lnTo>
                    <a:lnTo>
                      <a:pt x="64" y="764"/>
                    </a:lnTo>
                    <a:lnTo>
                      <a:pt x="84" y="772"/>
                    </a:lnTo>
                    <a:lnTo>
                      <a:pt x="101" y="778"/>
                    </a:lnTo>
                    <a:lnTo>
                      <a:pt x="113" y="781"/>
                    </a:lnTo>
                    <a:lnTo>
                      <a:pt x="113" y="781"/>
                    </a:lnTo>
                    <a:lnTo>
                      <a:pt x="113" y="825"/>
                    </a:lnTo>
                    <a:lnTo>
                      <a:pt x="113" y="825"/>
                    </a:lnTo>
                    <a:lnTo>
                      <a:pt x="101" y="827"/>
                    </a:lnTo>
                    <a:lnTo>
                      <a:pt x="84" y="834"/>
                    </a:lnTo>
                    <a:lnTo>
                      <a:pt x="64" y="841"/>
                    </a:lnTo>
                    <a:lnTo>
                      <a:pt x="41" y="852"/>
                    </a:lnTo>
                    <a:lnTo>
                      <a:pt x="41" y="852"/>
                    </a:lnTo>
                    <a:lnTo>
                      <a:pt x="24" y="861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12" y="868"/>
                    </a:lnTo>
                    <a:lnTo>
                      <a:pt x="7" y="871"/>
                    </a:lnTo>
                    <a:lnTo>
                      <a:pt x="7" y="871"/>
                    </a:lnTo>
                    <a:lnTo>
                      <a:pt x="7" y="871"/>
                    </a:lnTo>
                    <a:lnTo>
                      <a:pt x="7" y="871"/>
                    </a:lnTo>
                    <a:lnTo>
                      <a:pt x="5" y="875"/>
                    </a:lnTo>
                    <a:lnTo>
                      <a:pt x="5" y="875"/>
                    </a:lnTo>
                    <a:lnTo>
                      <a:pt x="4" y="875"/>
                    </a:lnTo>
                    <a:lnTo>
                      <a:pt x="4" y="875"/>
                    </a:lnTo>
                    <a:lnTo>
                      <a:pt x="0" y="881"/>
                    </a:lnTo>
                    <a:lnTo>
                      <a:pt x="0" y="881"/>
                    </a:lnTo>
                    <a:lnTo>
                      <a:pt x="0" y="883"/>
                    </a:lnTo>
                    <a:lnTo>
                      <a:pt x="0" y="883"/>
                    </a:lnTo>
                    <a:lnTo>
                      <a:pt x="0" y="885"/>
                    </a:lnTo>
                    <a:lnTo>
                      <a:pt x="0" y="885"/>
                    </a:lnTo>
                    <a:lnTo>
                      <a:pt x="0" y="886"/>
                    </a:lnTo>
                    <a:lnTo>
                      <a:pt x="0" y="886"/>
                    </a:lnTo>
                    <a:lnTo>
                      <a:pt x="0" y="890"/>
                    </a:lnTo>
                    <a:lnTo>
                      <a:pt x="0" y="890"/>
                    </a:lnTo>
                    <a:lnTo>
                      <a:pt x="0" y="891"/>
                    </a:lnTo>
                    <a:lnTo>
                      <a:pt x="0" y="891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0" y="897"/>
                    </a:lnTo>
                    <a:lnTo>
                      <a:pt x="0" y="897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1" y="905"/>
                    </a:lnTo>
                    <a:lnTo>
                      <a:pt x="1" y="905"/>
                    </a:lnTo>
                    <a:lnTo>
                      <a:pt x="1" y="907"/>
                    </a:lnTo>
                    <a:lnTo>
                      <a:pt x="1" y="907"/>
                    </a:lnTo>
                    <a:lnTo>
                      <a:pt x="1" y="910"/>
                    </a:lnTo>
                    <a:lnTo>
                      <a:pt x="1" y="910"/>
                    </a:lnTo>
                    <a:lnTo>
                      <a:pt x="1" y="910"/>
                    </a:lnTo>
                    <a:lnTo>
                      <a:pt x="1" y="910"/>
                    </a:lnTo>
                    <a:lnTo>
                      <a:pt x="2" y="914"/>
                    </a:lnTo>
                    <a:lnTo>
                      <a:pt x="2" y="914"/>
                    </a:lnTo>
                    <a:lnTo>
                      <a:pt x="2" y="915"/>
                    </a:lnTo>
                    <a:lnTo>
                      <a:pt x="2" y="915"/>
                    </a:lnTo>
                    <a:lnTo>
                      <a:pt x="4" y="918"/>
                    </a:lnTo>
                    <a:lnTo>
                      <a:pt x="4" y="918"/>
                    </a:lnTo>
                    <a:lnTo>
                      <a:pt x="4" y="919"/>
                    </a:lnTo>
                    <a:lnTo>
                      <a:pt x="4" y="919"/>
                    </a:lnTo>
                    <a:lnTo>
                      <a:pt x="5" y="922"/>
                    </a:lnTo>
                    <a:lnTo>
                      <a:pt x="5" y="922"/>
                    </a:lnTo>
                    <a:lnTo>
                      <a:pt x="5" y="922"/>
                    </a:lnTo>
                    <a:lnTo>
                      <a:pt x="5" y="922"/>
                    </a:lnTo>
                    <a:lnTo>
                      <a:pt x="7" y="924"/>
                    </a:lnTo>
                    <a:lnTo>
                      <a:pt x="7" y="924"/>
                    </a:lnTo>
                    <a:lnTo>
                      <a:pt x="9" y="926"/>
                    </a:lnTo>
                    <a:lnTo>
                      <a:pt x="9" y="926"/>
                    </a:lnTo>
                    <a:lnTo>
                      <a:pt x="12" y="927"/>
                    </a:lnTo>
                    <a:lnTo>
                      <a:pt x="12" y="927"/>
                    </a:lnTo>
                    <a:lnTo>
                      <a:pt x="12" y="928"/>
                    </a:lnTo>
                    <a:lnTo>
                      <a:pt x="12" y="928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17" y="931"/>
                    </a:lnTo>
                    <a:lnTo>
                      <a:pt x="30" y="936"/>
                    </a:lnTo>
                    <a:lnTo>
                      <a:pt x="49" y="942"/>
                    </a:lnTo>
                    <a:lnTo>
                      <a:pt x="49" y="942"/>
                    </a:lnTo>
                    <a:lnTo>
                      <a:pt x="73" y="948"/>
                    </a:lnTo>
                    <a:lnTo>
                      <a:pt x="94" y="952"/>
                    </a:lnTo>
                    <a:lnTo>
                      <a:pt x="112" y="954"/>
                    </a:lnTo>
                    <a:lnTo>
                      <a:pt x="125" y="956"/>
                    </a:lnTo>
                    <a:lnTo>
                      <a:pt x="125" y="956"/>
                    </a:lnTo>
                    <a:lnTo>
                      <a:pt x="132" y="999"/>
                    </a:lnTo>
                    <a:lnTo>
                      <a:pt x="132" y="999"/>
                    </a:lnTo>
                    <a:lnTo>
                      <a:pt x="120" y="1005"/>
                    </a:lnTo>
                    <a:lnTo>
                      <a:pt x="104" y="1012"/>
                    </a:lnTo>
                    <a:lnTo>
                      <a:pt x="87" y="1024"/>
                    </a:lnTo>
                    <a:lnTo>
                      <a:pt x="65" y="1038"/>
                    </a:lnTo>
                    <a:lnTo>
                      <a:pt x="65" y="1038"/>
                    </a:lnTo>
                    <a:lnTo>
                      <a:pt x="50" y="1050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40" y="1059"/>
                    </a:lnTo>
                    <a:lnTo>
                      <a:pt x="36" y="1064"/>
                    </a:lnTo>
                    <a:lnTo>
                      <a:pt x="36" y="1064"/>
                    </a:lnTo>
                    <a:lnTo>
                      <a:pt x="36" y="1064"/>
                    </a:lnTo>
                    <a:lnTo>
                      <a:pt x="36" y="1064"/>
                    </a:lnTo>
                    <a:lnTo>
                      <a:pt x="34" y="1067"/>
                    </a:lnTo>
                    <a:lnTo>
                      <a:pt x="34" y="1067"/>
                    </a:lnTo>
                    <a:lnTo>
                      <a:pt x="34" y="1068"/>
                    </a:lnTo>
                    <a:lnTo>
                      <a:pt x="34" y="1068"/>
                    </a:lnTo>
                    <a:lnTo>
                      <a:pt x="31" y="1072"/>
                    </a:lnTo>
                    <a:lnTo>
                      <a:pt x="31" y="1075"/>
                    </a:lnTo>
                    <a:lnTo>
                      <a:pt x="31" y="1075"/>
                    </a:lnTo>
                    <a:lnTo>
                      <a:pt x="31" y="1075"/>
                    </a:lnTo>
                    <a:lnTo>
                      <a:pt x="31" y="1075"/>
                    </a:lnTo>
                    <a:lnTo>
                      <a:pt x="31" y="1079"/>
                    </a:lnTo>
                    <a:lnTo>
                      <a:pt x="31" y="1079"/>
                    </a:lnTo>
                    <a:lnTo>
                      <a:pt x="31" y="1079"/>
                    </a:lnTo>
                    <a:lnTo>
                      <a:pt x="31" y="1079"/>
                    </a:lnTo>
                    <a:lnTo>
                      <a:pt x="31" y="1083"/>
                    </a:lnTo>
                    <a:lnTo>
                      <a:pt x="31" y="1083"/>
                    </a:lnTo>
                    <a:lnTo>
                      <a:pt x="31" y="1084"/>
                    </a:lnTo>
                    <a:lnTo>
                      <a:pt x="31" y="1084"/>
                    </a:lnTo>
                    <a:lnTo>
                      <a:pt x="33" y="1088"/>
                    </a:lnTo>
                    <a:lnTo>
                      <a:pt x="33" y="1088"/>
                    </a:lnTo>
                    <a:lnTo>
                      <a:pt x="33" y="1089"/>
                    </a:lnTo>
                    <a:lnTo>
                      <a:pt x="33" y="1089"/>
                    </a:lnTo>
                    <a:lnTo>
                      <a:pt x="34" y="1093"/>
                    </a:lnTo>
                    <a:lnTo>
                      <a:pt x="34" y="1093"/>
                    </a:lnTo>
                    <a:lnTo>
                      <a:pt x="35" y="1097"/>
                    </a:lnTo>
                    <a:lnTo>
                      <a:pt x="35" y="1097"/>
                    </a:lnTo>
                    <a:lnTo>
                      <a:pt x="36" y="1099"/>
                    </a:lnTo>
                    <a:lnTo>
                      <a:pt x="36" y="1099"/>
                    </a:lnTo>
                    <a:lnTo>
                      <a:pt x="36" y="1102"/>
                    </a:lnTo>
                    <a:lnTo>
                      <a:pt x="36" y="1102"/>
                    </a:lnTo>
                    <a:lnTo>
                      <a:pt x="38" y="1103"/>
                    </a:lnTo>
                    <a:lnTo>
                      <a:pt x="38" y="1103"/>
                    </a:lnTo>
                    <a:lnTo>
                      <a:pt x="39" y="1107"/>
                    </a:lnTo>
                    <a:lnTo>
                      <a:pt x="39" y="1107"/>
                    </a:lnTo>
                    <a:lnTo>
                      <a:pt x="39" y="1108"/>
                    </a:lnTo>
                    <a:lnTo>
                      <a:pt x="39" y="1108"/>
                    </a:lnTo>
                    <a:lnTo>
                      <a:pt x="40" y="1109"/>
                    </a:lnTo>
                    <a:lnTo>
                      <a:pt x="40" y="1109"/>
                    </a:lnTo>
                    <a:lnTo>
                      <a:pt x="40" y="1111"/>
                    </a:lnTo>
                    <a:lnTo>
                      <a:pt x="40" y="1111"/>
                    </a:lnTo>
                    <a:lnTo>
                      <a:pt x="43" y="1113"/>
                    </a:lnTo>
                    <a:lnTo>
                      <a:pt x="43" y="1113"/>
                    </a:lnTo>
                    <a:lnTo>
                      <a:pt x="43" y="1113"/>
                    </a:lnTo>
                    <a:lnTo>
                      <a:pt x="43" y="1113"/>
                    </a:lnTo>
                    <a:lnTo>
                      <a:pt x="46" y="1116"/>
                    </a:lnTo>
                    <a:lnTo>
                      <a:pt x="46" y="1116"/>
                    </a:lnTo>
                    <a:lnTo>
                      <a:pt x="46" y="1116"/>
                    </a:lnTo>
                    <a:lnTo>
                      <a:pt x="46" y="1116"/>
                    </a:lnTo>
                    <a:lnTo>
                      <a:pt x="50" y="1117"/>
                    </a:lnTo>
                    <a:lnTo>
                      <a:pt x="50" y="1117"/>
                    </a:lnTo>
                    <a:lnTo>
                      <a:pt x="52" y="1118"/>
                    </a:lnTo>
                    <a:lnTo>
                      <a:pt x="52" y="1118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57" y="1119"/>
                    </a:lnTo>
                    <a:lnTo>
                      <a:pt x="70" y="1122"/>
                    </a:lnTo>
                    <a:lnTo>
                      <a:pt x="89" y="1125"/>
                    </a:lnTo>
                    <a:lnTo>
                      <a:pt x="89" y="1125"/>
                    </a:lnTo>
                    <a:lnTo>
                      <a:pt x="115" y="1127"/>
                    </a:lnTo>
                    <a:lnTo>
                      <a:pt x="136" y="1128"/>
                    </a:lnTo>
                    <a:lnTo>
                      <a:pt x="154" y="1127"/>
                    </a:lnTo>
                    <a:lnTo>
                      <a:pt x="166" y="1126"/>
                    </a:lnTo>
                    <a:lnTo>
                      <a:pt x="166" y="1126"/>
                    </a:lnTo>
                    <a:lnTo>
                      <a:pt x="181" y="1167"/>
                    </a:lnTo>
                    <a:lnTo>
                      <a:pt x="181" y="1167"/>
                    </a:lnTo>
                    <a:lnTo>
                      <a:pt x="170" y="1175"/>
                    </a:lnTo>
                    <a:lnTo>
                      <a:pt x="156" y="1185"/>
                    </a:lnTo>
                    <a:lnTo>
                      <a:pt x="141" y="1200"/>
                    </a:lnTo>
                    <a:lnTo>
                      <a:pt x="123" y="1218"/>
                    </a:lnTo>
                    <a:lnTo>
                      <a:pt x="123" y="1218"/>
                    </a:lnTo>
                    <a:lnTo>
                      <a:pt x="109" y="1232"/>
                    </a:lnTo>
                    <a:lnTo>
                      <a:pt x="102" y="1243"/>
                    </a:lnTo>
                    <a:lnTo>
                      <a:pt x="102" y="1243"/>
                    </a:lnTo>
                    <a:lnTo>
                      <a:pt x="102" y="1243"/>
                    </a:lnTo>
                    <a:lnTo>
                      <a:pt x="101" y="1243"/>
                    </a:lnTo>
                    <a:lnTo>
                      <a:pt x="101" y="1243"/>
                    </a:lnTo>
                    <a:lnTo>
                      <a:pt x="98" y="1248"/>
                    </a:lnTo>
                    <a:lnTo>
                      <a:pt x="98" y="1248"/>
                    </a:lnTo>
                    <a:lnTo>
                      <a:pt x="98" y="1248"/>
                    </a:lnTo>
                    <a:lnTo>
                      <a:pt x="98" y="1248"/>
                    </a:lnTo>
                    <a:lnTo>
                      <a:pt x="96" y="1252"/>
                    </a:lnTo>
                    <a:lnTo>
                      <a:pt x="96" y="1252"/>
                    </a:lnTo>
                    <a:lnTo>
                      <a:pt x="96" y="1252"/>
                    </a:lnTo>
                    <a:lnTo>
                      <a:pt x="96" y="1252"/>
                    </a:lnTo>
                    <a:lnTo>
                      <a:pt x="94" y="1256"/>
                    </a:lnTo>
                    <a:lnTo>
                      <a:pt x="94" y="1259"/>
                    </a:lnTo>
                    <a:lnTo>
                      <a:pt x="94" y="1259"/>
                    </a:lnTo>
                    <a:lnTo>
                      <a:pt x="94" y="1261"/>
                    </a:lnTo>
                    <a:lnTo>
                      <a:pt x="94" y="1261"/>
                    </a:lnTo>
                    <a:lnTo>
                      <a:pt x="96" y="1263"/>
                    </a:lnTo>
                    <a:lnTo>
                      <a:pt x="96" y="1263"/>
                    </a:lnTo>
                    <a:lnTo>
                      <a:pt x="96" y="1264"/>
                    </a:lnTo>
                    <a:lnTo>
                      <a:pt x="96" y="1264"/>
                    </a:lnTo>
                    <a:lnTo>
                      <a:pt x="97" y="1268"/>
                    </a:lnTo>
                    <a:lnTo>
                      <a:pt x="97" y="1268"/>
                    </a:lnTo>
                    <a:lnTo>
                      <a:pt x="97" y="1268"/>
                    </a:lnTo>
                    <a:lnTo>
                      <a:pt x="97" y="1268"/>
                    </a:lnTo>
                    <a:lnTo>
                      <a:pt x="98" y="1272"/>
                    </a:lnTo>
                    <a:lnTo>
                      <a:pt x="98" y="1272"/>
                    </a:lnTo>
                    <a:lnTo>
                      <a:pt x="99" y="1273"/>
                    </a:lnTo>
                    <a:lnTo>
                      <a:pt x="99" y="1273"/>
                    </a:lnTo>
                    <a:lnTo>
                      <a:pt x="101" y="1277"/>
                    </a:lnTo>
                    <a:lnTo>
                      <a:pt x="101" y="1277"/>
                    </a:lnTo>
                    <a:lnTo>
                      <a:pt x="103" y="1281"/>
                    </a:lnTo>
                    <a:lnTo>
                      <a:pt x="103" y="1281"/>
                    </a:lnTo>
                    <a:lnTo>
                      <a:pt x="103" y="1282"/>
                    </a:lnTo>
                    <a:lnTo>
                      <a:pt x="103" y="1282"/>
                    </a:lnTo>
                    <a:lnTo>
                      <a:pt x="106" y="1286"/>
                    </a:lnTo>
                    <a:lnTo>
                      <a:pt x="106" y="1286"/>
                    </a:lnTo>
                    <a:lnTo>
                      <a:pt x="106" y="1286"/>
                    </a:lnTo>
                    <a:lnTo>
                      <a:pt x="106" y="1286"/>
                    </a:lnTo>
                    <a:lnTo>
                      <a:pt x="108" y="1290"/>
                    </a:lnTo>
                    <a:lnTo>
                      <a:pt x="108" y="1290"/>
                    </a:lnTo>
                    <a:lnTo>
                      <a:pt x="108" y="1290"/>
                    </a:lnTo>
                    <a:lnTo>
                      <a:pt x="108" y="1290"/>
                    </a:lnTo>
                    <a:lnTo>
                      <a:pt x="109" y="1292"/>
                    </a:lnTo>
                    <a:lnTo>
                      <a:pt x="109" y="1292"/>
                    </a:lnTo>
                    <a:lnTo>
                      <a:pt x="111" y="1293"/>
                    </a:lnTo>
                    <a:lnTo>
                      <a:pt x="111" y="1293"/>
                    </a:lnTo>
                    <a:lnTo>
                      <a:pt x="117" y="1297"/>
                    </a:lnTo>
                    <a:lnTo>
                      <a:pt x="117" y="1297"/>
                    </a:lnTo>
                    <a:lnTo>
                      <a:pt x="117" y="1297"/>
                    </a:lnTo>
                    <a:lnTo>
                      <a:pt x="117" y="1297"/>
                    </a:lnTo>
                    <a:lnTo>
                      <a:pt x="121" y="1298"/>
                    </a:lnTo>
                    <a:lnTo>
                      <a:pt x="121" y="1298"/>
                    </a:lnTo>
                    <a:lnTo>
                      <a:pt x="122" y="1298"/>
                    </a:lnTo>
                    <a:lnTo>
                      <a:pt x="122" y="1298"/>
                    </a:lnTo>
                    <a:lnTo>
                      <a:pt x="127" y="1300"/>
                    </a:lnTo>
                    <a:lnTo>
                      <a:pt x="127" y="1300"/>
                    </a:lnTo>
                    <a:lnTo>
                      <a:pt x="128" y="1300"/>
                    </a:lnTo>
                    <a:lnTo>
                      <a:pt x="128" y="1300"/>
                    </a:lnTo>
                    <a:lnTo>
                      <a:pt x="141" y="1300"/>
                    </a:lnTo>
                    <a:lnTo>
                      <a:pt x="161" y="1298"/>
                    </a:lnTo>
                    <a:lnTo>
                      <a:pt x="161" y="1298"/>
                    </a:lnTo>
                    <a:lnTo>
                      <a:pt x="186" y="1297"/>
                    </a:lnTo>
                    <a:lnTo>
                      <a:pt x="206" y="1293"/>
                    </a:lnTo>
                    <a:lnTo>
                      <a:pt x="224" y="1290"/>
                    </a:lnTo>
                    <a:lnTo>
                      <a:pt x="237" y="1286"/>
                    </a:lnTo>
                    <a:lnTo>
                      <a:pt x="237" y="1286"/>
                    </a:lnTo>
                    <a:lnTo>
                      <a:pt x="259" y="1324"/>
                    </a:lnTo>
                    <a:lnTo>
                      <a:pt x="259" y="1324"/>
                    </a:lnTo>
                    <a:lnTo>
                      <a:pt x="249" y="1334"/>
                    </a:lnTo>
                    <a:lnTo>
                      <a:pt x="238" y="1346"/>
                    </a:lnTo>
                    <a:lnTo>
                      <a:pt x="224" y="1363"/>
                    </a:lnTo>
                    <a:lnTo>
                      <a:pt x="210" y="1384"/>
                    </a:lnTo>
                    <a:lnTo>
                      <a:pt x="210" y="1384"/>
                    </a:lnTo>
                    <a:lnTo>
                      <a:pt x="200" y="1400"/>
                    </a:lnTo>
                    <a:lnTo>
                      <a:pt x="193" y="1413"/>
                    </a:lnTo>
                    <a:lnTo>
                      <a:pt x="193" y="1413"/>
                    </a:lnTo>
                    <a:lnTo>
                      <a:pt x="193" y="1413"/>
                    </a:lnTo>
                    <a:lnTo>
                      <a:pt x="193" y="1413"/>
                    </a:lnTo>
                    <a:lnTo>
                      <a:pt x="191" y="1418"/>
                    </a:lnTo>
                    <a:lnTo>
                      <a:pt x="191" y="1418"/>
                    </a:lnTo>
                    <a:lnTo>
                      <a:pt x="190" y="1418"/>
                    </a:lnTo>
                    <a:lnTo>
                      <a:pt x="190" y="1418"/>
                    </a:lnTo>
                    <a:lnTo>
                      <a:pt x="190" y="1422"/>
                    </a:lnTo>
                    <a:lnTo>
                      <a:pt x="190" y="1422"/>
                    </a:lnTo>
                    <a:lnTo>
                      <a:pt x="190" y="1423"/>
                    </a:lnTo>
                    <a:lnTo>
                      <a:pt x="190" y="1423"/>
                    </a:lnTo>
                    <a:lnTo>
                      <a:pt x="189" y="1427"/>
                    </a:lnTo>
                    <a:lnTo>
                      <a:pt x="190" y="1431"/>
                    </a:lnTo>
                    <a:lnTo>
                      <a:pt x="190" y="1431"/>
                    </a:lnTo>
                    <a:lnTo>
                      <a:pt x="190" y="1431"/>
                    </a:lnTo>
                    <a:lnTo>
                      <a:pt x="190" y="1431"/>
                    </a:lnTo>
                    <a:lnTo>
                      <a:pt x="191" y="1434"/>
                    </a:lnTo>
                    <a:lnTo>
                      <a:pt x="191" y="1434"/>
                    </a:lnTo>
                    <a:lnTo>
                      <a:pt x="191" y="1434"/>
                    </a:lnTo>
                    <a:lnTo>
                      <a:pt x="191" y="1434"/>
                    </a:lnTo>
                    <a:lnTo>
                      <a:pt x="193" y="1438"/>
                    </a:lnTo>
                    <a:lnTo>
                      <a:pt x="193" y="1438"/>
                    </a:lnTo>
                    <a:lnTo>
                      <a:pt x="194" y="1438"/>
                    </a:lnTo>
                    <a:lnTo>
                      <a:pt x="194" y="1438"/>
                    </a:lnTo>
                    <a:lnTo>
                      <a:pt x="195" y="1442"/>
                    </a:lnTo>
                    <a:lnTo>
                      <a:pt x="195" y="1442"/>
                    </a:lnTo>
                    <a:lnTo>
                      <a:pt x="196" y="1443"/>
                    </a:lnTo>
                    <a:lnTo>
                      <a:pt x="196" y="1443"/>
                    </a:lnTo>
                    <a:lnTo>
                      <a:pt x="199" y="1447"/>
                    </a:lnTo>
                    <a:lnTo>
                      <a:pt x="199" y="1447"/>
                    </a:lnTo>
                    <a:lnTo>
                      <a:pt x="201" y="1451"/>
                    </a:lnTo>
                    <a:lnTo>
                      <a:pt x="201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4" y="1455"/>
                    </a:lnTo>
                    <a:lnTo>
                      <a:pt x="204" y="1455"/>
                    </a:lnTo>
                    <a:lnTo>
                      <a:pt x="205" y="1455"/>
                    </a:lnTo>
                    <a:lnTo>
                      <a:pt x="205" y="1455"/>
                    </a:lnTo>
                    <a:lnTo>
                      <a:pt x="208" y="1458"/>
                    </a:lnTo>
                    <a:lnTo>
                      <a:pt x="208" y="1458"/>
                    </a:lnTo>
                    <a:lnTo>
                      <a:pt x="208" y="1458"/>
                    </a:lnTo>
                    <a:lnTo>
                      <a:pt x="208" y="1458"/>
                    </a:lnTo>
                    <a:lnTo>
                      <a:pt x="210" y="1460"/>
                    </a:lnTo>
                    <a:lnTo>
                      <a:pt x="210" y="1460"/>
                    </a:lnTo>
                    <a:lnTo>
                      <a:pt x="210" y="1461"/>
                    </a:lnTo>
                    <a:lnTo>
                      <a:pt x="210" y="1461"/>
                    </a:lnTo>
                    <a:lnTo>
                      <a:pt x="218" y="1463"/>
                    </a:lnTo>
                    <a:lnTo>
                      <a:pt x="218" y="1463"/>
                    </a:lnTo>
                    <a:lnTo>
                      <a:pt x="218" y="1463"/>
                    </a:lnTo>
                    <a:lnTo>
                      <a:pt x="218" y="1463"/>
                    </a:lnTo>
                    <a:lnTo>
                      <a:pt x="223" y="1463"/>
                    </a:lnTo>
                    <a:lnTo>
                      <a:pt x="223" y="1463"/>
                    </a:lnTo>
                    <a:lnTo>
                      <a:pt x="223" y="1463"/>
                    </a:lnTo>
                    <a:lnTo>
                      <a:pt x="223" y="1463"/>
                    </a:lnTo>
                    <a:lnTo>
                      <a:pt x="229" y="1463"/>
                    </a:lnTo>
                    <a:lnTo>
                      <a:pt x="229" y="1463"/>
                    </a:lnTo>
                    <a:lnTo>
                      <a:pt x="229" y="1463"/>
                    </a:lnTo>
                    <a:lnTo>
                      <a:pt x="229" y="1463"/>
                    </a:lnTo>
                    <a:lnTo>
                      <a:pt x="243" y="1462"/>
                    </a:lnTo>
                    <a:lnTo>
                      <a:pt x="262" y="1457"/>
                    </a:lnTo>
                    <a:lnTo>
                      <a:pt x="262" y="1457"/>
                    </a:lnTo>
                    <a:lnTo>
                      <a:pt x="286" y="1451"/>
                    </a:lnTo>
                    <a:lnTo>
                      <a:pt x="306" y="1444"/>
                    </a:lnTo>
                    <a:lnTo>
                      <a:pt x="322" y="1438"/>
                    </a:lnTo>
                    <a:lnTo>
                      <a:pt x="334" y="1432"/>
                    </a:lnTo>
                    <a:lnTo>
                      <a:pt x="334" y="1432"/>
                    </a:lnTo>
                    <a:lnTo>
                      <a:pt x="363" y="1466"/>
                    </a:lnTo>
                    <a:lnTo>
                      <a:pt x="363" y="1466"/>
                    </a:lnTo>
                    <a:lnTo>
                      <a:pt x="354" y="1477"/>
                    </a:lnTo>
                    <a:lnTo>
                      <a:pt x="345" y="1491"/>
                    </a:lnTo>
                    <a:lnTo>
                      <a:pt x="335" y="1510"/>
                    </a:lnTo>
                    <a:lnTo>
                      <a:pt x="325" y="1533"/>
                    </a:lnTo>
                    <a:lnTo>
                      <a:pt x="325" y="1533"/>
                    </a:lnTo>
                    <a:lnTo>
                      <a:pt x="317" y="1552"/>
                    </a:lnTo>
                    <a:lnTo>
                      <a:pt x="314" y="1564"/>
                    </a:lnTo>
                    <a:lnTo>
                      <a:pt x="314" y="1564"/>
                    </a:lnTo>
                    <a:lnTo>
                      <a:pt x="314" y="1564"/>
                    </a:lnTo>
                    <a:lnTo>
                      <a:pt x="314" y="1564"/>
                    </a:lnTo>
                    <a:lnTo>
                      <a:pt x="312" y="1569"/>
                    </a:lnTo>
                    <a:lnTo>
                      <a:pt x="312" y="1569"/>
                    </a:lnTo>
                    <a:lnTo>
                      <a:pt x="312" y="1570"/>
                    </a:lnTo>
                    <a:lnTo>
                      <a:pt x="312" y="1570"/>
                    </a:lnTo>
                    <a:lnTo>
                      <a:pt x="311" y="1574"/>
                    </a:lnTo>
                    <a:lnTo>
                      <a:pt x="311" y="1574"/>
                    </a:lnTo>
                    <a:lnTo>
                      <a:pt x="311" y="1575"/>
                    </a:lnTo>
                    <a:lnTo>
                      <a:pt x="311" y="1575"/>
                    </a:lnTo>
                    <a:lnTo>
                      <a:pt x="312" y="1579"/>
                    </a:lnTo>
                    <a:lnTo>
                      <a:pt x="312" y="1579"/>
                    </a:lnTo>
                    <a:lnTo>
                      <a:pt x="312" y="1579"/>
                    </a:lnTo>
                    <a:lnTo>
                      <a:pt x="312" y="1579"/>
                    </a:lnTo>
                    <a:lnTo>
                      <a:pt x="312" y="1582"/>
                    </a:lnTo>
                    <a:lnTo>
                      <a:pt x="312" y="1582"/>
                    </a:lnTo>
                    <a:lnTo>
                      <a:pt x="314" y="1583"/>
                    </a:lnTo>
                    <a:lnTo>
                      <a:pt x="314" y="1583"/>
                    </a:lnTo>
                    <a:lnTo>
                      <a:pt x="315" y="1586"/>
                    </a:lnTo>
                    <a:lnTo>
                      <a:pt x="315" y="1586"/>
                    </a:lnTo>
                    <a:lnTo>
                      <a:pt x="315" y="1586"/>
                    </a:lnTo>
                    <a:lnTo>
                      <a:pt x="315" y="1586"/>
                    </a:lnTo>
                    <a:lnTo>
                      <a:pt x="317" y="1589"/>
                    </a:lnTo>
                    <a:lnTo>
                      <a:pt x="317" y="1589"/>
                    </a:lnTo>
                    <a:lnTo>
                      <a:pt x="319" y="1589"/>
                    </a:lnTo>
                    <a:lnTo>
                      <a:pt x="319" y="1589"/>
                    </a:lnTo>
                    <a:lnTo>
                      <a:pt x="321" y="1592"/>
                    </a:lnTo>
                    <a:lnTo>
                      <a:pt x="321" y="1592"/>
                    </a:lnTo>
                    <a:lnTo>
                      <a:pt x="321" y="1593"/>
                    </a:lnTo>
                    <a:lnTo>
                      <a:pt x="321" y="1593"/>
                    </a:lnTo>
                    <a:lnTo>
                      <a:pt x="325" y="1597"/>
                    </a:lnTo>
                    <a:lnTo>
                      <a:pt x="325" y="1597"/>
                    </a:lnTo>
                    <a:lnTo>
                      <a:pt x="327" y="1599"/>
                    </a:lnTo>
                    <a:lnTo>
                      <a:pt x="327" y="1599"/>
                    </a:lnTo>
                    <a:lnTo>
                      <a:pt x="329" y="1601"/>
                    </a:lnTo>
                    <a:lnTo>
                      <a:pt x="329" y="1601"/>
                    </a:lnTo>
                    <a:lnTo>
                      <a:pt x="331" y="1603"/>
                    </a:lnTo>
                    <a:lnTo>
                      <a:pt x="331" y="1603"/>
                    </a:lnTo>
                    <a:lnTo>
                      <a:pt x="332" y="1603"/>
                    </a:lnTo>
                    <a:lnTo>
                      <a:pt x="332" y="1603"/>
                    </a:lnTo>
                    <a:lnTo>
                      <a:pt x="335" y="1606"/>
                    </a:lnTo>
                    <a:lnTo>
                      <a:pt x="335" y="1606"/>
                    </a:lnTo>
                    <a:lnTo>
                      <a:pt x="335" y="1606"/>
                    </a:lnTo>
                    <a:lnTo>
                      <a:pt x="335" y="1606"/>
                    </a:lnTo>
                    <a:lnTo>
                      <a:pt x="338" y="1608"/>
                    </a:lnTo>
                    <a:lnTo>
                      <a:pt x="338" y="1608"/>
                    </a:lnTo>
                    <a:lnTo>
                      <a:pt x="339" y="1608"/>
                    </a:lnTo>
                    <a:lnTo>
                      <a:pt x="339" y="1608"/>
                    </a:lnTo>
                    <a:lnTo>
                      <a:pt x="343" y="1609"/>
                    </a:lnTo>
                    <a:lnTo>
                      <a:pt x="343" y="1609"/>
                    </a:lnTo>
                    <a:lnTo>
                      <a:pt x="343" y="1609"/>
                    </a:lnTo>
                    <a:lnTo>
                      <a:pt x="343" y="1609"/>
                    </a:lnTo>
                    <a:lnTo>
                      <a:pt x="346" y="1609"/>
                    </a:lnTo>
                    <a:lnTo>
                      <a:pt x="346" y="1609"/>
                    </a:lnTo>
                    <a:lnTo>
                      <a:pt x="346" y="1609"/>
                    </a:lnTo>
                    <a:lnTo>
                      <a:pt x="346" y="1609"/>
                    </a:lnTo>
                    <a:lnTo>
                      <a:pt x="350" y="1609"/>
                    </a:lnTo>
                    <a:lnTo>
                      <a:pt x="350" y="1609"/>
                    </a:lnTo>
                    <a:lnTo>
                      <a:pt x="351" y="1609"/>
                    </a:lnTo>
                    <a:lnTo>
                      <a:pt x="351" y="1609"/>
                    </a:lnTo>
                    <a:lnTo>
                      <a:pt x="356" y="1608"/>
                    </a:lnTo>
                    <a:lnTo>
                      <a:pt x="356" y="1608"/>
                    </a:lnTo>
                    <a:lnTo>
                      <a:pt x="356" y="1608"/>
                    </a:lnTo>
                    <a:lnTo>
                      <a:pt x="356" y="1608"/>
                    </a:lnTo>
                    <a:lnTo>
                      <a:pt x="370" y="1603"/>
                    </a:lnTo>
                    <a:lnTo>
                      <a:pt x="388" y="1597"/>
                    </a:lnTo>
                    <a:lnTo>
                      <a:pt x="388" y="1597"/>
                    </a:lnTo>
                    <a:lnTo>
                      <a:pt x="411" y="1586"/>
                    </a:lnTo>
                    <a:lnTo>
                      <a:pt x="429" y="1575"/>
                    </a:lnTo>
                    <a:lnTo>
                      <a:pt x="445" y="1567"/>
                    </a:lnTo>
                    <a:lnTo>
                      <a:pt x="455" y="1559"/>
                    </a:lnTo>
                    <a:lnTo>
                      <a:pt x="455" y="1559"/>
                    </a:lnTo>
                    <a:lnTo>
                      <a:pt x="489" y="1587"/>
                    </a:lnTo>
                    <a:lnTo>
                      <a:pt x="489" y="1587"/>
                    </a:lnTo>
                    <a:lnTo>
                      <a:pt x="484" y="1599"/>
                    </a:lnTo>
                    <a:lnTo>
                      <a:pt x="476" y="1616"/>
                    </a:lnTo>
                    <a:lnTo>
                      <a:pt x="470" y="1636"/>
                    </a:lnTo>
                    <a:lnTo>
                      <a:pt x="463" y="1660"/>
                    </a:lnTo>
                    <a:lnTo>
                      <a:pt x="463" y="1660"/>
                    </a:lnTo>
                    <a:lnTo>
                      <a:pt x="460" y="1679"/>
                    </a:lnTo>
                    <a:lnTo>
                      <a:pt x="457" y="1693"/>
                    </a:lnTo>
                    <a:lnTo>
                      <a:pt x="457" y="1693"/>
                    </a:lnTo>
                    <a:lnTo>
                      <a:pt x="457" y="1698"/>
                    </a:lnTo>
                    <a:lnTo>
                      <a:pt x="457" y="1698"/>
                    </a:lnTo>
                    <a:lnTo>
                      <a:pt x="457" y="1699"/>
                    </a:lnTo>
                    <a:lnTo>
                      <a:pt x="457" y="1699"/>
                    </a:lnTo>
                    <a:lnTo>
                      <a:pt x="457" y="1703"/>
                    </a:lnTo>
                    <a:lnTo>
                      <a:pt x="457" y="1703"/>
                    </a:lnTo>
                    <a:lnTo>
                      <a:pt x="457" y="1704"/>
                    </a:lnTo>
                    <a:lnTo>
                      <a:pt x="457" y="1704"/>
                    </a:lnTo>
                    <a:lnTo>
                      <a:pt x="458" y="1708"/>
                    </a:lnTo>
                    <a:lnTo>
                      <a:pt x="458" y="1708"/>
                    </a:lnTo>
                    <a:lnTo>
                      <a:pt x="458" y="1708"/>
                    </a:lnTo>
                    <a:lnTo>
                      <a:pt x="458" y="1708"/>
                    </a:lnTo>
                    <a:lnTo>
                      <a:pt x="461" y="1710"/>
                    </a:lnTo>
                    <a:lnTo>
                      <a:pt x="461" y="1710"/>
                    </a:lnTo>
                    <a:lnTo>
                      <a:pt x="461" y="1712"/>
                    </a:lnTo>
                    <a:lnTo>
                      <a:pt x="461" y="1712"/>
                    </a:lnTo>
                    <a:lnTo>
                      <a:pt x="463" y="1713"/>
                    </a:lnTo>
                    <a:lnTo>
                      <a:pt x="463" y="1713"/>
                    </a:lnTo>
                    <a:lnTo>
                      <a:pt x="463" y="1714"/>
                    </a:lnTo>
                    <a:lnTo>
                      <a:pt x="463" y="1714"/>
                    </a:lnTo>
                    <a:lnTo>
                      <a:pt x="466" y="1717"/>
                    </a:lnTo>
                    <a:lnTo>
                      <a:pt x="466" y="1717"/>
                    </a:lnTo>
                    <a:lnTo>
                      <a:pt x="467" y="1717"/>
                    </a:lnTo>
                    <a:lnTo>
                      <a:pt x="467" y="1717"/>
                    </a:lnTo>
                    <a:lnTo>
                      <a:pt x="470" y="1719"/>
                    </a:lnTo>
                    <a:lnTo>
                      <a:pt x="470" y="1719"/>
                    </a:lnTo>
                    <a:lnTo>
                      <a:pt x="471" y="1719"/>
                    </a:lnTo>
                    <a:lnTo>
                      <a:pt x="471" y="1719"/>
                    </a:lnTo>
                    <a:lnTo>
                      <a:pt x="475" y="1722"/>
                    </a:lnTo>
                    <a:lnTo>
                      <a:pt x="475" y="1722"/>
                    </a:lnTo>
                    <a:lnTo>
                      <a:pt x="479" y="1724"/>
                    </a:lnTo>
                    <a:lnTo>
                      <a:pt x="479" y="1724"/>
                    </a:lnTo>
                    <a:lnTo>
                      <a:pt x="480" y="1725"/>
                    </a:lnTo>
                    <a:lnTo>
                      <a:pt x="480" y="1725"/>
                    </a:lnTo>
                    <a:lnTo>
                      <a:pt x="482" y="1728"/>
                    </a:lnTo>
                    <a:lnTo>
                      <a:pt x="482" y="1728"/>
                    </a:lnTo>
                    <a:lnTo>
                      <a:pt x="484" y="1728"/>
                    </a:lnTo>
                    <a:lnTo>
                      <a:pt x="484" y="1728"/>
                    </a:lnTo>
                    <a:lnTo>
                      <a:pt x="486" y="1729"/>
                    </a:lnTo>
                    <a:lnTo>
                      <a:pt x="486" y="1729"/>
                    </a:lnTo>
                    <a:lnTo>
                      <a:pt x="487" y="1730"/>
                    </a:lnTo>
                    <a:lnTo>
                      <a:pt x="487" y="1730"/>
                    </a:lnTo>
                    <a:lnTo>
                      <a:pt x="490" y="1730"/>
                    </a:lnTo>
                    <a:lnTo>
                      <a:pt x="490" y="1730"/>
                    </a:lnTo>
                    <a:lnTo>
                      <a:pt x="490" y="1732"/>
                    </a:lnTo>
                    <a:lnTo>
                      <a:pt x="490" y="1732"/>
                    </a:lnTo>
                    <a:lnTo>
                      <a:pt x="494" y="1732"/>
                    </a:lnTo>
                    <a:lnTo>
                      <a:pt x="494" y="1732"/>
                    </a:lnTo>
                    <a:lnTo>
                      <a:pt x="494" y="1732"/>
                    </a:lnTo>
                    <a:lnTo>
                      <a:pt x="494" y="1732"/>
                    </a:lnTo>
                    <a:lnTo>
                      <a:pt x="498" y="1732"/>
                    </a:lnTo>
                    <a:lnTo>
                      <a:pt x="498" y="1732"/>
                    </a:lnTo>
                    <a:lnTo>
                      <a:pt x="499" y="1732"/>
                    </a:lnTo>
                    <a:lnTo>
                      <a:pt x="499" y="1732"/>
                    </a:lnTo>
                    <a:lnTo>
                      <a:pt x="501" y="1730"/>
                    </a:lnTo>
                    <a:lnTo>
                      <a:pt x="501" y="1730"/>
                    </a:lnTo>
                    <a:lnTo>
                      <a:pt x="503" y="1730"/>
                    </a:lnTo>
                    <a:lnTo>
                      <a:pt x="503" y="1730"/>
                    </a:lnTo>
                    <a:lnTo>
                      <a:pt x="508" y="1728"/>
                    </a:lnTo>
                    <a:lnTo>
                      <a:pt x="508" y="1728"/>
                    </a:lnTo>
                    <a:lnTo>
                      <a:pt x="520" y="1722"/>
                    </a:lnTo>
                    <a:lnTo>
                      <a:pt x="537" y="1712"/>
                    </a:lnTo>
                    <a:lnTo>
                      <a:pt x="537" y="1712"/>
                    </a:lnTo>
                    <a:lnTo>
                      <a:pt x="558" y="1696"/>
                    </a:lnTo>
                    <a:lnTo>
                      <a:pt x="574" y="1684"/>
                    </a:lnTo>
                    <a:lnTo>
                      <a:pt x="587" y="1672"/>
                    </a:lnTo>
                    <a:lnTo>
                      <a:pt x="597" y="1662"/>
                    </a:lnTo>
                    <a:lnTo>
                      <a:pt x="597" y="1662"/>
                    </a:lnTo>
                    <a:lnTo>
                      <a:pt x="635" y="1685"/>
                    </a:lnTo>
                    <a:lnTo>
                      <a:pt x="635" y="1685"/>
                    </a:lnTo>
                    <a:lnTo>
                      <a:pt x="631" y="1698"/>
                    </a:lnTo>
                    <a:lnTo>
                      <a:pt x="627" y="1714"/>
                    </a:lnTo>
                    <a:lnTo>
                      <a:pt x="625" y="1735"/>
                    </a:lnTo>
                    <a:lnTo>
                      <a:pt x="622" y="1761"/>
                    </a:lnTo>
                    <a:lnTo>
                      <a:pt x="622" y="1761"/>
                    </a:lnTo>
                    <a:lnTo>
                      <a:pt x="621" y="1781"/>
                    </a:lnTo>
                    <a:lnTo>
                      <a:pt x="622" y="1795"/>
                    </a:lnTo>
                    <a:lnTo>
                      <a:pt x="622" y="1795"/>
                    </a:lnTo>
                    <a:lnTo>
                      <a:pt x="622" y="1795"/>
                    </a:lnTo>
                    <a:lnTo>
                      <a:pt x="622" y="1795"/>
                    </a:lnTo>
                    <a:lnTo>
                      <a:pt x="622" y="1800"/>
                    </a:lnTo>
                    <a:lnTo>
                      <a:pt x="622" y="1800"/>
                    </a:lnTo>
                    <a:lnTo>
                      <a:pt x="624" y="1801"/>
                    </a:lnTo>
                    <a:lnTo>
                      <a:pt x="624" y="1801"/>
                    </a:lnTo>
                    <a:lnTo>
                      <a:pt x="624" y="1803"/>
                    </a:lnTo>
                    <a:lnTo>
                      <a:pt x="624" y="1803"/>
                    </a:lnTo>
                    <a:lnTo>
                      <a:pt x="625" y="1805"/>
                    </a:lnTo>
                    <a:lnTo>
                      <a:pt x="625" y="1805"/>
                    </a:lnTo>
                    <a:lnTo>
                      <a:pt x="626" y="1809"/>
                    </a:lnTo>
                    <a:lnTo>
                      <a:pt x="626" y="1809"/>
                    </a:lnTo>
                    <a:lnTo>
                      <a:pt x="626" y="1809"/>
                    </a:lnTo>
                    <a:lnTo>
                      <a:pt x="626" y="1809"/>
                    </a:lnTo>
                    <a:lnTo>
                      <a:pt x="629" y="1811"/>
                    </a:lnTo>
                    <a:lnTo>
                      <a:pt x="629" y="1811"/>
                    </a:lnTo>
                    <a:lnTo>
                      <a:pt x="629" y="1811"/>
                    </a:lnTo>
                    <a:lnTo>
                      <a:pt x="629" y="1811"/>
                    </a:lnTo>
                    <a:lnTo>
                      <a:pt x="631" y="1814"/>
                    </a:lnTo>
                    <a:lnTo>
                      <a:pt x="631" y="1814"/>
                    </a:lnTo>
                    <a:lnTo>
                      <a:pt x="631" y="1814"/>
                    </a:lnTo>
                    <a:lnTo>
                      <a:pt x="631" y="1814"/>
                    </a:lnTo>
                    <a:lnTo>
                      <a:pt x="635" y="1815"/>
                    </a:lnTo>
                    <a:lnTo>
                      <a:pt x="635" y="1815"/>
                    </a:lnTo>
                    <a:lnTo>
                      <a:pt x="636" y="1816"/>
                    </a:lnTo>
                    <a:lnTo>
                      <a:pt x="636" y="1816"/>
                    </a:lnTo>
                    <a:lnTo>
                      <a:pt x="639" y="1817"/>
                    </a:lnTo>
                    <a:lnTo>
                      <a:pt x="639" y="1817"/>
                    </a:lnTo>
                    <a:lnTo>
                      <a:pt x="640" y="1819"/>
                    </a:lnTo>
                    <a:lnTo>
                      <a:pt x="640" y="1819"/>
                    </a:lnTo>
                    <a:lnTo>
                      <a:pt x="644" y="1820"/>
                    </a:lnTo>
                    <a:lnTo>
                      <a:pt x="644" y="1820"/>
                    </a:lnTo>
                    <a:lnTo>
                      <a:pt x="647" y="1821"/>
                    </a:lnTo>
                    <a:lnTo>
                      <a:pt x="647" y="1821"/>
                    </a:lnTo>
                    <a:lnTo>
                      <a:pt x="650" y="1822"/>
                    </a:lnTo>
                    <a:lnTo>
                      <a:pt x="650" y="1822"/>
                    </a:lnTo>
                    <a:lnTo>
                      <a:pt x="652" y="1824"/>
                    </a:lnTo>
                    <a:lnTo>
                      <a:pt x="652" y="1824"/>
                    </a:lnTo>
                    <a:lnTo>
                      <a:pt x="654" y="1824"/>
                    </a:lnTo>
                    <a:lnTo>
                      <a:pt x="654" y="1824"/>
                    </a:lnTo>
                    <a:lnTo>
                      <a:pt x="658" y="1825"/>
                    </a:lnTo>
                    <a:lnTo>
                      <a:pt x="658" y="1825"/>
                    </a:lnTo>
                    <a:lnTo>
                      <a:pt x="658" y="1825"/>
                    </a:lnTo>
                    <a:lnTo>
                      <a:pt x="658" y="1825"/>
                    </a:lnTo>
                    <a:lnTo>
                      <a:pt x="660" y="1826"/>
                    </a:lnTo>
                    <a:lnTo>
                      <a:pt x="660" y="1826"/>
                    </a:lnTo>
                    <a:lnTo>
                      <a:pt x="661" y="1826"/>
                    </a:lnTo>
                    <a:lnTo>
                      <a:pt x="661" y="1826"/>
                    </a:lnTo>
                    <a:lnTo>
                      <a:pt x="664" y="1826"/>
                    </a:lnTo>
                    <a:lnTo>
                      <a:pt x="664" y="1826"/>
                    </a:lnTo>
                    <a:lnTo>
                      <a:pt x="665" y="1826"/>
                    </a:lnTo>
                    <a:lnTo>
                      <a:pt x="665" y="1826"/>
                    </a:lnTo>
                    <a:lnTo>
                      <a:pt x="669" y="1825"/>
                    </a:lnTo>
                    <a:lnTo>
                      <a:pt x="669" y="1825"/>
                    </a:lnTo>
                    <a:lnTo>
                      <a:pt x="669" y="1825"/>
                    </a:lnTo>
                    <a:lnTo>
                      <a:pt x="669" y="1825"/>
                    </a:lnTo>
                    <a:lnTo>
                      <a:pt x="673" y="1824"/>
                    </a:lnTo>
                    <a:lnTo>
                      <a:pt x="673" y="1824"/>
                    </a:lnTo>
                    <a:lnTo>
                      <a:pt x="674" y="1824"/>
                    </a:lnTo>
                    <a:lnTo>
                      <a:pt x="674" y="1824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78" y="1820"/>
                    </a:lnTo>
                    <a:lnTo>
                      <a:pt x="689" y="1811"/>
                    </a:lnTo>
                    <a:lnTo>
                      <a:pt x="704" y="1798"/>
                    </a:lnTo>
                    <a:lnTo>
                      <a:pt x="704" y="1798"/>
                    </a:lnTo>
                    <a:lnTo>
                      <a:pt x="722" y="1781"/>
                    </a:lnTo>
                    <a:lnTo>
                      <a:pt x="736" y="1764"/>
                    </a:lnTo>
                    <a:lnTo>
                      <a:pt x="746" y="1752"/>
                    </a:lnTo>
                    <a:lnTo>
                      <a:pt x="753" y="1741"/>
                    </a:lnTo>
                    <a:lnTo>
                      <a:pt x="753" y="1741"/>
                    </a:lnTo>
                    <a:lnTo>
                      <a:pt x="795" y="1756"/>
                    </a:lnTo>
                    <a:lnTo>
                      <a:pt x="795" y="1756"/>
                    </a:lnTo>
                    <a:lnTo>
                      <a:pt x="794" y="1768"/>
                    </a:lnTo>
                    <a:lnTo>
                      <a:pt x="794" y="1786"/>
                    </a:lnTo>
                    <a:lnTo>
                      <a:pt x="794" y="1807"/>
                    </a:lnTo>
                    <a:lnTo>
                      <a:pt x="796" y="1831"/>
                    </a:lnTo>
                    <a:lnTo>
                      <a:pt x="796" y="1831"/>
                    </a:lnTo>
                    <a:lnTo>
                      <a:pt x="799" y="1851"/>
                    </a:lnTo>
                    <a:lnTo>
                      <a:pt x="802" y="1865"/>
                    </a:lnTo>
                    <a:lnTo>
                      <a:pt x="802" y="1865"/>
                    </a:lnTo>
                    <a:lnTo>
                      <a:pt x="802" y="1865"/>
                    </a:lnTo>
                    <a:lnTo>
                      <a:pt x="802" y="1865"/>
                    </a:lnTo>
                    <a:lnTo>
                      <a:pt x="804" y="1870"/>
                    </a:lnTo>
                    <a:lnTo>
                      <a:pt x="804" y="1870"/>
                    </a:lnTo>
                    <a:lnTo>
                      <a:pt x="804" y="1872"/>
                    </a:lnTo>
                    <a:lnTo>
                      <a:pt x="804" y="1872"/>
                    </a:lnTo>
                    <a:lnTo>
                      <a:pt x="805" y="1874"/>
                    </a:lnTo>
                    <a:lnTo>
                      <a:pt x="805" y="1874"/>
                    </a:lnTo>
                    <a:lnTo>
                      <a:pt x="806" y="1875"/>
                    </a:lnTo>
                    <a:lnTo>
                      <a:pt x="806" y="1875"/>
                    </a:lnTo>
                    <a:lnTo>
                      <a:pt x="809" y="1878"/>
                    </a:lnTo>
                    <a:lnTo>
                      <a:pt x="809" y="1878"/>
                    </a:lnTo>
                    <a:lnTo>
                      <a:pt x="809" y="1879"/>
                    </a:lnTo>
                    <a:lnTo>
                      <a:pt x="809" y="1879"/>
                    </a:lnTo>
                    <a:lnTo>
                      <a:pt x="811" y="1880"/>
                    </a:lnTo>
                    <a:lnTo>
                      <a:pt x="811" y="1880"/>
                    </a:lnTo>
                    <a:lnTo>
                      <a:pt x="811" y="1882"/>
                    </a:lnTo>
                    <a:lnTo>
                      <a:pt x="811" y="1882"/>
                    </a:lnTo>
                    <a:lnTo>
                      <a:pt x="814" y="1883"/>
                    </a:lnTo>
                    <a:lnTo>
                      <a:pt x="814" y="1883"/>
                    </a:lnTo>
                    <a:lnTo>
                      <a:pt x="815" y="1883"/>
                    </a:lnTo>
                    <a:lnTo>
                      <a:pt x="815" y="1883"/>
                    </a:lnTo>
                    <a:lnTo>
                      <a:pt x="818" y="1884"/>
                    </a:lnTo>
                    <a:lnTo>
                      <a:pt x="818" y="1884"/>
                    </a:lnTo>
                    <a:lnTo>
                      <a:pt x="819" y="1884"/>
                    </a:lnTo>
                    <a:lnTo>
                      <a:pt x="819" y="1884"/>
                    </a:lnTo>
                    <a:lnTo>
                      <a:pt x="823" y="1885"/>
                    </a:lnTo>
                    <a:lnTo>
                      <a:pt x="823" y="1885"/>
                    </a:lnTo>
                    <a:lnTo>
                      <a:pt x="824" y="1885"/>
                    </a:lnTo>
                    <a:lnTo>
                      <a:pt x="824" y="1885"/>
                    </a:lnTo>
                    <a:lnTo>
                      <a:pt x="828" y="1887"/>
                    </a:lnTo>
                    <a:lnTo>
                      <a:pt x="828" y="1887"/>
                    </a:lnTo>
                    <a:lnTo>
                      <a:pt x="833" y="1888"/>
                    </a:lnTo>
                    <a:lnTo>
                      <a:pt x="833" y="1888"/>
                    </a:lnTo>
                    <a:lnTo>
                      <a:pt x="834" y="1888"/>
                    </a:lnTo>
                    <a:lnTo>
                      <a:pt x="834" y="1888"/>
                    </a:lnTo>
                    <a:lnTo>
                      <a:pt x="836" y="1889"/>
                    </a:lnTo>
                    <a:lnTo>
                      <a:pt x="836" y="1889"/>
                    </a:lnTo>
                    <a:lnTo>
                      <a:pt x="838" y="1889"/>
                    </a:lnTo>
                    <a:lnTo>
                      <a:pt x="838" y="1889"/>
                    </a:lnTo>
                    <a:lnTo>
                      <a:pt x="841" y="1890"/>
                    </a:lnTo>
                    <a:lnTo>
                      <a:pt x="841" y="1890"/>
                    </a:lnTo>
                    <a:lnTo>
                      <a:pt x="843" y="1890"/>
                    </a:lnTo>
                    <a:lnTo>
                      <a:pt x="843" y="1890"/>
                    </a:lnTo>
                    <a:lnTo>
                      <a:pt x="845" y="1890"/>
                    </a:lnTo>
                    <a:lnTo>
                      <a:pt x="845" y="1890"/>
                    </a:lnTo>
                    <a:lnTo>
                      <a:pt x="847" y="1890"/>
                    </a:lnTo>
                    <a:lnTo>
                      <a:pt x="847" y="1890"/>
                    </a:lnTo>
                    <a:lnTo>
                      <a:pt x="849" y="1889"/>
                    </a:lnTo>
                    <a:lnTo>
                      <a:pt x="849" y="1889"/>
                    </a:lnTo>
                    <a:lnTo>
                      <a:pt x="849" y="1889"/>
                    </a:lnTo>
                    <a:lnTo>
                      <a:pt x="849" y="1889"/>
                    </a:lnTo>
                    <a:lnTo>
                      <a:pt x="853" y="1888"/>
                    </a:lnTo>
                    <a:lnTo>
                      <a:pt x="853" y="1888"/>
                    </a:lnTo>
                    <a:lnTo>
                      <a:pt x="854" y="1888"/>
                    </a:lnTo>
                    <a:lnTo>
                      <a:pt x="854" y="1888"/>
                    </a:lnTo>
                    <a:lnTo>
                      <a:pt x="857" y="1885"/>
                    </a:lnTo>
                    <a:lnTo>
                      <a:pt x="857" y="1885"/>
                    </a:lnTo>
                    <a:lnTo>
                      <a:pt x="858" y="1885"/>
                    </a:lnTo>
                    <a:lnTo>
                      <a:pt x="858" y="1885"/>
                    </a:lnTo>
                    <a:lnTo>
                      <a:pt x="862" y="1882"/>
                    </a:lnTo>
                    <a:lnTo>
                      <a:pt x="862" y="1882"/>
                    </a:lnTo>
                    <a:lnTo>
                      <a:pt x="862" y="1882"/>
                    </a:lnTo>
                    <a:lnTo>
                      <a:pt x="862" y="1882"/>
                    </a:lnTo>
                    <a:lnTo>
                      <a:pt x="870" y="1870"/>
                    </a:lnTo>
                    <a:lnTo>
                      <a:pt x="883" y="1855"/>
                    </a:lnTo>
                    <a:lnTo>
                      <a:pt x="883" y="1855"/>
                    </a:lnTo>
                    <a:lnTo>
                      <a:pt x="897" y="1835"/>
                    </a:lnTo>
                    <a:lnTo>
                      <a:pt x="908" y="1817"/>
                    </a:lnTo>
                    <a:lnTo>
                      <a:pt x="917" y="1802"/>
                    </a:lnTo>
                    <a:lnTo>
                      <a:pt x="922" y="1790"/>
                    </a:lnTo>
                    <a:lnTo>
                      <a:pt x="922" y="1790"/>
                    </a:lnTo>
                    <a:lnTo>
                      <a:pt x="965" y="1797"/>
                    </a:lnTo>
                    <a:lnTo>
                      <a:pt x="965" y="1797"/>
                    </a:lnTo>
                    <a:lnTo>
                      <a:pt x="966" y="1811"/>
                    </a:lnTo>
                    <a:lnTo>
                      <a:pt x="969" y="1827"/>
                    </a:lnTo>
                    <a:lnTo>
                      <a:pt x="974" y="1849"/>
                    </a:lnTo>
                    <a:lnTo>
                      <a:pt x="980" y="1872"/>
                    </a:lnTo>
                    <a:lnTo>
                      <a:pt x="980" y="1872"/>
                    </a:lnTo>
                    <a:lnTo>
                      <a:pt x="986" y="1892"/>
                    </a:lnTo>
                    <a:lnTo>
                      <a:pt x="991" y="1904"/>
                    </a:lnTo>
                    <a:lnTo>
                      <a:pt x="991" y="1904"/>
                    </a:lnTo>
                    <a:lnTo>
                      <a:pt x="991" y="1904"/>
                    </a:lnTo>
                    <a:lnTo>
                      <a:pt x="991" y="1904"/>
                    </a:lnTo>
                    <a:lnTo>
                      <a:pt x="994" y="1909"/>
                    </a:lnTo>
                    <a:lnTo>
                      <a:pt x="994" y="1909"/>
                    </a:lnTo>
                    <a:lnTo>
                      <a:pt x="994" y="1911"/>
                    </a:lnTo>
                    <a:lnTo>
                      <a:pt x="994" y="1911"/>
                    </a:lnTo>
                    <a:lnTo>
                      <a:pt x="996" y="1913"/>
                    </a:lnTo>
                    <a:lnTo>
                      <a:pt x="996" y="1913"/>
                    </a:lnTo>
                    <a:lnTo>
                      <a:pt x="996" y="1913"/>
                    </a:lnTo>
                    <a:lnTo>
                      <a:pt x="996" y="1913"/>
                    </a:lnTo>
                    <a:lnTo>
                      <a:pt x="1000" y="1916"/>
                    </a:lnTo>
                    <a:lnTo>
                      <a:pt x="1000" y="1916"/>
                    </a:lnTo>
                    <a:lnTo>
                      <a:pt x="1000" y="1916"/>
                    </a:lnTo>
                    <a:lnTo>
                      <a:pt x="1000" y="1916"/>
                    </a:lnTo>
                    <a:lnTo>
                      <a:pt x="1003" y="1918"/>
                    </a:lnTo>
                    <a:lnTo>
                      <a:pt x="1003" y="1918"/>
                    </a:lnTo>
                    <a:lnTo>
                      <a:pt x="1004" y="1918"/>
                    </a:lnTo>
                    <a:lnTo>
                      <a:pt x="1004" y="1918"/>
                    </a:lnTo>
                    <a:lnTo>
                      <a:pt x="1007" y="1919"/>
                    </a:lnTo>
                    <a:lnTo>
                      <a:pt x="1007" y="1919"/>
                    </a:lnTo>
                    <a:lnTo>
                      <a:pt x="1007" y="1919"/>
                    </a:lnTo>
                    <a:lnTo>
                      <a:pt x="1007" y="1919"/>
                    </a:lnTo>
                    <a:lnTo>
                      <a:pt x="1010" y="1919"/>
                    </a:lnTo>
                    <a:lnTo>
                      <a:pt x="1010" y="1919"/>
                    </a:lnTo>
                    <a:lnTo>
                      <a:pt x="1012" y="1919"/>
                    </a:lnTo>
                    <a:lnTo>
                      <a:pt x="1012" y="1919"/>
                    </a:lnTo>
                    <a:lnTo>
                      <a:pt x="1015" y="1921"/>
                    </a:lnTo>
                    <a:lnTo>
                      <a:pt x="1015" y="1921"/>
                    </a:lnTo>
                    <a:lnTo>
                      <a:pt x="1017" y="1921"/>
                    </a:lnTo>
                    <a:lnTo>
                      <a:pt x="1017" y="1921"/>
                    </a:lnTo>
                    <a:lnTo>
                      <a:pt x="1020" y="1921"/>
                    </a:lnTo>
                    <a:lnTo>
                      <a:pt x="1020" y="1921"/>
                    </a:lnTo>
                    <a:lnTo>
                      <a:pt x="1025" y="1921"/>
                    </a:lnTo>
                    <a:lnTo>
                      <a:pt x="1025" y="1921"/>
                    </a:lnTo>
                    <a:lnTo>
                      <a:pt x="1027" y="1922"/>
                    </a:lnTo>
                    <a:lnTo>
                      <a:pt x="1027" y="1922"/>
                    </a:lnTo>
                    <a:lnTo>
                      <a:pt x="1029" y="1922"/>
                    </a:lnTo>
                    <a:lnTo>
                      <a:pt x="1029" y="1922"/>
                    </a:lnTo>
                    <a:lnTo>
                      <a:pt x="1030" y="1922"/>
                    </a:lnTo>
                    <a:lnTo>
                      <a:pt x="1030" y="1922"/>
                    </a:lnTo>
                    <a:lnTo>
                      <a:pt x="1034" y="1922"/>
                    </a:lnTo>
                    <a:lnTo>
                      <a:pt x="1034" y="1922"/>
                    </a:lnTo>
                    <a:lnTo>
                      <a:pt x="1035" y="1922"/>
                    </a:lnTo>
                    <a:lnTo>
                      <a:pt x="1035" y="1922"/>
                    </a:lnTo>
                    <a:lnTo>
                      <a:pt x="1038" y="1921"/>
                    </a:lnTo>
                    <a:lnTo>
                      <a:pt x="1038" y="1921"/>
                    </a:lnTo>
                    <a:lnTo>
                      <a:pt x="1039" y="1921"/>
                    </a:lnTo>
                    <a:lnTo>
                      <a:pt x="1039" y="1921"/>
                    </a:lnTo>
                    <a:lnTo>
                      <a:pt x="1042" y="1919"/>
                    </a:lnTo>
                    <a:lnTo>
                      <a:pt x="1042" y="1919"/>
                    </a:lnTo>
                    <a:lnTo>
                      <a:pt x="1042" y="1919"/>
                    </a:lnTo>
                    <a:lnTo>
                      <a:pt x="1042" y="1919"/>
                    </a:lnTo>
                    <a:lnTo>
                      <a:pt x="1046" y="1918"/>
                    </a:lnTo>
                    <a:lnTo>
                      <a:pt x="1046" y="1918"/>
                    </a:lnTo>
                    <a:lnTo>
                      <a:pt x="1046" y="1917"/>
                    </a:lnTo>
                    <a:lnTo>
                      <a:pt x="1046" y="1917"/>
                    </a:lnTo>
                    <a:lnTo>
                      <a:pt x="1048" y="1914"/>
                    </a:lnTo>
                    <a:lnTo>
                      <a:pt x="1048" y="1914"/>
                    </a:lnTo>
                    <a:lnTo>
                      <a:pt x="1049" y="1914"/>
                    </a:lnTo>
                    <a:lnTo>
                      <a:pt x="1049" y="1914"/>
                    </a:lnTo>
                    <a:lnTo>
                      <a:pt x="1052" y="1911"/>
                    </a:lnTo>
                    <a:lnTo>
                      <a:pt x="1052" y="1911"/>
                    </a:lnTo>
                    <a:lnTo>
                      <a:pt x="1052" y="1909"/>
                    </a:lnTo>
                    <a:lnTo>
                      <a:pt x="1052" y="1909"/>
                    </a:lnTo>
                    <a:lnTo>
                      <a:pt x="1059" y="1898"/>
                    </a:lnTo>
                    <a:lnTo>
                      <a:pt x="1070" y="1880"/>
                    </a:lnTo>
                    <a:lnTo>
                      <a:pt x="1070" y="1880"/>
                    </a:lnTo>
                    <a:lnTo>
                      <a:pt x="1080" y="1858"/>
                    </a:lnTo>
                    <a:lnTo>
                      <a:pt x="1087" y="1839"/>
                    </a:lnTo>
                    <a:lnTo>
                      <a:pt x="1093" y="1822"/>
                    </a:lnTo>
                    <a:lnTo>
                      <a:pt x="1096" y="1809"/>
                    </a:lnTo>
                    <a:lnTo>
                      <a:pt x="1096" y="1809"/>
                    </a:lnTo>
                    <a:lnTo>
                      <a:pt x="1140" y="1809"/>
                    </a:lnTo>
                    <a:lnTo>
                      <a:pt x="1140" y="1809"/>
                    </a:lnTo>
                    <a:lnTo>
                      <a:pt x="1144" y="1822"/>
                    </a:lnTo>
                    <a:lnTo>
                      <a:pt x="1149" y="1839"/>
                    </a:lnTo>
                    <a:lnTo>
                      <a:pt x="1158" y="1858"/>
                    </a:lnTo>
                    <a:lnTo>
                      <a:pt x="1168" y="1880"/>
                    </a:lnTo>
                    <a:lnTo>
                      <a:pt x="1168" y="1880"/>
                    </a:lnTo>
                    <a:lnTo>
                      <a:pt x="1177" y="1898"/>
                    </a:lnTo>
                    <a:lnTo>
                      <a:pt x="1184" y="1911"/>
                    </a:lnTo>
                    <a:lnTo>
                      <a:pt x="1184" y="1911"/>
                    </a:lnTo>
                    <a:lnTo>
                      <a:pt x="1185" y="1911"/>
                    </a:lnTo>
                    <a:lnTo>
                      <a:pt x="1185" y="1911"/>
                    </a:lnTo>
                    <a:lnTo>
                      <a:pt x="1188" y="1914"/>
                    </a:lnTo>
                    <a:lnTo>
                      <a:pt x="1188" y="1914"/>
                    </a:lnTo>
                    <a:lnTo>
                      <a:pt x="1189" y="1914"/>
                    </a:lnTo>
                    <a:lnTo>
                      <a:pt x="1189" y="1914"/>
                    </a:lnTo>
                    <a:lnTo>
                      <a:pt x="1192" y="1917"/>
                    </a:lnTo>
                    <a:lnTo>
                      <a:pt x="1192" y="1917"/>
                    </a:lnTo>
                    <a:lnTo>
                      <a:pt x="1192" y="1918"/>
                    </a:lnTo>
                    <a:lnTo>
                      <a:pt x="1192" y="1918"/>
                    </a:lnTo>
                    <a:lnTo>
                      <a:pt x="1194" y="1919"/>
                    </a:lnTo>
                    <a:lnTo>
                      <a:pt x="1194" y="1919"/>
                    </a:lnTo>
                    <a:lnTo>
                      <a:pt x="1195" y="1919"/>
                    </a:lnTo>
                    <a:lnTo>
                      <a:pt x="1195" y="1919"/>
                    </a:lnTo>
                    <a:lnTo>
                      <a:pt x="1198" y="1921"/>
                    </a:lnTo>
                    <a:lnTo>
                      <a:pt x="1198" y="1921"/>
                    </a:lnTo>
                    <a:lnTo>
                      <a:pt x="1199" y="1921"/>
                    </a:lnTo>
                    <a:lnTo>
                      <a:pt x="1199" y="1921"/>
                    </a:lnTo>
                    <a:lnTo>
                      <a:pt x="1202" y="1922"/>
                    </a:lnTo>
                    <a:lnTo>
                      <a:pt x="1202" y="1922"/>
                    </a:lnTo>
                    <a:lnTo>
                      <a:pt x="1202" y="1922"/>
                    </a:lnTo>
                    <a:lnTo>
                      <a:pt x="1202" y="1922"/>
                    </a:lnTo>
                    <a:lnTo>
                      <a:pt x="1206" y="1922"/>
                    </a:lnTo>
                    <a:lnTo>
                      <a:pt x="1206" y="1922"/>
                    </a:lnTo>
                    <a:lnTo>
                      <a:pt x="1207" y="1922"/>
                    </a:lnTo>
                    <a:lnTo>
                      <a:pt x="1207" y="1922"/>
                    </a:lnTo>
                    <a:lnTo>
                      <a:pt x="1211" y="1922"/>
                    </a:lnTo>
                    <a:lnTo>
                      <a:pt x="1211" y="1922"/>
                    </a:lnTo>
                    <a:lnTo>
                      <a:pt x="1212" y="1921"/>
                    </a:lnTo>
                    <a:lnTo>
                      <a:pt x="1212" y="1921"/>
                    </a:lnTo>
                    <a:lnTo>
                      <a:pt x="1217" y="1921"/>
                    </a:lnTo>
                    <a:lnTo>
                      <a:pt x="1217" y="1921"/>
                    </a:lnTo>
                    <a:lnTo>
                      <a:pt x="1221" y="1921"/>
                    </a:lnTo>
                    <a:lnTo>
                      <a:pt x="1221" y="1921"/>
                    </a:lnTo>
                    <a:lnTo>
                      <a:pt x="1222" y="1921"/>
                    </a:lnTo>
                    <a:lnTo>
                      <a:pt x="1222" y="1921"/>
                    </a:lnTo>
                    <a:lnTo>
                      <a:pt x="1226" y="1919"/>
                    </a:lnTo>
                    <a:lnTo>
                      <a:pt x="1226" y="1919"/>
                    </a:lnTo>
                    <a:lnTo>
                      <a:pt x="1227" y="1919"/>
                    </a:lnTo>
                    <a:lnTo>
                      <a:pt x="1227" y="1919"/>
                    </a:lnTo>
                    <a:lnTo>
                      <a:pt x="1231" y="1919"/>
                    </a:lnTo>
                    <a:lnTo>
                      <a:pt x="1231" y="1919"/>
                    </a:lnTo>
                    <a:lnTo>
                      <a:pt x="1231" y="1919"/>
                    </a:lnTo>
                    <a:lnTo>
                      <a:pt x="1231" y="1919"/>
                    </a:lnTo>
                    <a:lnTo>
                      <a:pt x="1233" y="1918"/>
                    </a:lnTo>
                    <a:lnTo>
                      <a:pt x="1233" y="1918"/>
                    </a:lnTo>
                    <a:lnTo>
                      <a:pt x="1235" y="1918"/>
                    </a:lnTo>
                    <a:lnTo>
                      <a:pt x="1235" y="1918"/>
                    </a:lnTo>
                    <a:lnTo>
                      <a:pt x="1237" y="1917"/>
                    </a:lnTo>
                    <a:lnTo>
                      <a:pt x="1237" y="1917"/>
                    </a:lnTo>
                    <a:lnTo>
                      <a:pt x="1237" y="1916"/>
                    </a:lnTo>
                    <a:lnTo>
                      <a:pt x="1237" y="1916"/>
                    </a:lnTo>
                    <a:lnTo>
                      <a:pt x="1240" y="1913"/>
                    </a:lnTo>
                    <a:lnTo>
                      <a:pt x="1240" y="1913"/>
                    </a:lnTo>
                    <a:lnTo>
                      <a:pt x="1241" y="1913"/>
                    </a:lnTo>
                    <a:lnTo>
                      <a:pt x="1241" y="1913"/>
                    </a:lnTo>
                    <a:lnTo>
                      <a:pt x="1242" y="1911"/>
                    </a:lnTo>
                    <a:lnTo>
                      <a:pt x="1242" y="1911"/>
                    </a:lnTo>
                    <a:lnTo>
                      <a:pt x="1243" y="1909"/>
                    </a:lnTo>
                    <a:lnTo>
                      <a:pt x="1243" y="1909"/>
                    </a:lnTo>
                    <a:lnTo>
                      <a:pt x="1245" y="1906"/>
                    </a:lnTo>
                    <a:lnTo>
                      <a:pt x="1245" y="1906"/>
                    </a:lnTo>
                    <a:lnTo>
                      <a:pt x="1246" y="1904"/>
                    </a:lnTo>
                    <a:lnTo>
                      <a:pt x="1246" y="1904"/>
                    </a:lnTo>
                    <a:lnTo>
                      <a:pt x="1246" y="1904"/>
                    </a:lnTo>
                    <a:lnTo>
                      <a:pt x="1246" y="1904"/>
                    </a:lnTo>
                    <a:lnTo>
                      <a:pt x="1251" y="1892"/>
                    </a:lnTo>
                    <a:lnTo>
                      <a:pt x="1257" y="1872"/>
                    </a:lnTo>
                    <a:lnTo>
                      <a:pt x="1257" y="1872"/>
                    </a:lnTo>
                    <a:lnTo>
                      <a:pt x="1264" y="1849"/>
                    </a:lnTo>
                    <a:lnTo>
                      <a:pt x="1267" y="1827"/>
                    </a:lnTo>
                    <a:lnTo>
                      <a:pt x="1270" y="1811"/>
                    </a:lnTo>
                    <a:lnTo>
                      <a:pt x="1271" y="1797"/>
                    </a:lnTo>
                    <a:lnTo>
                      <a:pt x="1271" y="1797"/>
                    </a:lnTo>
                    <a:lnTo>
                      <a:pt x="1315" y="1790"/>
                    </a:lnTo>
                    <a:lnTo>
                      <a:pt x="1315" y="1790"/>
                    </a:lnTo>
                    <a:lnTo>
                      <a:pt x="1320" y="1802"/>
                    </a:lnTo>
                    <a:lnTo>
                      <a:pt x="1329" y="1817"/>
                    </a:lnTo>
                    <a:lnTo>
                      <a:pt x="1340" y="1835"/>
                    </a:lnTo>
                    <a:lnTo>
                      <a:pt x="1354" y="1855"/>
                    </a:lnTo>
                    <a:lnTo>
                      <a:pt x="1354" y="1855"/>
                    </a:lnTo>
                    <a:lnTo>
                      <a:pt x="1367" y="1872"/>
                    </a:lnTo>
                    <a:lnTo>
                      <a:pt x="1376" y="1882"/>
                    </a:lnTo>
                    <a:lnTo>
                      <a:pt x="1376" y="1882"/>
                    </a:lnTo>
                    <a:lnTo>
                      <a:pt x="1376" y="1882"/>
                    </a:lnTo>
                    <a:lnTo>
                      <a:pt x="1376" y="1882"/>
                    </a:lnTo>
                    <a:lnTo>
                      <a:pt x="1377" y="1882"/>
                    </a:lnTo>
                    <a:lnTo>
                      <a:pt x="1377" y="1882"/>
                    </a:lnTo>
                    <a:lnTo>
                      <a:pt x="1379" y="1885"/>
                    </a:lnTo>
                    <a:lnTo>
                      <a:pt x="1379" y="1885"/>
                    </a:lnTo>
                    <a:lnTo>
                      <a:pt x="1381" y="1885"/>
                    </a:lnTo>
                    <a:lnTo>
                      <a:pt x="1381" y="1885"/>
                    </a:lnTo>
                    <a:lnTo>
                      <a:pt x="1383" y="1888"/>
                    </a:lnTo>
                    <a:lnTo>
                      <a:pt x="1383" y="1888"/>
                    </a:lnTo>
                    <a:lnTo>
                      <a:pt x="1384" y="1888"/>
                    </a:lnTo>
                    <a:lnTo>
                      <a:pt x="1384" y="1888"/>
                    </a:lnTo>
                    <a:lnTo>
                      <a:pt x="1388" y="1889"/>
                    </a:lnTo>
                    <a:lnTo>
                      <a:pt x="1388" y="1889"/>
                    </a:lnTo>
                    <a:lnTo>
                      <a:pt x="1388" y="1889"/>
                    </a:lnTo>
                    <a:lnTo>
                      <a:pt x="1388" y="1889"/>
                    </a:lnTo>
                    <a:lnTo>
                      <a:pt x="1391" y="1890"/>
                    </a:lnTo>
                    <a:lnTo>
                      <a:pt x="1391" y="1890"/>
                    </a:lnTo>
                    <a:lnTo>
                      <a:pt x="1392" y="1890"/>
                    </a:lnTo>
                    <a:lnTo>
                      <a:pt x="1392" y="1890"/>
                    </a:lnTo>
                    <a:lnTo>
                      <a:pt x="1395" y="1890"/>
                    </a:lnTo>
                    <a:lnTo>
                      <a:pt x="1395" y="1890"/>
                    </a:lnTo>
                    <a:lnTo>
                      <a:pt x="1396" y="1890"/>
                    </a:lnTo>
                    <a:lnTo>
                      <a:pt x="1396" y="1890"/>
                    </a:lnTo>
                    <a:lnTo>
                      <a:pt x="1400" y="1889"/>
                    </a:lnTo>
                    <a:lnTo>
                      <a:pt x="1400" y="1889"/>
                    </a:lnTo>
                    <a:lnTo>
                      <a:pt x="1401" y="1889"/>
                    </a:lnTo>
                    <a:lnTo>
                      <a:pt x="1401" y="1889"/>
                    </a:lnTo>
                    <a:lnTo>
                      <a:pt x="1403" y="1888"/>
                    </a:lnTo>
                    <a:lnTo>
                      <a:pt x="1403" y="1888"/>
                    </a:lnTo>
                    <a:lnTo>
                      <a:pt x="1405" y="1888"/>
                    </a:lnTo>
                    <a:lnTo>
                      <a:pt x="1405" y="1888"/>
                    </a:lnTo>
                    <a:lnTo>
                      <a:pt x="1408" y="1887"/>
                    </a:lnTo>
                    <a:lnTo>
                      <a:pt x="1408" y="1887"/>
                    </a:lnTo>
                    <a:lnTo>
                      <a:pt x="1413" y="1885"/>
                    </a:lnTo>
                    <a:lnTo>
                      <a:pt x="1413" y="1885"/>
                    </a:lnTo>
                    <a:lnTo>
                      <a:pt x="1415" y="1885"/>
                    </a:lnTo>
                    <a:lnTo>
                      <a:pt x="1415" y="1885"/>
                    </a:lnTo>
                    <a:lnTo>
                      <a:pt x="1418" y="1884"/>
                    </a:lnTo>
                    <a:lnTo>
                      <a:pt x="1418" y="1884"/>
                    </a:lnTo>
                    <a:lnTo>
                      <a:pt x="1418" y="1884"/>
                    </a:lnTo>
                    <a:lnTo>
                      <a:pt x="1418" y="1884"/>
                    </a:lnTo>
                    <a:lnTo>
                      <a:pt x="1422" y="1883"/>
                    </a:lnTo>
                    <a:lnTo>
                      <a:pt x="1422" y="1883"/>
                    </a:lnTo>
                    <a:lnTo>
                      <a:pt x="1422" y="1883"/>
                    </a:lnTo>
                    <a:lnTo>
                      <a:pt x="1422" y="1883"/>
                    </a:lnTo>
                    <a:lnTo>
                      <a:pt x="1425" y="1882"/>
                    </a:lnTo>
                    <a:lnTo>
                      <a:pt x="1425" y="1882"/>
                    </a:lnTo>
                    <a:lnTo>
                      <a:pt x="1426" y="1880"/>
                    </a:lnTo>
                    <a:lnTo>
                      <a:pt x="1426" y="1880"/>
                    </a:lnTo>
                    <a:lnTo>
                      <a:pt x="1429" y="1879"/>
                    </a:lnTo>
                    <a:lnTo>
                      <a:pt x="1429" y="1879"/>
                    </a:lnTo>
                    <a:lnTo>
                      <a:pt x="1429" y="1878"/>
                    </a:lnTo>
                    <a:lnTo>
                      <a:pt x="1429" y="1878"/>
                    </a:lnTo>
                    <a:lnTo>
                      <a:pt x="1431" y="1875"/>
                    </a:lnTo>
                    <a:lnTo>
                      <a:pt x="1431" y="1875"/>
                    </a:lnTo>
                    <a:lnTo>
                      <a:pt x="1431" y="1875"/>
                    </a:lnTo>
                    <a:lnTo>
                      <a:pt x="1431" y="1875"/>
                    </a:lnTo>
                    <a:lnTo>
                      <a:pt x="1432" y="1872"/>
                    </a:lnTo>
                    <a:lnTo>
                      <a:pt x="1432" y="1872"/>
                    </a:lnTo>
                    <a:lnTo>
                      <a:pt x="1434" y="1870"/>
                    </a:lnTo>
                    <a:lnTo>
                      <a:pt x="1434" y="1870"/>
                    </a:lnTo>
                    <a:lnTo>
                      <a:pt x="1435" y="1866"/>
                    </a:lnTo>
                    <a:lnTo>
                      <a:pt x="1435" y="1866"/>
                    </a:lnTo>
                    <a:lnTo>
                      <a:pt x="1435" y="1865"/>
                    </a:lnTo>
                    <a:lnTo>
                      <a:pt x="1435" y="1865"/>
                    </a:lnTo>
                    <a:lnTo>
                      <a:pt x="1437" y="1851"/>
                    </a:lnTo>
                    <a:lnTo>
                      <a:pt x="1441" y="1831"/>
                    </a:lnTo>
                    <a:lnTo>
                      <a:pt x="1441" y="1831"/>
                    </a:lnTo>
                    <a:lnTo>
                      <a:pt x="1442" y="1807"/>
                    </a:lnTo>
                    <a:lnTo>
                      <a:pt x="1444" y="1786"/>
                    </a:lnTo>
                    <a:lnTo>
                      <a:pt x="1444" y="1769"/>
                    </a:lnTo>
                    <a:lnTo>
                      <a:pt x="1442" y="1756"/>
                    </a:lnTo>
                    <a:lnTo>
                      <a:pt x="1442" y="1756"/>
                    </a:lnTo>
                    <a:lnTo>
                      <a:pt x="1484" y="1741"/>
                    </a:lnTo>
                    <a:lnTo>
                      <a:pt x="1484" y="1741"/>
                    </a:lnTo>
                    <a:lnTo>
                      <a:pt x="1492" y="1752"/>
                    </a:lnTo>
                    <a:lnTo>
                      <a:pt x="1502" y="1766"/>
                    </a:lnTo>
                    <a:lnTo>
                      <a:pt x="1516" y="1781"/>
                    </a:lnTo>
                    <a:lnTo>
                      <a:pt x="1533" y="1798"/>
                    </a:lnTo>
                    <a:lnTo>
                      <a:pt x="1533" y="1798"/>
                    </a:lnTo>
                    <a:lnTo>
                      <a:pt x="1551" y="1815"/>
                    </a:lnTo>
                    <a:lnTo>
                      <a:pt x="1563" y="1824"/>
                    </a:lnTo>
                    <a:lnTo>
                      <a:pt x="1563" y="1824"/>
                    </a:lnTo>
                    <a:lnTo>
                      <a:pt x="1565" y="1824"/>
                    </a:lnTo>
                    <a:lnTo>
                      <a:pt x="1565" y="1824"/>
                    </a:lnTo>
                    <a:lnTo>
                      <a:pt x="1568" y="1825"/>
                    </a:lnTo>
                    <a:lnTo>
                      <a:pt x="1568" y="1825"/>
                    </a:lnTo>
                    <a:lnTo>
                      <a:pt x="1568" y="1825"/>
                    </a:lnTo>
                    <a:lnTo>
                      <a:pt x="1568" y="1825"/>
                    </a:lnTo>
                    <a:lnTo>
                      <a:pt x="1572" y="1826"/>
                    </a:lnTo>
                    <a:lnTo>
                      <a:pt x="1572" y="1826"/>
                    </a:lnTo>
                    <a:lnTo>
                      <a:pt x="1572" y="1826"/>
                    </a:lnTo>
                    <a:lnTo>
                      <a:pt x="1572" y="1826"/>
                    </a:lnTo>
                    <a:lnTo>
                      <a:pt x="1576" y="1826"/>
                    </a:lnTo>
                    <a:lnTo>
                      <a:pt x="1576" y="1826"/>
                    </a:lnTo>
                    <a:lnTo>
                      <a:pt x="1576" y="1826"/>
                    </a:lnTo>
                    <a:lnTo>
                      <a:pt x="1576" y="1826"/>
                    </a:lnTo>
                    <a:lnTo>
                      <a:pt x="1580" y="1825"/>
                    </a:lnTo>
                    <a:lnTo>
                      <a:pt x="1580" y="1825"/>
                    </a:lnTo>
                    <a:lnTo>
                      <a:pt x="1580" y="1825"/>
                    </a:lnTo>
                    <a:lnTo>
                      <a:pt x="1580" y="1825"/>
                    </a:lnTo>
                    <a:lnTo>
                      <a:pt x="1584" y="1824"/>
                    </a:lnTo>
                    <a:lnTo>
                      <a:pt x="1584" y="1824"/>
                    </a:lnTo>
                    <a:lnTo>
                      <a:pt x="1585" y="1824"/>
                    </a:lnTo>
                    <a:lnTo>
                      <a:pt x="1585" y="1824"/>
                    </a:lnTo>
                    <a:lnTo>
                      <a:pt x="1587" y="1822"/>
                    </a:lnTo>
                    <a:lnTo>
                      <a:pt x="1587" y="1822"/>
                    </a:lnTo>
                    <a:lnTo>
                      <a:pt x="1589" y="1822"/>
                    </a:lnTo>
                    <a:lnTo>
                      <a:pt x="1589" y="1822"/>
                    </a:lnTo>
                    <a:lnTo>
                      <a:pt x="1592" y="1820"/>
                    </a:lnTo>
                    <a:lnTo>
                      <a:pt x="1592" y="1820"/>
                    </a:lnTo>
                    <a:lnTo>
                      <a:pt x="1597" y="1817"/>
                    </a:lnTo>
                    <a:lnTo>
                      <a:pt x="1597" y="1817"/>
                    </a:lnTo>
                    <a:lnTo>
                      <a:pt x="1597" y="1817"/>
                    </a:lnTo>
                    <a:lnTo>
                      <a:pt x="1597" y="1817"/>
                    </a:lnTo>
                    <a:lnTo>
                      <a:pt x="1601" y="1816"/>
                    </a:lnTo>
                    <a:lnTo>
                      <a:pt x="1601" y="1816"/>
                    </a:lnTo>
                    <a:lnTo>
                      <a:pt x="1602" y="1816"/>
                    </a:lnTo>
                    <a:lnTo>
                      <a:pt x="1602" y="1816"/>
                    </a:lnTo>
                    <a:lnTo>
                      <a:pt x="1605" y="1814"/>
                    </a:lnTo>
                    <a:lnTo>
                      <a:pt x="1605" y="1814"/>
                    </a:lnTo>
                    <a:lnTo>
                      <a:pt x="1606" y="1814"/>
                    </a:lnTo>
                    <a:lnTo>
                      <a:pt x="1606" y="1814"/>
                    </a:lnTo>
                    <a:lnTo>
                      <a:pt x="1607" y="1811"/>
                    </a:lnTo>
                    <a:lnTo>
                      <a:pt x="1607" y="1811"/>
                    </a:lnTo>
                    <a:lnTo>
                      <a:pt x="1609" y="1811"/>
                    </a:lnTo>
                    <a:lnTo>
                      <a:pt x="1609" y="1811"/>
                    </a:lnTo>
                    <a:lnTo>
                      <a:pt x="1610" y="1809"/>
                    </a:lnTo>
                    <a:lnTo>
                      <a:pt x="1610" y="1809"/>
                    </a:lnTo>
                    <a:lnTo>
                      <a:pt x="1611" y="1809"/>
                    </a:lnTo>
                    <a:lnTo>
                      <a:pt x="1611" y="1809"/>
                    </a:lnTo>
                    <a:lnTo>
                      <a:pt x="1613" y="1805"/>
                    </a:lnTo>
                    <a:lnTo>
                      <a:pt x="1613" y="1805"/>
                    </a:lnTo>
                    <a:lnTo>
                      <a:pt x="1613" y="1805"/>
                    </a:lnTo>
                    <a:lnTo>
                      <a:pt x="1613" y="1805"/>
                    </a:lnTo>
                    <a:lnTo>
                      <a:pt x="1614" y="1801"/>
                    </a:lnTo>
                    <a:lnTo>
                      <a:pt x="1614" y="1801"/>
                    </a:lnTo>
                    <a:lnTo>
                      <a:pt x="1614" y="1800"/>
                    </a:lnTo>
                    <a:lnTo>
                      <a:pt x="1614" y="1800"/>
                    </a:lnTo>
                    <a:lnTo>
                      <a:pt x="1615" y="1795"/>
                    </a:lnTo>
                    <a:lnTo>
                      <a:pt x="1615" y="1795"/>
                    </a:lnTo>
                    <a:lnTo>
                      <a:pt x="1615" y="1795"/>
                    </a:lnTo>
                    <a:lnTo>
                      <a:pt x="1615" y="1795"/>
                    </a:lnTo>
                    <a:lnTo>
                      <a:pt x="1615" y="1781"/>
                    </a:lnTo>
                    <a:lnTo>
                      <a:pt x="1615" y="1761"/>
                    </a:lnTo>
                    <a:lnTo>
                      <a:pt x="1615" y="1761"/>
                    </a:lnTo>
                    <a:lnTo>
                      <a:pt x="1613" y="1735"/>
                    </a:lnTo>
                    <a:lnTo>
                      <a:pt x="1610" y="1715"/>
                    </a:lnTo>
                    <a:lnTo>
                      <a:pt x="1606" y="1698"/>
                    </a:lnTo>
                    <a:lnTo>
                      <a:pt x="1602" y="1685"/>
                    </a:lnTo>
                    <a:lnTo>
                      <a:pt x="1602" y="1685"/>
                    </a:lnTo>
                    <a:lnTo>
                      <a:pt x="1606" y="1683"/>
                    </a:lnTo>
                    <a:lnTo>
                      <a:pt x="1606" y="1683"/>
                    </a:lnTo>
                    <a:lnTo>
                      <a:pt x="1601" y="1652"/>
                    </a:lnTo>
                    <a:lnTo>
                      <a:pt x="1601" y="1652"/>
                    </a:lnTo>
                    <a:lnTo>
                      <a:pt x="1590" y="1584"/>
                    </a:lnTo>
                    <a:lnTo>
                      <a:pt x="1587" y="1553"/>
                    </a:lnTo>
                    <a:lnTo>
                      <a:pt x="1584" y="1521"/>
                    </a:lnTo>
                    <a:lnTo>
                      <a:pt x="1584" y="1521"/>
                    </a:lnTo>
                    <a:lnTo>
                      <a:pt x="1547" y="1544"/>
                    </a:lnTo>
                    <a:lnTo>
                      <a:pt x="1508" y="1565"/>
                    </a:lnTo>
                    <a:lnTo>
                      <a:pt x="1469" y="1584"/>
                    </a:lnTo>
                    <a:lnTo>
                      <a:pt x="1429" y="1601"/>
                    </a:lnTo>
                    <a:lnTo>
                      <a:pt x="1387" y="1616"/>
                    </a:lnTo>
                    <a:lnTo>
                      <a:pt x="1345" y="1628"/>
                    </a:lnTo>
                    <a:lnTo>
                      <a:pt x="1303" y="1640"/>
                    </a:lnTo>
                    <a:lnTo>
                      <a:pt x="1258" y="1647"/>
                    </a:lnTo>
                    <a:lnTo>
                      <a:pt x="1214" y="1654"/>
                    </a:lnTo>
                    <a:lnTo>
                      <a:pt x="1170" y="1657"/>
                    </a:lnTo>
                    <a:lnTo>
                      <a:pt x="1125" y="1659"/>
                    </a:lnTo>
                    <a:lnTo>
                      <a:pt x="1080" y="1659"/>
                    </a:lnTo>
                    <a:lnTo>
                      <a:pt x="1034" y="1655"/>
                    </a:lnTo>
                    <a:lnTo>
                      <a:pt x="989" y="1649"/>
                    </a:lnTo>
                    <a:lnTo>
                      <a:pt x="944" y="1641"/>
                    </a:lnTo>
                    <a:lnTo>
                      <a:pt x="898" y="1630"/>
                    </a:lnTo>
                    <a:lnTo>
                      <a:pt x="898" y="1630"/>
                    </a:lnTo>
                    <a:lnTo>
                      <a:pt x="855" y="1617"/>
                    </a:lnTo>
                    <a:lnTo>
                      <a:pt x="814" y="1603"/>
                    </a:lnTo>
                    <a:lnTo>
                      <a:pt x="775" y="1587"/>
                    </a:lnTo>
                    <a:lnTo>
                      <a:pt x="736" y="1568"/>
                    </a:lnTo>
                    <a:lnTo>
                      <a:pt x="698" y="1549"/>
                    </a:lnTo>
                    <a:lnTo>
                      <a:pt x="661" y="1526"/>
                    </a:lnTo>
                    <a:lnTo>
                      <a:pt x="627" y="1504"/>
                    </a:lnTo>
                    <a:lnTo>
                      <a:pt x="593" y="1478"/>
                    </a:lnTo>
                    <a:lnTo>
                      <a:pt x="562" y="1452"/>
                    </a:lnTo>
                    <a:lnTo>
                      <a:pt x="530" y="1424"/>
                    </a:lnTo>
                    <a:lnTo>
                      <a:pt x="501" y="1395"/>
                    </a:lnTo>
                    <a:lnTo>
                      <a:pt x="474" y="1365"/>
                    </a:lnTo>
                    <a:lnTo>
                      <a:pt x="447" y="1334"/>
                    </a:lnTo>
                    <a:lnTo>
                      <a:pt x="423" y="1301"/>
                    </a:lnTo>
                    <a:lnTo>
                      <a:pt x="399" y="1267"/>
                    </a:lnTo>
                    <a:lnTo>
                      <a:pt x="378" y="1232"/>
                    </a:lnTo>
                    <a:lnTo>
                      <a:pt x="359" y="1195"/>
                    </a:lnTo>
                    <a:lnTo>
                      <a:pt x="340" y="1159"/>
                    </a:lnTo>
                    <a:lnTo>
                      <a:pt x="325" y="1121"/>
                    </a:lnTo>
                    <a:lnTo>
                      <a:pt x="310" y="1082"/>
                    </a:lnTo>
                    <a:lnTo>
                      <a:pt x="297" y="1043"/>
                    </a:lnTo>
                    <a:lnTo>
                      <a:pt x="287" y="1002"/>
                    </a:lnTo>
                    <a:lnTo>
                      <a:pt x="278" y="962"/>
                    </a:lnTo>
                    <a:lnTo>
                      <a:pt x="272" y="922"/>
                    </a:lnTo>
                    <a:lnTo>
                      <a:pt x="267" y="880"/>
                    </a:lnTo>
                    <a:lnTo>
                      <a:pt x="264" y="837"/>
                    </a:lnTo>
                    <a:lnTo>
                      <a:pt x="263" y="796"/>
                    </a:lnTo>
                    <a:lnTo>
                      <a:pt x="264" y="753"/>
                    </a:lnTo>
                    <a:lnTo>
                      <a:pt x="268" y="710"/>
                    </a:lnTo>
                    <a:lnTo>
                      <a:pt x="275" y="669"/>
                    </a:lnTo>
                    <a:lnTo>
                      <a:pt x="282" y="626"/>
                    </a:lnTo>
                    <a:lnTo>
                      <a:pt x="292" y="583"/>
                    </a:lnTo>
                    <a:lnTo>
                      <a:pt x="292" y="583"/>
                    </a:lnTo>
                    <a:lnTo>
                      <a:pt x="303" y="545"/>
                    </a:lnTo>
                    <a:lnTo>
                      <a:pt x="316" y="510"/>
                    </a:lnTo>
                    <a:lnTo>
                      <a:pt x="330" y="475"/>
                    </a:lnTo>
                    <a:lnTo>
                      <a:pt x="345" y="441"/>
                    </a:lnTo>
                    <a:lnTo>
                      <a:pt x="361" y="407"/>
                    </a:lnTo>
                    <a:lnTo>
                      <a:pt x="379" y="375"/>
                    </a:lnTo>
                    <a:lnTo>
                      <a:pt x="398" y="344"/>
                    </a:lnTo>
                    <a:lnTo>
                      <a:pt x="418" y="313"/>
                    </a:lnTo>
                    <a:lnTo>
                      <a:pt x="440" y="283"/>
                    </a:lnTo>
                    <a:lnTo>
                      <a:pt x="462" y="255"/>
                    </a:lnTo>
                    <a:lnTo>
                      <a:pt x="486" y="228"/>
                    </a:lnTo>
                    <a:lnTo>
                      <a:pt x="511" y="202"/>
                    </a:lnTo>
                    <a:lnTo>
                      <a:pt x="537" y="177"/>
                    </a:lnTo>
                    <a:lnTo>
                      <a:pt x="563" y="153"/>
                    </a:lnTo>
                    <a:lnTo>
                      <a:pt x="591" y="131"/>
                    </a:lnTo>
                    <a:lnTo>
                      <a:pt x="620" y="109"/>
                    </a:lnTo>
                    <a:lnTo>
                      <a:pt x="620" y="109"/>
                    </a:lnTo>
                    <a:lnTo>
                      <a:pt x="566" y="95"/>
                    </a:lnTo>
                    <a:lnTo>
                      <a:pt x="538" y="87"/>
                    </a:lnTo>
                    <a:lnTo>
                      <a:pt x="510" y="78"/>
                    </a:lnTo>
                    <a:lnTo>
                      <a:pt x="482" y="66"/>
                    </a:lnTo>
                    <a:lnTo>
                      <a:pt x="453" y="54"/>
                    </a:lnTo>
                    <a:lnTo>
                      <a:pt x="423" y="40"/>
                    </a:lnTo>
                    <a:lnTo>
                      <a:pt x="392" y="24"/>
                    </a:lnTo>
                    <a:lnTo>
                      <a:pt x="392" y="24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32" y="2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5938074" y="4933009"/>
                <a:ext cx="438503" cy="939094"/>
              </a:xfrm>
              <a:custGeom>
                <a:avLst/>
                <a:gdLst>
                  <a:gd name="T0" fmla="*/ 278 w 676"/>
                  <a:gd name="T1" fmla="*/ 1043 h 1451"/>
                  <a:gd name="T2" fmla="*/ 237 w 676"/>
                  <a:gd name="T3" fmla="*/ 458 h 1451"/>
                  <a:gd name="T4" fmla="*/ 600 w 676"/>
                  <a:gd name="T5" fmla="*/ 49 h 1451"/>
                  <a:gd name="T6" fmla="*/ 555 w 676"/>
                  <a:gd name="T7" fmla="*/ 0 h 1451"/>
                  <a:gd name="T8" fmla="*/ 537 w 676"/>
                  <a:gd name="T9" fmla="*/ 5 h 1451"/>
                  <a:gd name="T10" fmla="*/ 528 w 676"/>
                  <a:gd name="T11" fmla="*/ 17 h 1451"/>
                  <a:gd name="T12" fmla="*/ 445 w 676"/>
                  <a:gd name="T13" fmla="*/ 44 h 1451"/>
                  <a:gd name="T14" fmla="*/ 428 w 676"/>
                  <a:gd name="T15" fmla="*/ 44 h 1451"/>
                  <a:gd name="T16" fmla="*/ 413 w 676"/>
                  <a:gd name="T17" fmla="*/ 54 h 1451"/>
                  <a:gd name="T18" fmla="*/ 394 w 676"/>
                  <a:gd name="T19" fmla="*/ 149 h 1451"/>
                  <a:gd name="T20" fmla="*/ 326 w 676"/>
                  <a:gd name="T21" fmla="*/ 104 h 1451"/>
                  <a:gd name="T22" fmla="*/ 310 w 676"/>
                  <a:gd name="T23" fmla="*/ 112 h 1451"/>
                  <a:gd name="T24" fmla="*/ 301 w 676"/>
                  <a:gd name="T25" fmla="*/ 127 h 1451"/>
                  <a:gd name="T26" fmla="*/ 237 w 676"/>
                  <a:gd name="T27" fmla="*/ 185 h 1451"/>
                  <a:gd name="T28" fmla="*/ 222 w 676"/>
                  <a:gd name="T29" fmla="*/ 186 h 1451"/>
                  <a:gd name="T30" fmla="*/ 208 w 676"/>
                  <a:gd name="T31" fmla="*/ 200 h 1451"/>
                  <a:gd name="T32" fmla="*/ 228 w 676"/>
                  <a:gd name="T33" fmla="*/ 263 h 1451"/>
                  <a:gd name="T34" fmla="*/ 142 w 676"/>
                  <a:gd name="T35" fmla="*/ 280 h 1451"/>
                  <a:gd name="T36" fmla="*/ 130 w 676"/>
                  <a:gd name="T37" fmla="*/ 294 h 1451"/>
                  <a:gd name="T38" fmla="*/ 126 w 676"/>
                  <a:gd name="T39" fmla="*/ 308 h 1451"/>
                  <a:gd name="T40" fmla="*/ 86 w 676"/>
                  <a:gd name="T41" fmla="*/ 389 h 1451"/>
                  <a:gd name="T42" fmla="*/ 72 w 676"/>
                  <a:gd name="T43" fmla="*/ 394 h 1451"/>
                  <a:gd name="T44" fmla="*/ 64 w 676"/>
                  <a:gd name="T45" fmla="*/ 411 h 1451"/>
                  <a:gd name="T46" fmla="*/ 93 w 676"/>
                  <a:gd name="T47" fmla="*/ 454 h 1451"/>
                  <a:gd name="T48" fmla="*/ 29 w 676"/>
                  <a:gd name="T49" fmla="*/ 511 h 1451"/>
                  <a:gd name="T50" fmla="*/ 23 w 676"/>
                  <a:gd name="T51" fmla="*/ 527 h 1451"/>
                  <a:gd name="T52" fmla="*/ 23 w 676"/>
                  <a:gd name="T53" fmla="*/ 541 h 1451"/>
                  <a:gd name="T54" fmla="*/ 33 w 676"/>
                  <a:gd name="T55" fmla="*/ 624 h 1451"/>
                  <a:gd name="T56" fmla="*/ 2 w 676"/>
                  <a:gd name="T57" fmla="*/ 639 h 1451"/>
                  <a:gd name="T58" fmla="*/ 0 w 676"/>
                  <a:gd name="T59" fmla="*/ 658 h 1451"/>
                  <a:gd name="T60" fmla="*/ 9 w 676"/>
                  <a:gd name="T61" fmla="*/ 672 h 1451"/>
                  <a:gd name="T62" fmla="*/ 6 w 676"/>
                  <a:gd name="T63" fmla="*/ 760 h 1451"/>
                  <a:gd name="T64" fmla="*/ 0 w 676"/>
                  <a:gd name="T65" fmla="*/ 777 h 1451"/>
                  <a:gd name="T66" fmla="*/ 4 w 676"/>
                  <a:gd name="T67" fmla="*/ 793 h 1451"/>
                  <a:gd name="T68" fmla="*/ 88 w 676"/>
                  <a:gd name="T69" fmla="*/ 845 h 1451"/>
                  <a:gd name="T70" fmla="*/ 21 w 676"/>
                  <a:gd name="T71" fmla="*/ 895 h 1451"/>
                  <a:gd name="T72" fmla="*/ 25 w 676"/>
                  <a:gd name="T73" fmla="*/ 913 h 1451"/>
                  <a:gd name="T74" fmla="*/ 38 w 676"/>
                  <a:gd name="T75" fmla="*/ 924 h 1451"/>
                  <a:gd name="T76" fmla="*/ 67 w 676"/>
                  <a:gd name="T77" fmla="*/ 1005 h 1451"/>
                  <a:gd name="T78" fmla="*/ 65 w 676"/>
                  <a:gd name="T79" fmla="*/ 1024 h 1451"/>
                  <a:gd name="T80" fmla="*/ 78 w 676"/>
                  <a:gd name="T81" fmla="*/ 1040 h 1451"/>
                  <a:gd name="T82" fmla="*/ 138 w 676"/>
                  <a:gd name="T83" fmla="*/ 1098 h 1451"/>
                  <a:gd name="T84" fmla="*/ 128 w 676"/>
                  <a:gd name="T85" fmla="*/ 1133 h 1451"/>
                  <a:gd name="T86" fmla="*/ 138 w 676"/>
                  <a:gd name="T87" fmla="*/ 1148 h 1451"/>
                  <a:gd name="T88" fmla="*/ 239 w 676"/>
                  <a:gd name="T89" fmla="*/ 1152 h 1451"/>
                  <a:gd name="T90" fmla="*/ 206 w 676"/>
                  <a:gd name="T91" fmla="*/ 1229 h 1451"/>
                  <a:gd name="T92" fmla="*/ 219 w 676"/>
                  <a:gd name="T93" fmla="*/ 1242 h 1451"/>
                  <a:gd name="T94" fmla="*/ 232 w 676"/>
                  <a:gd name="T95" fmla="*/ 1247 h 1451"/>
                  <a:gd name="T96" fmla="*/ 302 w 676"/>
                  <a:gd name="T97" fmla="*/ 1305 h 1451"/>
                  <a:gd name="T98" fmla="*/ 309 w 676"/>
                  <a:gd name="T99" fmla="*/ 1317 h 1451"/>
                  <a:gd name="T100" fmla="*/ 324 w 676"/>
                  <a:gd name="T101" fmla="*/ 1326 h 1451"/>
                  <a:gd name="T102" fmla="*/ 418 w 676"/>
                  <a:gd name="T103" fmla="*/ 1296 h 1451"/>
                  <a:gd name="T104" fmla="*/ 413 w 676"/>
                  <a:gd name="T105" fmla="*/ 1378 h 1451"/>
                  <a:gd name="T106" fmla="*/ 428 w 676"/>
                  <a:gd name="T107" fmla="*/ 1386 h 1451"/>
                  <a:gd name="T108" fmla="*/ 443 w 676"/>
                  <a:gd name="T109" fmla="*/ 1388 h 1451"/>
                  <a:gd name="T110" fmla="*/ 529 w 676"/>
                  <a:gd name="T111" fmla="*/ 1415 h 1451"/>
                  <a:gd name="T112" fmla="*/ 539 w 676"/>
                  <a:gd name="T113" fmla="*/ 1427 h 1451"/>
                  <a:gd name="T114" fmla="*/ 557 w 676"/>
                  <a:gd name="T115" fmla="*/ 1431 h 1451"/>
                  <a:gd name="T116" fmla="*/ 598 w 676"/>
                  <a:gd name="T117" fmla="*/ 1383 h 1451"/>
                  <a:gd name="T118" fmla="*/ 659 w 676"/>
                  <a:gd name="T119" fmla="*/ 1448 h 1451"/>
                  <a:gd name="T120" fmla="*/ 671 w 676"/>
                  <a:gd name="T121" fmla="*/ 1398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6" h="1451">
                    <a:moveTo>
                      <a:pt x="673" y="1344"/>
                    </a:moveTo>
                    <a:lnTo>
                      <a:pt x="673" y="1344"/>
                    </a:lnTo>
                    <a:lnTo>
                      <a:pt x="676" y="1276"/>
                    </a:lnTo>
                    <a:lnTo>
                      <a:pt x="676" y="1276"/>
                    </a:lnTo>
                    <a:lnTo>
                      <a:pt x="635" y="1269"/>
                    </a:lnTo>
                    <a:lnTo>
                      <a:pt x="613" y="1265"/>
                    </a:lnTo>
                    <a:lnTo>
                      <a:pt x="592" y="1259"/>
                    </a:lnTo>
                    <a:lnTo>
                      <a:pt x="592" y="1259"/>
                    </a:lnTo>
                    <a:lnTo>
                      <a:pt x="564" y="1252"/>
                    </a:lnTo>
                    <a:lnTo>
                      <a:pt x="537" y="1242"/>
                    </a:lnTo>
                    <a:lnTo>
                      <a:pt x="510" y="1231"/>
                    </a:lnTo>
                    <a:lnTo>
                      <a:pt x="485" y="1219"/>
                    </a:lnTo>
                    <a:lnTo>
                      <a:pt x="460" y="1206"/>
                    </a:lnTo>
                    <a:lnTo>
                      <a:pt x="436" y="1192"/>
                    </a:lnTo>
                    <a:lnTo>
                      <a:pt x="413" y="1176"/>
                    </a:lnTo>
                    <a:lnTo>
                      <a:pt x="392" y="1160"/>
                    </a:lnTo>
                    <a:lnTo>
                      <a:pt x="370" y="1143"/>
                    </a:lnTo>
                    <a:lnTo>
                      <a:pt x="350" y="1124"/>
                    </a:lnTo>
                    <a:lnTo>
                      <a:pt x="330" y="1106"/>
                    </a:lnTo>
                    <a:lnTo>
                      <a:pt x="312" y="1085"/>
                    </a:lnTo>
                    <a:lnTo>
                      <a:pt x="295" y="1064"/>
                    </a:lnTo>
                    <a:lnTo>
                      <a:pt x="278" y="1043"/>
                    </a:lnTo>
                    <a:lnTo>
                      <a:pt x="263" y="1020"/>
                    </a:lnTo>
                    <a:lnTo>
                      <a:pt x="249" y="997"/>
                    </a:lnTo>
                    <a:lnTo>
                      <a:pt x="237" y="973"/>
                    </a:lnTo>
                    <a:lnTo>
                      <a:pt x="225" y="949"/>
                    </a:lnTo>
                    <a:lnTo>
                      <a:pt x="214" y="924"/>
                    </a:lnTo>
                    <a:lnTo>
                      <a:pt x="205" y="899"/>
                    </a:lnTo>
                    <a:lnTo>
                      <a:pt x="196" y="874"/>
                    </a:lnTo>
                    <a:lnTo>
                      <a:pt x="190" y="847"/>
                    </a:lnTo>
                    <a:lnTo>
                      <a:pt x="184" y="821"/>
                    </a:lnTo>
                    <a:lnTo>
                      <a:pt x="179" y="793"/>
                    </a:lnTo>
                    <a:lnTo>
                      <a:pt x="176" y="765"/>
                    </a:lnTo>
                    <a:lnTo>
                      <a:pt x="175" y="739"/>
                    </a:lnTo>
                    <a:lnTo>
                      <a:pt x="174" y="711"/>
                    </a:lnTo>
                    <a:lnTo>
                      <a:pt x="175" y="682"/>
                    </a:lnTo>
                    <a:lnTo>
                      <a:pt x="177" y="655"/>
                    </a:lnTo>
                    <a:lnTo>
                      <a:pt x="181" y="627"/>
                    </a:lnTo>
                    <a:lnTo>
                      <a:pt x="186" y="598"/>
                    </a:lnTo>
                    <a:lnTo>
                      <a:pt x="194" y="570"/>
                    </a:lnTo>
                    <a:lnTo>
                      <a:pt x="194" y="570"/>
                    </a:lnTo>
                    <a:lnTo>
                      <a:pt x="205" y="531"/>
                    </a:lnTo>
                    <a:lnTo>
                      <a:pt x="219" y="495"/>
                    </a:lnTo>
                    <a:lnTo>
                      <a:pt x="237" y="458"/>
                    </a:lnTo>
                    <a:lnTo>
                      <a:pt x="256" y="424"/>
                    </a:lnTo>
                    <a:lnTo>
                      <a:pt x="277" y="391"/>
                    </a:lnTo>
                    <a:lnTo>
                      <a:pt x="300" y="361"/>
                    </a:lnTo>
                    <a:lnTo>
                      <a:pt x="325" y="332"/>
                    </a:lnTo>
                    <a:lnTo>
                      <a:pt x="353" y="306"/>
                    </a:lnTo>
                    <a:lnTo>
                      <a:pt x="380" y="280"/>
                    </a:lnTo>
                    <a:lnTo>
                      <a:pt x="411" y="258"/>
                    </a:lnTo>
                    <a:lnTo>
                      <a:pt x="442" y="236"/>
                    </a:lnTo>
                    <a:lnTo>
                      <a:pt x="476" y="217"/>
                    </a:lnTo>
                    <a:lnTo>
                      <a:pt x="510" y="201"/>
                    </a:lnTo>
                    <a:lnTo>
                      <a:pt x="545" y="187"/>
                    </a:lnTo>
                    <a:lnTo>
                      <a:pt x="581" y="176"/>
                    </a:lnTo>
                    <a:lnTo>
                      <a:pt x="618" y="166"/>
                    </a:lnTo>
                    <a:lnTo>
                      <a:pt x="618" y="166"/>
                    </a:lnTo>
                    <a:lnTo>
                      <a:pt x="616" y="139"/>
                    </a:lnTo>
                    <a:lnTo>
                      <a:pt x="616" y="139"/>
                    </a:lnTo>
                    <a:lnTo>
                      <a:pt x="612" y="103"/>
                    </a:lnTo>
                    <a:lnTo>
                      <a:pt x="610" y="66"/>
                    </a:lnTo>
                    <a:lnTo>
                      <a:pt x="610" y="66"/>
                    </a:lnTo>
                    <a:lnTo>
                      <a:pt x="608" y="66"/>
                    </a:lnTo>
                    <a:lnTo>
                      <a:pt x="608" y="66"/>
                    </a:lnTo>
                    <a:lnTo>
                      <a:pt x="600" y="49"/>
                    </a:lnTo>
                    <a:lnTo>
                      <a:pt x="592" y="36"/>
                    </a:lnTo>
                    <a:lnTo>
                      <a:pt x="582" y="22"/>
                    </a:lnTo>
                    <a:lnTo>
                      <a:pt x="582" y="22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8" y="6"/>
                    </a:lnTo>
                    <a:lnTo>
                      <a:pt x="563" y="2"/>
                    </a:lnTo>
                    <a:lnTo>
                      <a:pt x="563" y="2"/>
                    </a:lnTo>
                    <a:lnTo>
                      <a:pt x="563" y="1"/>
                    </a:lnTo>
                    <a:lnTo>
                      <a:pt x="563" y="1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57" y="0"/>
                    </a:lnTo>
                    <a:lnTo>
                      <a:pt x="557" y="0"/>
                    </a:lnTo>
                    <a:lnTo>
                      <a:pt x="555" y="0"/>
                    </a:lnTo>
                    <a:lnTo>
                      <a:pt x="555" y="0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552" y="0"/>
                    </a:lnTo>
                    <a:lnTo>
                      <a:pt x="552" y="0"/>
                    </a:lnTo>
                    <a:lnTo>
                      <a:pt x="549" y="1"/>
                    </a:lnTo>
                    <a:lnTo>
                      <a:pt x="549" y="1"/>
                    </a:lnTo>
                    <a:lnTo>
                      <a:pt x="548" y="1"/>
                    </a:lnTo>
                    <a:lnTo>
                      <a:pt x="548" y="1"/>
                    </a:lnTo>
                    <a:lnTo>
                      <a:pt x="545" y="2"/>
                    </a:lnTo>
                    <a:lnTo>
                      <a:pt x="545" y="2"/>
                    </a:lnTo>
                    <a:lnTo>
                      <a:pt x="543" y="2"/>
                    </a:lnTo>
                    <a:lnTo>
                      <a:pt x="543" y="2"/>
                    </a:lnTo>
                    <a:lnTo>
                      <a:pt x="542" y="2"/>
                    </a:lnTo>
                    <a:lnTo>
                      <a:pt x="542" y="2"/>
                    </a:lnTo>
                    <a:lnTo>
                      <a:pt x="539" y="3"/>
                    </a:lnTo>
                    <a:lnTo>
                      <a:pt x="539" y="3"/>
                    </a:lnTo>
                    <a:lnTo>
                      <a:pt x="539" y="3"/>
                    </a:lnTo>
                    <a:lnTo>
                      <a:pt x="539" y="3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4" y="6"/>
                    </a:lnTo>
                    <a:lnTo>
                      <a:pt x="533" y="7"/>
                    </a:lnTo>
                    <a:lnTo>
                      <a:pt x="533" y="7"/>
                    </a:lnTo>
                    <a:lnTo>
                      <a:pt x="532" y="8"/>
                    </a:lnTo>
                    <a:lnTo>
                      <a:pt x="532" y="8"/>
                    </a:lnTo>
                    <a:lnTo>
                      <a:pt x="532" y="10"/>
                    </a:lnTo>
                    <a:lnTo>
                      <a:pt x="532" y="10"/>
                    </a:lnTo>
                    <a:lnTo>
                      <a:pt x="530" y="10"/>
                    </a:lnTo>
                    <a:lnTo>
                      <a:pt x="530" y="10"/>
                    </a:lnTo>
                    <a:lnTo>
                      <a:pt x="529" y="13"/>
                    </a:lnTo>
                    <a:lnTo>
                      <a:pt x="529" y="13"/>
                    </a:lnTo>
                    <a:lnTo>
                      <a:pt x="529" y="13"/>
                    </a:lnTo>
                    <a:lnTo>
                      <a:pt x="529" y="13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8" y="17"/>
                    </a:lnTo>
                    <a:lnTo>
                      <a:pt x="528" y="17"/>
                    </a:lnTo>
                    <a:lnTo>
                      <a:pt x="525" y="37"/>
                    </a:lnTo>
                    <a:lnTo>
                      <a:pt x="525" y="37"/>
                    </a:lnTo>
                    <a:lnTo>
                      <a:pt x="523" y="55"/>
                    </a:lnTo>
                    <a:lnTo>
                      <a:pt x="523" y="69"/>
                    </a:lnTo>
                    <a:lnTo>
                      <a:pt x="524" y="89"/>
                    </a:lnTo>
                    <a:lnTo>
                      <a:pt x="524" y="89"/>
                    </a:lnTo>
                    <a:lnTo>
                      <a:pt x="497" y="99"/>
                    </a:lnTo>
                    <a:lnTo>
                      <a:pt x="497" y="99"/>
                    </a:lnTo>
                    <a:lnTo>
                      <a:pt x="485" y="83"/>
                    </a:lnTo>
                    <a:lnTo>
                      <a:pt x="476" y="71"/>
                    </a:lnTo>
                    <a:lnTo>
                      <a:pt x="463" y="60"/>
                    </a:lnTo>
                    <a:lnTo>
                      <a:pt x="463" y="60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8" y="46"/>
                    </a:lnTo>
                    <a:lnTo>
                      <a:pt x="447" y="46"/>
                    </a:lnTo>
                    <a:lnTo>
                      <a:pt x="447" y="46"/>
                    </a:lnTo>
                    <a:lnTo>
                      <a:pt x="445" y="44"/>
                    </a:lnTo>
                    <a:lnTo>
                      <a:pt x="445" y="44"/>
                    </a:lnTo>
                    <a:lnTo>
                      <a:pt x="445" y="44"/>
                    </a:lnTo>
                    <a:lnTo>
                      <a:pt x="445" y="44"/>
                    </a:lnTo>
                    <a:lnTo>
                      <a:pt x="442" y="42"/>
                    </a:lnTo>
                    <a:lnTo>
                      <a:pt x="442" y="42"/>
                    </a:lnTo>
                    <a:lnTo>
                      <a:pt x="441" y="42"/>
                    </a:lnTo>
                    <a:lnTo>
                      <a:pt x="441" y="42"/>
                    </a:lnTo>
                    <a:lnTo>
                      <a:pt x="440" y="41"/>
                    </a:lnTo>
                    <a:lnTo>
                      <a:pt x="440" y="41"/>
                    </a:lnTo>
                    <a:lnTo>
                      <a:pt x="438" y="41"/>
                    </a:lnTo>
                    <a:lnTo>
                      <a:pt x="438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1" y="42"/>
                    </a:lnTo>
                    <a:lnTo>
                      <a:pt x="431" y="42"/>
                    </a:lnTo>
                    <a:lnTo>
                      <a:pt x="431" y="42"/>
                    </a:lnTo>
                    <a:lnTo>
                      <a:pt x="431" y="42"/>
                    </a:lnTo>
                    <a:lnTo>
                      <a:pt x="428" y="44"/>
                    </a:lnTo>
                    <a:lnTo>
                      <a:pt x="428" y="44"/>
                    </a:lnTo>
                    <a:lnTo>
                      <a:pt x="427" y="45"/>
                    </a:lnTo>
                    <a:lnTo>
                      <a:pt x="427" y="45"/>
                    </a:lnTo>
                    <a:lnTo>
                      <a:pt x="424" y="46"/>
                    </a:lnTo>
                    <a:lnTo>
                      <a:pt x="424" y="46"/>
                    </a:lnTo>
                    <a:lnTo>
                      <a:pt x="422" y="47"/>
                    </a:lnTo>
                    <a:lnTo>
                      <a:pt x="422" y="47"/>
                    </a:lnTo>
                    <a:lnTo>
                      <a:pt x="421" y="47"/>
                    </a:lnTo>
                    <a:lnTo>
                      <a:pt x="421" y="47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4" y="51"/>
                    </a:lnTo>
                    <a:lnTo>
                      <a:pt x="414" y="51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3" y="54"/>
                    </a:lnTo>
                    <a:lnTo>
                      <a:pt x="413" y="54"/>
                    </a:lnTo>
                    <a:lnTo>
                      <a:pt x="412" y="54"/>
                    </a:lnTo>
                    <a:lnTo>
                      <a:pt x="412" y="54"/>
                    </a:lnTo>
                    <a:lnTo>
                      <a:pt x="412" y="56"/>
                    </a:lnTo>
                    <a:lnTo>
                      <a:pt x="412" y="56"/>
                    </a:lnTo>
                    <a:lnTo>
                      <a:pt x="411" y="56"/>
                    </a:lnTo>
                    <a:lnTo>
                      <a:pt x="411" y="56"/>
                    </a:lnTo>
                    <a:lnTo>
                      <a:pt x="411" y="60"/>
                    </a:lnTo>
                    <a:lnTo>
                      <a:pt x="411" y="60"/>
                    </a:lnTo>
                    <a:lnTo>
                      <a:pt x="411" y="60"/>
                    </a:lnTo>
                    <a:lnTo>
                      <a:pt x="411" y="60"/>
                    </a:lnTo>
                    <a:lnTo>
                      <a:pt x="411" y="64"/>
                    </a:lnTo>
                    <a:lnTo>
                      <a:pt x="411" y="64"/>
                    </a:lnTo>
                    <a:lnTo>
                      <a:pt x="411" y="64"/>
                    </a:lnTo>
                    <a:lnTo>
                      <a:pt x="411" y="64"/>
                    </a:lnTo>
                    <a:lnTo>
                      <a:pt x="411" y="85"/>
                    </a:lnTo>
                    <a:lnTo>
                      <a:pt x="411" y="85"/>
                    </a:lnTo>
                    <a:lnTo>
                      <a:pt x="412" y="102"/>
                    </a:lnTo>
                    <a:lnTo>
                      <a:pt x="414" y="115"/>
                    </a:lnTo>
                    <a:lnTo>
                      <a:pt x="418" y="136"/>
                    </a:lnTo>
                    <a:lnTo>
                      <a:pt x="418" y="136"/>
                    </a:lnTo>
                    <a:lnTo>
                      <a:pt x="394" y="149"/>
                    </a:lnTo>
                    <a:lnTo>
                      <a:pt x="394" y="149"/>
                    </a:lnTo>
                    <a:lnTo>
                      <a:pt x="379" y="136"/>
                    </a:lnTo>
                    <a:lnTo>
                      <a:pt x="368" y="127"/>
                    </a:lnTo>
                    <a:lnTo>
                      <a:pt x="354" y="117"/>
                    </a:lnTo>
                    <a:lnTo>
                      <a:pt x="354" y="11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6" y="107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32" y="105"/>
                    </a:lnTo>
                    <a:lnTo>
                      <a:pt x="330" y="104"/>
                    </a:lnTo>
                    <a:lnTo>
                      <a:pt x="330" y="104"/>
                    </a:lnTo>
                    <a:lnTo>
                      <a:pt x="329" y="104"/>
                    </a:lnTo>
                    <a:lnTo>
                      <a:pt x="329" y="104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6" y="104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1" y="104"/>
                    </a:lnTo>
                    <a:lnTo>
                      <a:pt x="321" y="104"/>
                    </a:lnTo>
                    <a:lnTo>
                      <a:pt x="321" y="105"/>
                    </a:lnTo>
                    <a:lnTo>
                      <a:pt x="321" y="105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9" y="107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314" y="110"/>
                    </a:lnTo>
                    <a:lnTo>
                      <a:pt x="314" y="110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0" y="112"/>
                    </a:lnTo>
                    <a:lnTo>
                      <a:pt x="310" y="112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5"/>
                    </a:lnTo>
                    <a:lnTo>
                      <a:pt x="306" y="115"/>
                    </a:lnTo>
                    <a:lnTo>
                      <a:pt x="305" y="117"/>
                    </a:lnTo>
                    <a:lnTo>
                      <a:pt x="305" y="117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3" y="118"/>
                    </a:lnTo>
                    <a:lnTo>
                      <a:pt x="302" y="120"/>
                    </a:lnTo>
                    <a:lnTo>
                      <a:pt x="302" y="120"/>
                    </a:lnTo>
                    <a:lnTo>
                      <a:pt x="302" y="120"/>
                    </a:lnTo>
                    <a:lnTo>
                      <a:pt x="302" y="120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1" y="127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2" y="131"/>
                    </a:lnTo>
                    <a:lnTo>
                      <a:pt x="306" y="151"/>
                    </a:lnTo>
                    <a:lnTo>
                      <a:pt x="306" y="151"/>
                    </a:lnTo>
                    <a:lnTo>
                      <a:pt x="310" y="167"/>
                    </a:lnTo>
                    <a:lnTo>
                      <a:pt x="315" y="181"/>
                    </a:lnTo>
                    <a:lnTo>
                      <a:pt x="322" y="200"/>
                    </a:lnTo>
                    <a:lnTo>
                      <a:pt x="322" y="200"/>
                    </a:lnTo>
                    <a:lnTo>
                      <a:pt x="301" y="217"/>
                    </a:lnTo>
                    <a:lnTo>
                      <a:pt x="301" y="217"/>
                    </a:lnTo>
                    <a:lnTo>
                      <a:pt x="285" y="206"/>
                    </a:lnTo>
                    <a:lnTo>
                      <a:pt x="272" y="200"/>
                    </a:lnTo>
                    <a:lnTo>
                      <a:pt x="256" y="192"/>
                    </a:lnTo>
                    <a:lnTo>
                      <a:pt x="256" y="192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7" y="185"/>
                    </a:lnTo>
                    <a:lnTo>
                      <a:pt x="235" y="185"/>
                    </a:lnTo>
                    <a:lnTo>
                      <a:pt x="235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33" y="185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24" y="185"/>
                    </a:lnTo>
                    <a:lnTo>
                      <a:pt x="224" y="185"/>
                    </a:lnTo>
                    <a:lnTo>
                      <a:pt x="223" y="185"/>
                    </a:lnTo>
                    <a:lnTo>
                      <a:pt x="223" y="185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22" y="186"/>
                    </a:lnTo>
                    <a:lnTo>
                      <a:pt x="219" y="188"/>
                    </a:lnTo>
                    <a:lnTo>
                      <a:pt x="219" y="188"/>
                    </a:lnTo>
                    <a:lnTo>
                      <a:pt x="219" y="188"/>
                    </a:lnTo>
                    <a:lnTo>
                      <a:pt x="219" y="188"/>
                    </a:lnTo>
                    <a:lnTo>
                      <a:pt x="217" y="190"/>
                    </a:lnTo>
                    <a:lnTo>
                      <a:pt x="217" y="190"/>
                    </a:lnTo>
                    <a:lnTo>
                      <a:pt x="217" y="191"/>
                    </a:lnTo>
                    <a:lnTo>
                      <a:pt x="217" y="191"/>
                    </a:lnTo>
                    <a:lnTo>
                      <a:pt x="214" y="192"/>
                    </a:lnTo>
                    <a:lnTo>
                      <a:pt x="214" y="192"/>
                    </a:lnTo>
                    <a:lnTo>
                      <a:pt x="213" y="195"/>
                    </a:lnTo>
                    <a:lnTo>
                      <a:pt x="213" y="195"/>
                    </a:lnTo>
                    <a:lnTo>
                      <a:pt x="212" y="196"/>
                    </a:lnTo>
                    <a:lnTo>
                      <a:pt x="212" y="196"/>
                    </a:lnTo>
                    <a:lnTo>
                      <a:pt x="210" y="197"/>
                    </a:lnTo>
                    <a:lnTo>
                      <a:pt x="210" y="197"/>
                    </a:lnTo>
                    <a:lnTo>
                      <a:pt x="209" y="197"/>
                    </a:lnTo>
                    <a:lnTo>
                      <a:pt x="209" y="197"/>
                    </a:lnTo>
                    <a:lnTo>
                      <a:pt x="208" y="200"/>
                    </a:lnTo>
                    <a:lnTo>
                      <a:pt x="208" y="200"/>
                    </a:lnTo>
                    <a:lnTo>
                      <a:pt x="208" y="200"/>
                    </a:lnTo>
                    <a:lnTo>
                      <a:pt x="208" y="200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05" y="205"/>
                    </a:lnTo>
                    <a:lnTo>
                      <a:pt x="205" y="205"/>
                    </a:lnTo>
                    <a:lnTo>
                      <a:pt x="205" y="205"/>
                    </a:lnTo>
                    <a:lnTo>
                      <a:pt x="205" y="205"/>
                    </a:lnTo>
                    <a:lnTo>
                      <a:pt x="205" y="207"/>
                    </a:lnTo>
                    <a:lnTo>
                      <a:pt x="205" y="207"/>
                    </a:lnTo>
                    <a:lnTo>
                      <a:pt x="205" y="207"/>
                    </a:lnTo>
                    <a:lnTo>
                      <a:pt x="205" y="207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14" y="235"/>
                    </a:lnTo>
                    <a:lnTo>
                      <a:pt x="214" y="235"/>
                    </a:lnTo>
                    <a:lnTo>
                      <a:pt x="222" y="250"/>
                    </a:lnTo>
                    <a:lnTo>
                      <a:pt x="228" y="263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3" y="293"/>
                    </a:lnTo>
                    <a:lnTo>
                      <a:pt x="189" y="288"/>
                    </a:lnTo>
                    <a:lnTo>
                      <a:pt x="172" y="284"/>
                    </a:lnTo>
                    <a:lnTo>
                      <a:pt x="172" y="284"/>
                    </a:lnTo>
                    <a:lnTo>
                      <a:pt x="152" y="280"/>
                    </a:lnTo>
                    <a:lnTo>
                      <a:pt x="152" y="280"/>
                    </a:lnTo>
                    <a:lnTo>
                      <a:pt x="151" y="280"/>
                    </a:lnTo>
                    <a:lnTo>
                      <a:pt x="151" y="280"/>
                    </a:lnTo>
                    <a:lnTo>
                      <a:pt x="147" y="280"/>
                    </a:lnTo>
                    <a:lnTo>
                      <a:pt x="147" y="280"/>
                    </a:lnTo>
                    <a:lnTo>
                      <a:pt x="147" y="280"/>
                    </a:lnTo>
                    <a:lnTo>
                      <a:pt x="147" y="280"/>
                    </a:lnTo>
                    <a:lnTo>
                      <a:pt x="145" y="280"/>
                    </a:lnTo>
                    <a:lnTo>
                      <a:pt x="145" y="280"/>
                    </a:lnTo>
                    <a:lnTo>
                      <a:pt x="143" y="280"/>
                    </a:lnTo>
                    <a:lnTo>
                      <a:pt x="143" y="280"/>
                    </a:lnTo>
                    <a:lnTo>
                      <a:pt x="142" y="280"/>
                    </a:lnTo>
                    <a:lnTo>
                      <a:pt x="142" y="280"/>
                    </a:lnTo>
                    <a:lnTo>
                      <a:pt x="141" y="280"/>
                    </a:lnTo>
                    <a:lnTo>
                      <a:pt x="141" y="280"/>
                    </a:lnTo>
                    <a:lnTo>
                      <a:pt x="140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3"/>
                    </a:lnTo>
                    <a:lnTo>
                      <a:pt x="137" y="283"/>
                    </a:lnTo>
                    <a:lnTo>
                      <a:pt x="137" y="283"/>
                    </a:lnTo>
                    <a:lnTo>
                      <a:pt x="137" y="284"/>
                    </a:lnTo>
                    <a:lnTo>
                      <a:pt x="137" y="284"/>
                    </a:lnTo>
                    <a:lnTo>
                      <a:pt x="136" y="285"/>
                    </a:lnTo>
                    <a:lnTo>
                      <a:pt x="136" y="285"/>
                    </a:lnTo>
                    <a:lnTo>
                      <a:pt x="135" y="287"/>
                    </a:lnTo>
                    <a:lnTo>
                      <a:pt x="135" y="287"/>
                    </a:lnTo>
                    <a:lnTo>
                      <a:pt x="133" y="288"/>
                    </a:lnTo>
                    <a:lnTo>
                      <a:pt x="133" y="288"/>
                    </a:lnTo>
                    <a:lnTo>
                      <a:pt x="133" y="289"/>
                    </a:lnTo>
                    <a:lnTo>
                      <a:pt x="133" y="289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30" y="294"/>
                    </a:lnTo>
                    <a:lnTo>
                      <a:pt x="130" y="294"/>
                    </a:lnTo>
                    <a:lnTo>
                      <a:pt x="130" y="294"/>
                    </a:lnTo>
                    <a:lnTo>
                      <a:pt x="130" y="294"/>
                    </a:lnTo>
                    <a:lnTo>
                      <a:pt x="128" y="297"/>
                    </a:lnTo>
                    <a:lnTo>
                      <a:pt x="128" y="297"/>
                    </a:lnTo>
                    <a:lnTo>
                      <a:pt x="127" y="297"/>
                    </a:lnTo>
                    <a:lnTo>
                      <a:pt x="127" y="297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5" y="304"/>
                    </a:lnTo>
                    <a:lnTo>
                      <a:pt x="125" y="304"/>
                    </a:lnTo>
                    <a:lnTo>
                      <a:pt x="125" y="304"/>
                    </a:lnTo>
                    <a:lnTo>
                      <a:pt x="125" y="304"/>
                    </a:lnTo>
                    <a:lnTo>
                      <a:pt x="126" y="307"/>
                    </a:lnTo>
                    <a:lnTo>
                      <a:pt x="126" y="307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26" y="311"/>
                    </a:lnTo>
                    <a:lnTo>
                      <a:pt x="126" y="311"/>
                    </a:lnTo>
                    <a:lnTo>
                      <a:pt x="126" y="311"/>
                    </a:lnTo>
                    <a:lnTo>
                      <a:pt x="126" y="311"/>
                    </a:lnTo>
                    <a:lnTo>
                      <a:pt x="128" y="314"/>
                    </a:lnTo>
                    <a:lnTo>
                      <a:pt x="128" y="314"/>
                    </a:lnTo>
                    <a:lnTo>
                      <a:pt x="128" y="314"/>
                    </a:lnTo>
                    <a:lnTo>
                      <a:pt x="128" y="314"/>
                    </a:lnTo>
                    <a:lnTo>
                      <a:pt x="138" y="332"/>
                    </a:lnTo>
                    <a:lnTo>
                      <a:pt x="138" y="332"/>
                    </a:lnTo>
                    <a:lnTo>
                      <a:pt x="149" y="346"/>
                    </a:lnTo>
                    <a:lnTo>
                      <a:pt x="157" y="357"/>
                    </a:lnTo>
                    <a:lnTo>
                      <a:pt x="171" y="372"/>
                    </a:lnTo>
                    <a:lnTo>
                      <a:pt x="171" y="372"/>
                    </a:lnTo>
                    <a:lnTo>
                      <a:pt x="157" y="396"/>
                    </a:lnTo>
                    <a:lnTo>
                      <a:pt x="157" y="396"/>
                    </a:lnTo>
                    <a:lnTo>
                      <a:pt x="137" y="393"/>
                    </a:lnTo>
                    <a:lnTo>
                      <a:pt x="123" y="390"/>
                    </a:lnTo>
                    <a:lnTo>
                      <a:pt x="107" y="389"/>
                    </a:lnTo>
                    <a:lnTo>
                      <a:pt x="107" y="389"/>
                    </a:lnTo>
                    <a:lnTo>
                      <a:pt x="86" y="389"/>
                    </a:lnTo>
                    <a:lnTo>
                      <a:pt x="86" y="389"/>
                    </a:lnTo>
                    <a:lnTo>
                      <a:pt x="86" y="389"/>
                    </a:lnTo>
                    <a:lnTo>
                      <a:pt x="86" y="389"/>
                    </a:lnTo>
                    <a:lnTo>
                      <a:pt x="84" y="389"/>
                    </a:lnTo>
                    <a:lnTo>
                      <a:pt x="84" y="389"/>
                    </a:lnTo>
                    <a:lnTo>
                      <a:pt x="82" y="389"/>
                    </a:lnTo>
                    <a:lnTo>
                      <a:pt x="82" y="389"/>
                    </a:lnTo>
                    <a:lnTo>
                      <a:pt x="80" y="389"/>
                    </a:lnTo>
                    <a:lnTo>
                      <a:pt x="80" y="389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5" y="391"/>
                    </a:lnTo>
                    <a:lnTo>
                      <a:pt x="75" y="391"/>
                    </a:lnTo>
                    <a:lnTo>
                      <a:pt x="75" y="391"/>
                    </a:lnTo>
                    <a:lnTo>
                      <a:pt x="75" y="391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2" y="394"/>
                    </a:lnTo>
                    <a:lnTo>
                      <a:pt x="72" y="394"/>
                    </a:lnTo>
                    <a:lnTo>
                      <a:pt x="72" y="395"/>
                    </a:lnTo>
                    <a:lnTo>
                      <a:pt x="72" y="395"/>
                    </a:lnTo>
                    <a:lnTo>
                      <a:pt x="70" y="396"/>
                    </a:lnTo>
                    <a:lnTo>
                      <a:pt x="70" y="396"/>
                    </a:lnTo>
                    <a:lnTo>
                      <a:pt x="70" y="398"/>
                    </a:lnTo>
                    <a:lnTo>
                      <a:pt x="70" y="398"/>
                    </a:lnTo>
                    <a:lnTo>
                      <a:pt x="69" y="399"/>
                    </a:lnTo>
                    <a:lnTo>
                      <a:pt x="69" y="399"/>
                    </a:lnTo>
                    <a:lnTo>
                      <a:pt x="68" y="400"/>
                    </a:lnTo>
                    <a:lnTo>
                      <a:pt x="68" y="400"/>
                    </a:lnTo>
                    <a:lnTo>
                      <a:pt x="67" y="403"/>
                    </a:lnTo>
                    <a:lnTo>
                      <a:pt x="67" y="403"/>
                    </a:lnTo>
                    <a:lnTo>
                      <a:pt x="65" y="405"/>
                    </a:lnTo>
                    <a:lnTo>
                      <a:pt x="65" y="405"/>
                    </a:lnTo>
                    <a:lnTo>
                      <a:pt x="65" y="406"/>
                    </a:lnTo>
                    <a:lnTo>
                      <a:pt x="65" y="406"/>
                    </a:lnTo>
                    <a:lnTo>
                      <a:pt x="64" y="409"/>
                    </a:lnTo>
                    <a:lnTo>
                      <a:pt x="64" y="409"/>
                    </a:lnTo>
                    <a:lnTo>
                      <a:pt x="64" y="409"/>
                    </a:lnTo>
                    <a:lnTo>
                      <a:pt x="64" y="409"/>
                    </a:lnTo>
                    <a:lnTo>
                      <a:pt x="64" y="411"/>
                    </a:lnTo>
                    <a:lnTo>
                      <a:pt x="64" y="411"/>
                    </a:lnTo>
                    <a:lnTo>
                      <a:pt x="63" y="413"/>
                    </a:lnTo>
                    <a:lnTo>
                      <a:pt x="63" y="413"/>
                    </a:lnTo>
                    <a:lnTo>
                      <a:pt x="63" y="414"/>
                    </a:lnTo>
                    <a:lnTo>
                      <a:pt x="63" y="414"/>
                    </a:lnTo>
                    <a:lnTo>
                      <a:pt x="63" y="414"/>
                    </a:lnTo>
                    <a:lnTo>
                      <a:pt x="63" y="414"/>
                    </a:lnTo>
                    <a:lnTo>
                      <a:pt x="63" y="416"/>
                    </a:lnTo>
                    <a:lnTo>
                      <a:pt x="63" y="416"/>
                    </a:lnTo>
                    <a:lnTo>
                      <a:pt x="63" y="418"/>
                    </a:lnTo>
                    <a:lnTo>
                      <a:pt x="63" y="418"/>
                    </a:lnTo>
                    <a:lnTo>
                      <a:pt x="64" y="419"/>
                    </a:lnTo>
                    <a:lnTo>
                      <a:pt x="64" y="419"/>
                    </a:lnTo>
                    <a:lnTo>
                      <a:pt x="64" y="420"/>
                    </a:lnTo>
                    <a:lnTo>
                      <a:pt x="64" y="420"/>
                    </a:lnTo>
                    <a:lnTo>
                      <a:pt x="68" y="425"/>
                    </a:lnTo>
                    <a:lnTo>
                      <a:pt x="68" y="425"/>
                    </a:lnTo>
                    <a:lnTo>
                      <a:pt x="68" y="427"/>
                    </a:lnTo>
                    <a:lnTo>
                      <a:pt x="68" y="427"/>
                    </a:lnTo>
                    <a:lnTo>
                      <a:pt x="68" y="427"/>
                    </a:lnTo>
                    <a:lnTo>
                      <a:pt x="82" y="442"/>
                    </a:lnTo>
                    <a:lnTo>
                      <a:pt x="82" y="442"/>
                    </a:lnTo>
                    <a:lnTo>
                      <a:pt x="93" y="454"/>
                    </a:lnTo>
                    <a:lnTo>
                      <a:pt x="104" y="463"/>
                    </a:lnTo>
                    <a:lnTo>
                      <a:pt x="121" y="476"/>
                    </a:lnTo>
                    <a:lnTo>
                      <a:pt x="121" y="476"/>
                    </a:lnTo>
                    <a:lnTo>
                      <a:pt x="111" y="502"/>
                    </a:lnTo>
                    <a:lnTo>
                      <a:pt x="111" y="502"/>
                    </a:lnTo>
                    <a:lnTo>
                      <a:pt x="91" y="501"/>
                    </a:lnTo>
                    <a:lnTo>
                      <a:pt x="77" y="502"/>
                    </a:lnTo>
                    <a:lnTo>
                      <a:pt x="59" y="503"/>
                    </a:lnTo>
                    <a:lnTo>
                      <a:pt x="59" y="503"/>
                    </a:lnTo>
                    <a:lnTo>
                      <a:pt x="48" y="505"/>
                    </a:lnTo>
                    <a:lnTo>
                      <a:pt x="39" y="507"/>
                    </a:lnTo>
                    <a:lnTo>
                      <a:pt x="39" y="507"/>
                    </a:lnTo>
                    <a:lnTo>
                      <a:pt x="39" y="506"/>
                    </a:lnTo>
                    <a:lnTo>
                      <a:pt x="39" y="506"/>
                    </a:lnTo>
                    <a:lnTo>
                      <a:pt x="38" y="507"/>
                    </a:lnTo>
                    <a:lnTo>
                      <a:pt x="38" y="507"/>
                    </a:lnTo>
                    <a:lnTo>
                      <a:pt x="31" y="508"/>
                    </a:lnTo>
                    <a:lnTo>
                      <a:pt x="31" y="508"/>
                    </a:lnTo>
                    <a:lnTo>
                      <a:pt x="31" y="510"/>
                    </a:lnTo>
                    <a:lnTo>
                      <a:pt x="31" y="510"/>
                    </a:lnTo>
                    <a:lnTo>
                      <a:pt x="29" y="511"/>
                    </a:lnTo>
                    <a:lnTo>
                      <a:pt x="29" y="511"/>
                    </a:lnTo>
                    <a:lnTo>
                      <a:pt x="29" y="511"/>
                    </a:lnTo>
                    <a:lnTo>
                      <a:pt x="29" y="511"/>
                    </a:lnTo>
                    <a:lnTo>
                      <a:pt x="28" y="512"/>
                    </a:lnTo>
                    <a:lnTo>
                      <a:pt x="28" y="512"/>
                    </a:lnTo>
                    <a:lnTo>
                      <a:pt x="28" y="513"/>
                    </a:lnTo>
                    <a:lnTo>
                      <a:pt x="28" y="513"/>
                    </a:lnTo>
                    <a:lnTo>
                      <a:pt x="26" y="515"/>
                    </a:lnTo>
                    <a:lnTo>
                      <a:pt x="26" y="515"/>
                    </a:lnTo>
                    <a:lnTo>
                      <a:pt x="26" y="515"/>
                    </a:lnTo>
                    <a:lnTo>
                      <a:pt x="26" y="515"/>
                    </a:lnTo>
                    <a:lnTo>
                      <a:pt x="25" y="517"/>
                    </a:lnTo>
                    <a:lnTo>
                      <a:pt x="25" y="517"/>
                    </a:lnTo>
                    <a:lnTo>
                      <a:pt x="25" y="517"/>
                    </a:lnTo>
                    <a:lnTo>
                      <a:pt x="25" y="517"/>
                    </a:lnTo>
                    <a:lnTo>
                      <a:pt x="24" y="520"/>
                    </a:lnTo>
                    <a:lnTo>
                      <a:pt x="24" y="520"/>
                    </a:lnTo>
                    <a:lnTo>
                      <a:pt x="24" y="521"/>
                    </a:lnTo>
                    <a:lnTo>
                      <a:pt x="24" y="521"/>
                    </a:lnTo>
                    <a:lnTo>
                      <a:pt x="23" y="524"/>
                    </a:lnTo>
                    <a:lnTo>
                      <a:pt x="23" y="524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23" y="527"/>
                    </a:lnTo>
                    <a:lnTo>
                      <a:pt x="21" y="530"/>
                    </a:lnTo>
                    <a:lnTo>
                      <a:pt x="21" y="530"/>
                    </a:lnTo>
                    <a:lnTo>
                      <a:pt x="21" y="531"/>
                    </a:lnTo>
                    <a:lnTo>
                      <a:pt x="21" y="531"/>
                    </a:lnTo>
                    <a:lnTo>
                      <a:pt x="21" y="534"/>
                    </a:lnTo>
                    <a:lnTo>
                      <a:pt x="21" y="534"/>
                    </a:lnTo>
                    <a:lnTo>
                      <a:pt x="21" y="534"/>
                    </a:lnTo>
                    <a:lnTo>
                      <a:pt x="21" y="534"/>
                    </a:lnTo>
                    <a:lnTo>
                      <a:pt x="21" y="536"/>
                    </a:lnTo>
                    <a:lnTo>
                      <a:pt x="21" y="536"/>
                    </a:lnTo>
                    <a:lnTo>
                      <a:pt x="21" y="536"/>
                    </a:lnTo>
                    <a:lnTo>
                      <a:pt x="21" y="536"/>
                    </a:lnTo>
                    <a:lnTo>
                      <a:pt x="21" y="539"/>
                    </a:lnTo>
                    <a:lnTo>
                      <a:pt x="21" y="539"/>
                    </a:lnTo>
                    <a:lnTo>
                      <a:pt x="21" y="539"/>
                    </a:lnTo>
                    <a:lnTo>
                      <a:pt x="21" y="539"/>
                    </a:lnTo>
                    <a:lnTo>
                      <a:pt x="23" y="541"/>
                    </a:lnTo>
                    <a:lnTo>
                      <a:pt x="23" y="541"/>
                    </a:lnTo>
                    <a:lnTo>
                      <a:pt x="23" y="541"/>
                    </a:lnTo>
                    <a:lnTo>
                      <a:pt x="23" y="541"/>
                    </a:lnTo>
                    <a:lnTo>
                      <a:pt x="25" y="544"/>
                    </a:lnTo>
                    <a:lnTo>
                      <a:pt x="25" y="544"/>
                    </a:lnTo>
                    <a:lnTo>
                      <a:pt x="25" y="544"/>
                    </a:lnTo>
                    <a:lnTo>
                      <a:pt x="25" y="544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28" y="546"/>
                    </a:lnTo>
                    <a:lnTo>
                      <a:pt x="34" y="553"/>
                    </a:lnTo>
                    <a:lnTo>
                      <a:pt x="44" y="560"/>
                    </a:lnTo>
                    <a:lnTo>
                      <a:pt x="44" y="560"/>
                    </a:lnTo>
                    <a:lnTo>
                      <a:pt x="58" y="570"/>
                    </a:lnTo>
                    <a:lnTo>
                      <a:pt x="70" y="578"/>
                    </a:lnTo>
                    <a:lnTo>
                      <a:pt x="88" y="587"/>
                    </a:lnTo>
                    <a:lnTo>
                      <a:pt x="88" y="587"/>
                    </a:lnTo>
                    <a:lnTo>
                      <a:pt x="83" y="614"/>
                    </a:lnTo>
                    <a:lnTo>
                      <a:pt x="83" y="614"/>
                    </a:lnTo>
                    <a:lnTo>
                      <a:pt x="63" y="617"/>
                    </a:lnTo>
                    <a:lnTo>
                      <a:pt x="49" y="619"/>
                    </a:lnTo>
                    <a:lnTo>
                      <a:pt x="33" y="624"/>
                    </a:lnTo>
                    <a:lnTo>
                      <a:pt x="33" y="624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12" y="631"/>
                    </a:lnTo>
                    <a:lnTo>
                      <a:pt x="9" y="633"/>
                    </a:lnTo>
                    <a:lnTo>
                      <a:pt x="9" y="633"/>
                    </a:lnTo>
                    <a:lnTo>
                      <a:pt x="9" y="633"/>
                    </a:lnTo>
                    <a:lnTo>
                      <a:pt x="9" y="633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6" y="634"/>
                    </a:lnTo>
                    <a:lnTo>
                      <a:pt x="5" y="637"/>
                    </a:lnTo>
                    <a:lnTo>
                      <a:pt x="5" y="637"/>
                    </a:lnTo>
                    <a:lnTo>
                      <a:pt x="4" y="637"/>
                    </a:lnTo>
                    <a:lnTo>
                      <a:pt x="4" y="637"/>
                    </a:lnTo>
                    <a:lnTo>
                      <a:pt x="2" y="638"/>
                    </a:lnTo>
                    <a:lnTo>
                      <a:pt x="2" y="638"/>
                    </a:lnTo>
                    <a:lnTo>
                      <a:pt x="2" y="639"/>
                    </a:lnTo>
                    <a:lnTo>
                      <a:pt x="2" y="639"/>
                    </a:lnTo>
                    <a:lnTo>
                      <a:pt x="2" y="641"/>
                    </a:lnTo>
                    <a:lnTo>
                      <a:pt x="2" y="641"/>
                    </a:lnTo>
                    <a:lnTo>
                      <a:pt x="2" y="642"/>
                    </a:lnTo>
                    <a:lnTo>
                      <a:pt x="2" y="642"/>
                    </a:lnTo>
                    <a:lnTo>
                      <a:pt x="1" y="644"/>
                    </a:lnTo>
                    <a:lnTo>
                      <a:pt x="1" y="644"/>
                    </a:lnTo>
                    <a:lnTo>
                      <a:pt x="1" y="644"/>
                    </a:lnTo>
                    <a:lnTo>
                      <a:pt x="1" y="644"/>
                    </a:lnTo>
                    <a:lnTo>
                      <a:pt x="1" y="647"/>
                    </a:lnTo>
                    <a:lnTo>
                      <a:pt x="1" y="647"/>
                    </a:lnTo>
                    <a:lnTo>
                      <a:pt x="1" y="648"/>
                    </a:lnTo>
                    <a:lnTo>
                      <a:pt x="1" y="648"/>
                    </a:lnTo>
                    <a:lnTo>
                      <a:pt x="1" y="651"/>
                    </a:lnTo>
                    <a:lnTo>
                      <a:pt x="1" y="651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0" y="655"/>
                    </a:lnTo>
                    <a:lnTo>
                      <a:pt x="0" y="655"/>
                    </a:lnTo>
                    <a:lnTo>
                      <a:pt x="0" y="657"/>
                    </a:lnTo>
                    <a:lnTo>
                      <a:pt x="0" y="657"/>
                    </a:lnTo>
                    <a:lnTo>
                      <a:pt x="0" y="658"/>
                    </a:lnTo>
                    <a:lnTo>
                      <a:pt x="0" y="658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1" y="662"/>
                    </a:lnTo>
                    <a:lnTo>
                      <a:pt x="1" y="662"/>
                    </a:lnTo>
                    <a:lnTo>
                      <a:pt x="1" y="663"/>
                    </a:lnTo>
                    <a:lnTo>
                      <a:pt x="1" y="663"/>
                    </a:lnTo>
                    <a:lnTo>
                      <a:pt x="1" y="665"/>
                    </a:lnTo>
                    <a:lnTo>
                      <a:pt x="1" y="665"/>
                    </a:lnTo>
                    <a:lnTo>
                      <a:pt x="2" y="666"/>
                    </a:lnTo>
                    <a:lnTo>
                      <a:pt x="2" y="666"/>
                    </a:lnTo>
                    <a:lnTo>
                      <a:pt x="4" y="667"/>
                    </a:lnTo>
                    <a:lnTo>
                      <a:pt x="4" y="667"/>
                    </a:lnTo>
                    <a:lnTo>
                      <a:pt x="4" y="668"/>
                    </a:lnTo>
                    <a:lnTo>
                      <a:pt x="4" y="668"/>
                    </a:lnTo>
                    <a:lnTo>
                      <a:pt x="5" y="670"/>
                    </a:lnTo>
                    <a:lnTo>
                      <a:pt x="5" y="670"/>
                    </a:lnTo>
                    <a:lnTo>
                      <a:pt x="6" y="670"/>
                    </a:lnTo>
                    <a:lnTo>
                      <a:pt x="6" y="670"/>
                    </a:lnTo>
                    <a:lnTo>
                      <a:pt x="9" y="672"/>
                    </a:lnTo>
                    <a:lnTo>
                      <a:pt x="9" y="672"/>
                    </a:lnTo>
                    <a:lnTo>
                      <a:pt x="9" y="672"/>
                    </a:lnTo>
                    <a:lnTo>
                      <a:pt x="9" y="672"/>
                    </a:lnTo>
                    <a:lnTo>
                      <a:pt x="28" y="684"/>
                    </a:lnTo>
                    <a:lnTo>
                      <a:pt x="28" y="684"/>
                    </a:lnTo>
                    <a:lnTo>
                      <a:pt x="43" y="690"/>
                    </a:lnTo>
                    <a:lnTo>
                      <a:pt x="55" y="695"/>
                    </a:lnTo>
                    <a:lnTo>
                      <a:pt x="75" y="701"/>
                    </a:lnTo>
                    <a:lnTo>
                      <a:pt x="75" y="701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55" y="735"/>
                    </a:lnTo>
                    <a:lnTo>
                      <a:pt x="43" y="740"/>
                    </a:lnTo>
                    <a:lnTo>
                      <a:pt x="28" y="748"/>
                    </a:lnTo>
                    <a:lnTo>
                      <a:pt x="28" y="74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9" y="758"/>
                    </a:lnTo>
                    <a:lnTo>
                      <a:pt x="6" y="760"/>
                    </a:lnTo>
                    <a:lnTo>
                      <a:pt x="6" y="760"/>
                    </a:lnTo>
                    <a:lnTo>
                      <a:pt x="5" y="760"/>
                    </a:lnTo>
                    <a:lnTo>
                      <a:pt x="5" y="760"/>
                    </a:lnTo>
                    <a:lnTo>
                      <a:pt x="4" y="763"/>
                    </a:lnTo>
                    <a:lnTo>
                      <a:pt x="4" y="763"/>
                    </a:lnTo>
                    <a:lnTo>
                      <a:pt x="4" y="763"/>
                    </a:lnTo>
                    <a:lnTo>
                      <a:pt x="4" y="763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0"/>
                    </a:lnTo>
                    <a:lnTo>
                      <a:pt x="0" y="773"/>
                    </a:lnTo>
                    <a:lnTo>
                      <a:pt x="0" y="773"/>
                    </a:lnTo>
                    <a:lnTo>
                      <a:pt x="0" y="773"/>
                    </a:lnTo>
                    <a:lnTo>
                      <a:pt x="0" y="773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777"/>
                    </a:lnTo>
                    <a:lnTo>
                      <a:pt x="0" y="777"/>
                    </a:lnTo>
                    <a:lnTo>
                      <a:pt x="1" y="779"/>
                    </a:lnTo>
                    <a:lnTo>
                      <a:pt x="1" y="779"/>
                    </a:lnTo>
                    <a:lnTo>
                      <a:pt x="1" y="783"/>
                    </a:lnTo>
                    <a:lnTo>
                      <a:pt x="1" y="783"/>
                    </a:lnTo>
                    <a:lnTo>
                      <a:pt x="1" y="783"/>
                    </a:lnTo>
                    <a:lnTo>
                      <a:pt x="1" y="783"/>
                    </a:lnTo>
                    <a:lnTo>
                      <a:pt x="1" y="786"/>
                    </a:lnTo>
                    <a:lnTo>
                      <a:pt x="1" y="786"/>
                    </a:lnTo>
                    <a:lnTo>
                      <a:pt x="1" y="787"/>
                    </a:lnTo>
                    <a:lnTo>
                      <a:pt x="1" y="787"/>
                    </a:lnTo>
                    <a:lnTo>
                      <a:pt x="2" y="789"/>
                    </a:lnTo>
                    <a:lnTo>
                      <a:pt x="2" y="789"/>
                    </a:lnTo>
                    <a:lnTo>
                      <a:pt x="2" y="789"/>
                    </a:lnTo>
                    <a:lnTo>
                      <a:pt x="2" y="789"/>
                    </a:lnTo>
                    <a:lnTo>
                      <a:pt x="2" y="791"/>
                    </a:lnTo>
                    <a:lnTo>
                      <a:pt x="2" y="791"/>
                    </a:lnTo>
                    <a:lnTo>
                      <a:pt x="2" y="792"/>
                    </a:lnTo>
                    <a:lnTo>
                      <a:pt x="2" y="792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6" y="796"/>
                    </a:lnTo>
                    <a:lnTo>
                      <a:pt x="6" y="796"/>
                    </a:lnTo>
                    <a:lnTo>
                      <a:pt x="6" y="796"/>
                    </a:lnTo>
                    <a:lnTo>
                      <a:pt x="6" y="796"/>
                    </a:lnTo>
                    <a:lnTo>
                      <a:pt x="9" y="797"/>
                    </a:lnTo>
                    <a:lnTo>
                      <a:pt x="9" y="797"/>
                    </a:lnTo>
                    <a:lnTo>
                      <a:pt x="9" y="798"/>
                    </a:lnTo>
                    <a:lnTo>
                      <a:pt x="9" y="798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12" y="799"/>
                    </a:lnTo>
                    <a:lnTo>
                      <a:pt x="21" y="803"/>
                    </a:lnTo>
                    <a:lnTo>
                      <a:pt x="33" y="807"/>
                    </a:lnTo>
                    <a:lnTo>
                      <a:pt x="33" y="807"/>
                    </a:lnTo>
                    <a:lnTo>
                      <a:pt x="49" y="811"/>
                    </a:lnTo>
                    <a:lnTo>
                      <a:pt x="63" y="813"/>
                    </a:lnTo>
                    <a:lnTo>
                      <a:pt x="83" y="816"/>
                    </a:lnTo>
                    <a:lnTo>
                      <a:pt x="83" y="816"/>
                    </a:lnTo>
                    <a:lnTo>
                      <a:pt x="88" y="845"/>
                    </a:lnTo>
                    <a:lnTo>
                      <a:pt x="88" y="845"/>
                    </a:lnTo>
                    <a:lnTo>
                      <a:pt x="69" y="854"/>
                    </a:lnTo>
                    <a:lnTo>
                      <a:pt x="58" y="861"/>
                    </a:lnTo>
                    <a:lnTo>
                      <a:pt x="44" y="870"/>
                    </a:lnTo>
                    <a:lnTo>
                      <a:pt x="44" y="870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8" y="884"/>
                    </a:lnTo>
                    <a:lnTo>
                      <a:pt x="25" y="886"/>
                    </a:lnTo>
                    <a:lnTo>
                      <a:pt x="25" y="886"/>
                    </a:lnTo>
                    <a:lnTo>
                      <a:pt x="24" y="888"/>
                    </a:lnTo>
                    <a:lnTo>
                      <a:pt x="24" y="888"/>
                    </a:lnTo>
                    <a:lnTo>
                      <a:pt x="23" y="889"/>
                    </a:lnTo>
                    <a:lnTo>
                      <a:pt x="23" y="889"/>
                    </a:lnTo>
                    <a:lnTo>
                      <a:pt x="23" y="890"/>
                    </a:lnTo>
                    <a:lnTo>
                      <a:pt x="23" y="890"/>
                    </a:lnTo>
                    <a:lnTo>
                      <a:pt x="21" y="894"/>
                    </a:lnTo>
                    <a:lnTo>
                      <a:pt x="21" y="894"/>
                    </a:lnTo>
                    <a:lnTo>
                      <a:pt x="21" y="895"/>
                    </a:lnTo>
                    <a:lnTo>
                      <a:pt x="21" y="895"/>
                    </a:lnTo>
                    <a:lnTo>
                      <a:pt x="21" y="896"/>
                    </a:lnTo>
                    <a:lnTo>
                      <a:pt x="21" y="896"/>
                    </a:lnTo>
                    <a:lnTo>
                      <a:pt x="21" y="898"/>
                    </a:lnTo>
                    <a:lnTo>
                      <a:pt x="21" y="898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1" y="900"/>
                    </a:lnTo>
                    <a:lnTo>
                      <a:pt x="23" y="903"/>
                    </a:lnTo>
                    <a:lnTo>
                      <a:pt x="23" y="903"/>
                    </a:lnTo>
                    <a:lnTo>
                      <a:pt x="23" y="904"/>
                    </a:lnTo>
                    <a:lnTo>
                      <a:pt x="23" y="904"/>
                    </a:lnTo>
                    <a:lnTo>
                      <a:pt x="23" y="906"/>
                    </a:lnTo>
                    <a:lnTo>
                      <a:pt x="23" y="906"/>
                    </a:lnTo>
                    <a:lnTo>
                      <a:pt x="24" y="909"/>
                    </a:lnTo>
                    <a:lnTo>
                      <a:pt x="24" y="909"/>
                    </a:lnTo>
                    <a:lnTo>
                      <a:pt x="24" y="910"/>
                    </a:lnTo>
                    <a:lnTo>
                      <a:pt x="24" y="910"/>
                    </a:lnTo>
                    <a:lnTo>
                      <a:pt x="25" y="913"/>
                    </a:lnTo>
                    <a:lnTo>
                      <a:pt x="25" y="913"/>
                    </a:lnTo>
                    <a:lnTo>
                      <a:pt x="25" y="913"/>
                    </a:lnTo>
                    <a:lnTo>
                      <a:pt x="25" y="913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29" y="919"/>
                    </a:lnTo>
                    <a:lnTo>
                      <a:pt x="29" y="919"/>
                    </a:lnTo>
                    <a:lnTo>
                      <a:pt x="29" y="920"/>
                    </a:lnTo>
                    <a:lnTo>
                      <a:pt x="29" y="920"/>
                    </a:lnTo>
                    <a:lnTo>
                      <a:pt x="31" y="922"/>
                    </a:lnTo>
                    <a:lnTo>
                      <a:pt x="31" y="922"/>
                    </a:lnTo>
                    <a:lnTo>
                      <a:pt x="31" y="922"/>
                    </a:lnTo>
                    <a:lnTo>
                      <a:pt x="31" y="922"/>
                    </a:lnTo>
                    <a:lnTo>
                      <a:pt x="34" y="923"/>
                    </a:lnTo>
                    <a:lnTo>
                      <a:pt x="34" y="923"/>
                    </a:lnTo>
                    <a:lnTo>
                      <a:pt x="34" y="923"/>
                    </a:lnTo>
                    <a:lnTo>
                      <a:pt x="34" y="923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38" y="924"/>
                    </a:lnTo>
                    <a:lnTo>
                      <a:pt x="59" y="928"/>
                    </a:lnTo>
                    <a:lnTo>
                      <a:pt x="59" y="928"/>
                    </a:lnTo>
                    <a:lnTo>
                      <a:pt x="75" y="929"/>
                    </a:lnTo>
                    <a:lnTo>
                      <a:pt x="89" y="929"/>
                    </a:lnTo>
                    <a:lnTo>
                      <a:pt x="111" y="928"/>
                    </a:lnTo>
                    <a:lnTo>
                      <a:pt x="111" y="928"/>
                    </a:lnTo>
                    <a:lnTo>
                      <a:pt x="120" y="956"/>
                    </a:lnTo>
                    <a:lnTo>
                      <a:pt x="120" y="956"/>
                    </a:lnTo>
                    <a:lnTo>
                      <a:pt x="103" y="967"/>
                    </a:lnTo>
                    <a:lnTo>
                      <a:pt x="93" y="977"/>
                    </a:lnTo>
                    <a:lnTo>
                      <a:pt x="82" y="988"/>
                    </a:lnTo>
                    <a:lnTo>
                      <a:pt x="82" y="988"/>
                    </a:lnTo>
                    <a:lnTo>
                      <a:pt x="68" y="1005"/>
                    </a:lnTo>
                    <a:lnTo>
                      <a:pt x="68" y="1005"/>
                    </a:lnTo>
                    <a:lnTo>
                      <a:pt x="68" y="1005"/>
                    </a:lnTo>
                    <a:lnTo>
                      <a:pt x="67" y="1005"/>
                    </a:lnTo>
                    <a:lnTo>
                      <a:pt x="67" y="1005"/>
                    </a:lnTo>
                    <a:lnTo>
                      <a:pt x="65" y="1009"/>
                    </a:lnTo>
                    <a:lnTo>
                      <a:pt x="65" y="1009"/>
                    </a:lnTo>
                    <a:lnTo>
                      <a:pt x="65" y="1009"/>
                    </a:lnTo>
                    <a:lnTo>
                      <a:pt x="65" y="1009"/>
                    </a:lnTo>
                    <a:lnTo>
                      <a:pt x="64" y="1011"/>
                    </a:lnTo>
                    <a:lnTo>
                      <a:pt x="64" y="1011"/>
                    </a:lnTo>
                    <a:lnTo>
                      <a:pt x="64" y="1011"/>
                    </a:lnTo>
                    <a:lnTo>
                      <a:pt x="64" y="1011"/>
                    </a:lnTo>
                    <a:lnTo>
                      <a:pt x="63" y="1016"/>
                    </a:lnTo>
                    <a:lnTo>
                      <a:pt x="63" y="1016"/>
                    </a:lnTo>
                    <a:lnTo>
                      <a:pt x="63" y="1016"/>
                    </a:lnTo>
                    <a:lnTo>
                      <a:pt x="63" y="1016"/>
                    </a:lnTo>
                    <a:lnTo>
                      <a:pt x="63" y="1019"/>
                    </a:lnTo>
                    <a:lnTo>
                      <a:pt x="63" y="1019"/>
                    </a:lnTo>
                    <a:lnTo>
                      <a:pt x="64" y="1019"/>
                    </a:lnTo>
                    <a:lnTo>
                      <a:pt x="64" y="1019"/>
                    </a:lnTo>
                    <a:lnTo>
                      <a:pt x="64" y="1021"/>
                    </a:lnTo>
                    <a:lnTo>
                      <a:pt x="64" y="1021"/>
                    </a:lnTo>
                    <a:lnTo>
                      <a:pt x="64" y="1021"/>
                    </a:lnTo>
                    <a:lnTo>
                      <a:pt x="64" y="1021"/>
                    </a:lnTo>
                    <a:lnTo>
                      <a:pt x="65" y="1024"/>
                    </a:lnTo>
                    <a:lnTo>
                      <a:pt x="65" y="1024"/>
                    </a:lnTo>
                    <a:lnTo>
                      <a:pt x="65" y="1025"/>
                    </a:lnTo>
                    <a:lnTo>
                      <a:pt x="65" y="1025"/>
                    </a:lnTo>
                    <a:lnTo>
                      <a:pt x="67" y="1027"/>
                    </a:lnTo>
                    <a:lnTo>
                      <a:pt x="67" y="1027"/>
                    </a:lnTo>
                    <a:lnTo>
                      <a:pt x="68" y="1030"/>
                    </a:lnTo>
                    <a:lnTo>
                      <a:pt x="68" y="1030"/>
                    </a:lnTo>
                    <a:lnTo>
                      <a:pt x="69" y="1031"/>
                    </a:lnTo>
                    <a:lnTo>
                      <a:pt x="69" y="1031"/>
                    </a:lnTo>
                    <a:lnTo>
                      <a:pt x="70" y="1034"/>
                    </a:lnTo>
                    <a:lnTo>
                      <a:pt x="70" y="1034"/>
                    </a:lnTo>
                    <a:lnTo>
                      <a:pt x="70" y="1034"/>
                    </a:lnTo>
                    <a:lnTo>
                      <a:pt x="70" y="1034"/>
                    </a:lnTo>
                    <a:lnTo>
                      <a:pt x="72" y="1036"/>
                    </a:lnTo>
                    <a:lnTo>
                      <a:pt x="72" y="1036"/>
                    </a:lnTo>
                    <a:lnTo>
                      <a:pt x="72" y="1036"/>
                    </a:lnTo>
                    <a:lnTo>
                      <a:pt x="72" y="1036"/>
                    </a:lnTo>
                    <a:lnTo>
                      <a:pt x="73" y="1037"/>
                    </a:lnTo>
                    <a:lnTo>
                      <a:pt x="73" y="1037"/>
                    </a:lnTo>
                    <a:lnTo>
                      <a:pt x="73" y="1037"/>
                    </a:lnTo>
                    <a:lnTo>
                      <a:pt x="73" y="1037"/>
                    </a:lnTo>
                    <a:lnTo>
                      <a:pt x="78" y="1040"/>
                    </a:lnTo>
                    <a:lnTo>
                      <a:pt x="78" y="1040"/>
                    </a:lnTo>
                    <a:lnTo>
                      <a:pt x="78" y="1041"/>
                    </a:lnTo>
                    <a:lnTo>
                      <a:pt x="78" y="1041"/>
                    </a:lnTo>
                    <a:lnTo>
                      <a:pt x="80" y="1041"/>
                    </a:lnTo>
                    <a:lnTo>
                      <a:pt x="80" y="1041"/>
                    </a:lnTo>
                    <a:lnTo>
                      <a:pt x="80" y="1041"/>
                    </a:lnTo>
                    <a:lnTo>
                      <a:pt x="80" y="1041"/>
                    </a:lnTo>
                    <a:lnTo>
                      <a:pt x="84" y="1043"/>
                    </a:lnTo>
                    <a:lnTo>
                      <a:pt x="84" y="1043"/>
                    </a:lnTo>
                    <a:lnTo>
                      <a:pt x="84" y="1043"/>
                    </a:lnTo>
                    <a:lnTo>
                      <a:pt x="84" y="1043"/>
                    </a:lnTo>
                    <a:lnTo>
                      <a:pt x="107" y="1041"/>
                    </a:lnTo>
                    <a:lnTo>
                      <a:pt x="107" y="1041"/>
                    </a:lnTo>
                    <a:lnTo>
                      <a:pt x="123" y="1040"/>
                    </a:lnTo>
                    <a:lnTo>
                      <a:pt x="137" y="1039"/>
                    </a:lnTo>
                    <a:lnTo>
                      <a:pt x="156" y="1034"/>
                    </a:lnTo>
                    <a:lnTo>
                      <a:pt x="156" y="1034"/>
                    </a:lnTo>
                    <a:lnTo>
                      <a:pt x="171" y="1059"/>
                    </a:lnTo>
                    <a:lnTo>
                      <a:pt x="171" y="1059"/>
                    </a:lnTo>
                    <a:lnTo>
                      <a:pt x="157" y="1073"/>
                    </a:lnTo>
                    <a:lnTo>
                      <a:pt x="149" y="1084"/>
                    </a:lnTo>
                    <a:lnTo>
                      <a:pt x="138" y="1098"/>
                    </a:lnTo>
                    <a:lnTo>
                      <a:pt x="138" y="1098"/>
                    </a:lnTo>
                    <a:lnTo>
                      <a:pt x="132" y="1108"/>
                    </a:lnTo>
                    <a:lnTo>
                      <a:pt x="128" y="1117"/>
                    </a:lnTo>
                    <a:lnTo>
                      <a:pt x="128" y="1117"/>
                    </a:lnTo>
                    <a:lnTo>
                      <a:pt x="127" y="1117"/>
                    </a:lnTo>
                    <a:lnTo>
                      <a:pt x="127" y="1117"/>
                    </a:lnTo>
                    <a:lnTo>
                      <a:pt x="126" y="1121"/>
                    </a:lnTo>
                    <a:lnTo>
                      <a:pt x="126" y="1121"/>
                    </a:lnTo>
                    <a:lnTo>
                      <a:pt x="126" y="1121"/>
                    </a:lnTo>
                    <a:lnTo>
                      <a:pt x="126" y="1121"/>
                    </a:lnTo>
                    <a:lnTo>
                      <a:pt x="126" y="1123"/>
                    </a:lnTo>
                    <a:lnTo>
                      <a:pt x="126" y="1123"/>
                    </a:lnTo>
                    <a:lnTo>
                      <a:pt x="126" y="1123"/>
                    </a:lnTo>
                    <a:lnTo>
                      <a:pt x="126" y="1123"/>
                    </a:lnTo>
                    <a:lnTo>
                      <a:pt x="126" y="1128"/>
                    </a:lnTo>
                    <a:lnTo>
                      <a:pt x="126" y="1128"/>
                    </a:lnTo>
                    <a:lnTo>
                      <a:pt x="126" y="1129"/>
                    </a:lnTo>
                    <a:lnTo>
                      <a:pt x="126" y="1129"/>
                    </a:lnTo>
                    <a:lnTo>
                      <a:pt x="126" y="1131"/>
                    </a:lnTo>
                    <a:lnTo>
                      <a:pt x="126" y="1131"/>
                    </a:lnTo>
                    <a:lnTo>
                      <a:pt x="127" y="1131"/>
                    </a:lnTo>
                    <a:lnTo>
                      <a:pt x="127" y="1131"/>
                    </a:lnTo>
                    <a:lnTo>
                      <a:pt x="128" y="1133"/>
                    </a:lnTo>
                    <a:lnTo>
                      <a:pt x="128" y="1133"/>
                    </a:lnTo>
                    <a:lnTo>
                      <a:pt x="128" y="1133"/>
                    </a:lnTo>
                    <a:lnTo>
                      <a:pt x="128" y="1133"/>
                    </a:lnTo>
                    <a:lnTo>
                      <a:pt x="130" y="1136"/>
                    </a:lnTo>
                    <a:lnTo>
                      <a:pt x="130" y="1136"/>
                    </a:lnTo>
                    <a:lnTo>
                      <a:pt x="130" y="1137"/>
                    </a:lnTo>
                    <a:lnTo>
                      <a:pt x="130" y="1137"/>
                    </a:lnTo>
                    <a:lnTo>
                      <a:pt x="132" y="1140"/>
                    </a:lnTo>
                    <a:lnTo>
                      <a:pt x="132" y="1140"/>
                    </a:lnTo>
                    <a:lnTo>
                      <a:pt x="133" y="1142"/>
                    </a:lnTo>
                    <a:lnTo>
                      <a:pt x="133" y="1142"/>
                    </a:lnTo>
                    <a:lnTo>
                      <a:pt x="133" y="1142"/>
                    </a:lnTo>
                    <a:lnTo>
                      <a:pt x="133" y="1142"/>
                    </a:lnTo>
                    <a:lnTo>
                      <a:pt x="135" y="1145"/>
                    </a:lnTo>
                    <a:lnTo>
                      <a:pt x="135" y="1145"/>
                    </a:lnTo>
                    <a:lnTo>
                      <a:pt x="136" y="1145"/>
                    </a:lnTo>
                    <a:lnTo>
                      <a:pt x="136" y="1145"/>
                    </a:lnTo>
                    <a:lnTo>
                      <a:pt x="137" y="1147"/>
                    </a:lnTo>
                    <a:lnTo>
                      <a:pt x="137" y="1147"/>
                    </a:lnTo>
                    <a:lnTo>
                      <a:pt x="137" y="1147"/>
                    </a:lnTo>
                    <a:lnTo>
                      <a:pt x="137" y="1147"/>
                    </a:lnTo>
                    <a:lnTo>
                      <a:pt x="138" y="1148"/>
                    </a:lnTo>
                    <a:lnTo>
                      <a:pt x="138" y="1148"/>
                    </a:lnTo>
                    <a:lnTo>
                      <a:pt x="140" y="1148"/>
                    </a:lnTo>
                    <a:lnTo>
                      <a:pt x="140" y="1148"/>
                    </a:lnTo>
                    <a:lnTo>
                      <a:pt x="143" y="1150"/>
                    </a:lnTo>
                    <a:lnTo>
                      <a:pt x="143" y="1150"/>
                    </a:lnTo>
                    <a:lnTo>
                      <a:pt x="145" y="1150"/>
                    </a:lnTo>
                    <a:lnTo>
                      <a:pt x="145" y="1150"/>
                    </a:lnTo>
                    <a:lnTo>
                      <a:pt x="147" y="1151"/>
                    </a:lnTo>
                    <a:lnTo>
                      <a:pt x="147" y="1151"/>
                    </a:lnTo>
                    <a:lnTo>
                      <a:pt x="147" y="1151"/>
                    </a:lnTo>
                    <a:lnTo>
                      <a:pt x="147" y="1151"/>
                    </a:lnTo>
                    <a:lnTo>
                      <a:pt x="151" y="1151"/>
                    </a:lnTo>
                    <a:lnTo>
                      <a:pt x="151" y="1151"/>
                    </a:lnTo>
                    <a:lnTo>
                      <a:pt x="151" y="1151"/>
                    </a:lnTo>
                    <a:lnTo>
                      <a:pt x="151" y="1151"/>
                    </a:lnTo>
                    <a:lnTo>
                      <a:pt x="172" y="1146"/>
                    </a:lnTo>
                    <a:lnTo>
                      <a:pt x="172" y="1146"/>
                    </a:lnTo>
                    <a:lnTo>
                      <a:pt x="189" y="1142"/>
                    </a:lnTo>
                    <a:lnTo>
                      <a:pt x="201" y="1137"/>
                    </a:lnTo>
                    <a:lnTo>
                      <a:pt x="220" y="1129"/>
                    </a:lnTo>
                    <a:lnTo>
                      <a:pt x="220" y="1129"/>
                    </a:lnTo>
                    <a:lnTo>
                      <a:pt x="239" y="1152"/>
                    </a:lnTo>
                    <a:lnTo>
                      <a:pt x="239" y="1152"/>
                    </a:lnTo>
                    <a:lnTo>
                      <a:pt x="228" y="1168"/>
                    </a:lnTo>
                    <a:lnTo>
                      <a:pt x="222" y="1181"/>
                    </a:lnTo>
                    <a:lnTo>
                      <a:pt x="214" y="1196"/>
                    </a:lnTo>
                    <a:lnTo>
                      <a:pt x="214" y="1196"/>
                    </a:lnTo>
                    <a:lnTo>
                      <a:pt x="209" y="1208"/>
                    </a:lnTo>
                    <a:lnTo>
                      <a:pt x="206" y="1216"/>
                    </a:lnTo>
                    <a:lnTo>
                      <a:pt x="206" y="1216"/>
                    </a:lnTo>
                    <a:lnTo>
                      <a:pt x="206" y="1216"/>
                    </a:lnTo>
                    <a:lnTo>
                      <a:pt x="206" y="1216"/>
                    </a:lnTo>
                    <a:lnTo>
                      <a:pt x="205" y="1220"/>
                    </a:lnTo>
                    <a:lnTo>
                      <a:pt x="205" y="1220"/>
                    </a:lnTo>
                    <a:lnTo>
                      <a:pt x="205" y="1220"/>
                    </a:lnTo>
                    <a:lnTo>
                      <a:pt x="205" y="1220"/>
                    </a:lnTo>
                    <a:lnTo>
                      <a:pt x="205" y="1223"/>
                    </a:lnTo>
                    <a:lnTo>
                      <a:pt x="205" y="1223"/>
                    </a:lnTo>
                    <a:lnTo>
                      <a:pt x="205" y="1224"/>
                    </a:lnTo>
                    <a:lnTo>
                      <a:pt x="205" y="1224"/>
                    </a:lnTo>
                    <a:lnTo>
                      <a:pt x="205" y="1226"/>
                    </a:lnTo>
                    <a:lnTo>
                      <a:pt x="206" y="1226"/>
                    </a:lnTo>
                    <a:lnTo>
                      <a:pt x="206" y="1226"/>
                    </a:lnTo>
                    <a:lnTo>
                      <a:pt x="206" y="1229"/>
                    </a:lnTo>
                    <a:lnTo>
                      <a:pt x="206" y="1229"/>
                    </a:lnTo>
                    <a:lnTo>
                      <a:pt x="206" y="1229"/>
                    </a:lnTo>
                    <a:lnTo>
                      <a:pt x="206" y="1229"/>
                    </a:lnTo>
                    <a:lnTo>
                      <a:pt x="208" y="1230"/>
                    </a:lnTo>
                    <a:lnTo>
                      <a:pt x="208" y="1230"/>
                    </a:lnTo>
                    <a:lnTo>
                      <a:pt x="208" y="1231"/>
                    </a:lnTo>
                    <a:lnTo>
                      <a:pt x="208" y="1231"/>
                    </a:lnTo>
                    <a:lnTo>
                      <a:pt x="209" y="1233"/>
                    </a:lnTo>
                    <a:lnTo>
                      <a:pt x="209" y="1233"/>
                    </a:lnTo>
                    <a:lnTo>
                      <a:pt x="210" y="1233"/>
                    </a:lnTo>
                    <a:lnTo>
                      <a:pt x="210" y="1233"/>
                    </a:lnTo>
                    <a:lnTo>
                      <a:pt x="212" y="1235"/>
                    </a:lnTo>
                    <a:lnTo>
                      <a:pt x="212" y="1235"/>
                    </a:lnTo>
                    <a:lnTo>
                      <a:pt x="213" y="1235"/>
                    </a:lnTo>
                    <a:lnTo>
                      <a:pt x="213" y="1235"/>
                    </a:lnTo>
                    <a:lnTo>
                      <a:pt x="214" y="1238"/>
                    </a:lnTo>
                    <a:lnTo>
                      <a:pt x="214" y="1238"/>
                    </a:lnTo>
                    <a:lnTo>
                      <a:pt x="217" y="1240"/>
                    </a:lnTo>
                    <a:lnTo>
                      <a:pt x="217" y="1240"/>
                    </a:lnTo>
                    <a:lnTo>
                      <a:pt x="217" y="1240"/>
                    </a:lnTo>
                    <a:lnTo>
                      <a:pt x="217" y="1240"/>
                    </a:lnTo>
                    <a:lnTo>
                      <a:pt x="219" y="1242"/>
                    </a:lnTo>
                    <a:lnTo>
                      <a:pt x="219" y="1242"/>
                    </a:lnTo>
                    <a:lnTo>
                      <a:pt x="219" y="1243"/>
                    </a:lnTo>
                    <a:lnTo>
                      <a:pt x="219" y="1243"/>
                    </a:lnTo>
                    <a:lnTo>
                      <a:pt x="222" y="1244"/>
                    </a:lnTo>
                    <a:lnTo>
                      <a:pt x="222" y="1244"/>
                    </a:lnTo>
                    <a:lnTo>
                      <a:pt x="222" y="1244"/>
                    </a:lnTo>
                    <a:lnTo>
                      <a:pt x="222" y="1244"/>
                    </a:lnTo>
                    <a:lnTo>
                      <a:pt x="223" y="1245"/>
                    </a:lnTo>
                    <a:lnTo>
                      <a:pt x="223" y="1245"/>
                    </a:lnTo>
                    <a:lnTo>
                      <a:pt x="224" y="1245"/>
                    </a:lnTo>
                    <a:lnTo>
                      <a:pt x="224" y="1245"/>
                    </a:lnTo>
                    <a:lnTo>
                      <a:pt x="225" y="1247"/>
                    </a:lnTo>
                    <a:lnTo>
                      <a:pt x="225" y="1247"/>
                    </a:lnTo>
                    <a:lnTo>
                      <a:pt x="225" y="1247"/>
                    </a:lnTo>
                    <a:lnTo>
                      <a:pt x="225" y="1247"/>
                    </a:lnTo>
                    <a:lnTo>
                      <a:pt x="228" y="1247"/>
                    </a:lnTo>
                    <a:lnTo>
                      <a:pt x="228" y="1247"/>
                    </a:lnTo>
                    <a:lnTo>
                      <a:pt x="229" y="1247"/>
                    </a:lnTo>
                    <a:lnTo>
                      <a:pt x="229" y="1247"/>
                    </a:lnTo>
                    <a:lnTo>
                      <a:pt x="232" y="1247"/>
                    </a:lnTo>
                    <a:lnTo>
                      <a:pt x="232" y="1247"/>
                    </a:lnTo>
                    <a:lnTo>
                      <a:pt x="232" y="1247"/>
                    </a:lnTo>
                    <a:lnTo>
                      <a:pt x="232" y="1247"/>
                    </a:lnTo>
                    <a:lnTo>
                      <a:pt x="235" y="1245"/>
                    </a:lnTo>
                    <a:lnTo>
                      <a:pt x="235" y="1245"/>
                    </a:lnTo>
                    <a:lnTo>
                      <a:pt x="235" y="1245"/>
                    </a:lnTo>
                    <a:lnTo>
                      <a:pt x="244" y="1243"/>
                    </a:lnTo>
                    <a:lnTo>
                      <a:pt x="256" y="1238"/>
                    </a:lnTo>
                    <a:lnTo>
                      <a:pt x="256" y="1238"/>
                    </a:lnTo>
                    <a:lnTo>
                      <a:pt x="271" y="1230"/>
                    </a:lnTo>
                    <a:lnTo>
                      <a:pt x="283" y="1224"/>
                    </a:lnTo>
                    <a:lnTo>
                      <a:pt x="300" y="1213"/>
                    </a:lnTo>
                    <a:lnTo>
                      <a:pt x="300" y="1213"/>
                    </a:lnTo>
                    <a:lnTo>
                      <a:pt x="322" y="1231"/>
                    </a:lnTo>
                    <a:lnTo>
                      <a:pt x="322" y="1231"/>
                    </a:lnTo>
                    <a:lnTo>
                      <a:pt x="315" y="1250"/>
                    </a:lnTo>
                    <a:lnTo>
                      <a:pt x="310" y="1263"/>
                    </a:lnTo>
                    <a:lnTo>
                      <a:pt x="306" y="1279"/>
                    </a:lnTo>
                    <a:lnTo>
                      <a:pt x="306" y="1279"/>
                    </a:lnTo>
                    <a:lnTo>
                      <a:pt x="303" y="1292"/>
                    </a:lnTo>
                    <a:lnTo>
                      <a:pt x="302" y="1301"/>
                    </a:lnTo>
                    <a:lnTo>
                      <a:pt x="302" y="1301"/>
                    </a:lnTo>
                    <a:lnTo>
                      <a:pt x="302" y="1305"/>
                    </a:lnTo>
                    <a:lnTo>
                      <a:pt x="302" y="1305"/>
                    </a:lnTo>
                    <a:lnTo>
                      <a:pt x="302" y="1306"/>
                    </a:lnTo>
                    <a:lnTo>
                      <a:pt x="302" y="1306"/>
                    </a:lnTo>
                    <a:lnTo>
                      <a:pt x="302" y="1308"/>
                    </a:lnTo>
                    <a:lnTo>
                      <a:pt x="302" y="1308"/>
                    </a:lnTo>
                    <a:lnTo>
                      <a:pt x="302" y="1308"/>
                    </a:lnTo>
                    <a:lnTo>
                      <a:pt x="302" y="1308"/>
                    </a:lnTo>
                    <a:lnTo>
                      <a:pt x="302" y="1311"/>
                    </a:lnTo>
                    <a:lnTo>
                      <a:pt x="302" y="1311"/>
                    </a:lnTo>
                    <a:lnTo>
                      <a:pt x="302" y="1311"/>
                    </a:lnTo>
                    <a:lnTo>
                      <a:pt x="302" y="1311"/>
                    </a:lnTo>
                    <a:lnTo>
                      <a:pt x="303" y="1312"/>
                    </a:lnTo>
                    <a:lnTo>
                      <a:pt x="303" y="1312"/>
                    </a:lnTo>
                    <a:lnTo>
                      <a:pt x="303" y="1313"/>
                    </a:lnTo>
                    <a:lnTo>
                      <a:pt x="303" y="1313"/>
                    </a:lnTo>
                    <a:lnTo>
                      <a:pt x="306" y="1315"/>
                    </a:lnTo>
                    <a:lnTo>
                      <a:pt x="306" y="1315"/>
                    </a:lnTo>
                    <a:lnTo>
                      <a:pt x="306" y="1315"/>
                    </a:lnTo>
                    <a:lnTo>
                      <a:pt x="306" y="1315"/>
                    </a:lnTo>
                    <a:lnTo>
                      <a:pt x="307" y="1317"/>
                    </a:lnTo>
                    <a:lnTo>
                      <a:pt x="307" y="1317"/>
                    </a:lnTo>
                    <a:lnTo>
                      <a:pt x="309" y="1317"/>
                    </a:lnTo>
                    <a:lnTo>
                      <a:pt x="309" y="1317"/>
                    </a:lnTo>
                    <a:lnTo>
                      <a:pt x="310" y="1318"/>
                    </a:lnTo>
                    <a:lnTo>
                      <a:pt x="310" y="1318"/>
                    </a:lnTo>
                    <a:lnTo>
                      <a:pt x="311" y="1318"/>
                    </a:lnTo>
                    <a:lnTo>
                      <a:pt x="311" y="1318"/>
                    </a:lnTo>
                    <a:lnTo>
                      <a:pt x="314" y="1321"/>
                    </a:lnTo>
                    <a:lnTo>
                      <a:pt x="314" y="1321"/>
                    </a:lnTo>
                    <a:lnTo>
                      <a:pt x="316" y="1322"/>
                    </a:lnTo>
                    <a:lnTo>
                      <a:pt x="316" y="1322"/>
                    </a:lnTo>
                    <a:lnTo>
                      <a:pt x="316" y="1322"/>
                    </a:lnTo>
                    <a:lnTo>
                      <a:pt x="316" y="1322"/>
                    </a:lnTo>
                    <a:lnTo>
                      <a:pt x="319" y="1323"/>
                    </a:lnTo>
                    <a:lnTo>
                      <a:pt x="319" y="1323"/>
                    </a:lnTo>
                    <a:lnTo>
                      <a:pt x="319" y="1325"/>
                    </a:lnTo>
                    <a:lnTo>
                      <a:pt x="319" y="1325"/>
                    </a:lnTo>
                    <a:lnTo>
                      <a:pt x="321" y="1326"/>
                    </a:lnTo>
                    <a:lnTo>
                      <a:pt x="321" y="1326"/>
                    </a:lnTo>
                    <a:lnTo>
                      <a:pt x="321" y="1326"/>
                    </a:lnTo>
                    <a:lnTo>
                      <a:pt x="321" y="1326"/>
                    </a:lnTo>
                    <a:lnTo>
                      <a:pt x="322" y="1326"/>
                    </a:lnTo>
                    <a:lnTo>
                      <a:pt x="322" y="1326"/>
                    </a:lnTo>
                    <a:lnTo>
                      <a:pt x="324" y="1326"/>
                    </a:lnTo>
                    <a:lnTo>
                      <a:pt x="324" y="1326"/>
                    </a:lnTo>
                    <a:lnTo>
                      <a:pt x="325" y="1327"/>
                    </a:lnTo>
                    <a:lnTo>
                      <a:pt x="325" y="1327"/>
                    </a:lnTo>
                    <a:lnTo>
                      <a:pt x="326" y="1327"/>
                    </a:lnTo>
                    <a:lnTo>
                      <a:pt x="326" y="1327"/>
                    </a:lnTo>
                    <a:lnTo>
                      <a:pt x="329" y="1327"/>
                    </a:lnTo>
                    <a:lnTo>
                      <a:pt x="329" y="1327"/>
                    </a:lnTo>
                    <a:lnTo>
                      <a:pt x="329" y="1327"/>
                    </a:lnTo>
                    <a:lnTo>
                      <a:pt x="329" y="1327"/>
                    </a:lnTo>
                    <a:lnTo>
                      <a:pt x="331" y="1326"/>
                    </a:lnTo>
                    <a:lnTo>
                      <a:pt x="331" y="1326"/>
                    </a:lnTo>
                    <a:lnTo>
                      <a:pt x="331" y="1326"/>
                    </a:lnTo>
                    <a:lnTo>
                      <a:pt x="331" y="1326"/>
                    </a:lnTo>
                    <a:lnTo>
                      <a:pt x="335" y="1325"/>
                    </a:lnTo>
                    <a:lnTo>
                      <a:pt x="335" y="1325"/>
                    </a:lnTo>
                    <a:lnTo>
                      <a:pt x="343" y="1320"/>
                    </a:lnTo>
                    <a:lnTo>
                      <a:pt x="354" y="1313"/>
                    </a:lnTo>
                    <a:lnTo>
                      <a:pt x="354" y="1313"/>
                    </a:lnTo>
                    <a:lnTo>
                      <a:pt x="368" y="1303"/>
                    </a:lnTo>
                    <a:lnTo>
                      <a:pt x="379" y="1296"/>
                    </a:lnTo>
                    <a:lnTo>
                      <a:pt x="393" y="1282"/>
                    </a:lnTo>
                    <a:lnTo>
                      <a:pt x="393" y="1282"/>
                    </a:lnTo>
                    <a:lnTo>
                      <a:pt x="418" y="1296"/>
                    </a:lnTo>
                    <a:lnTo>
                      <a:pt x="418" y="1296"/>
                    </a:lnTo>
                    <a:lnTo>
                      <a:pt x="414" y="1316"/>
                    </a:lnTo>
                    <a:lnTo>
                      <a:pt x="412" y="1330"/>
                    </a:lnTo>
                    <a:lnTo>
                      <a:pt x="411" y="1346"/>
                    </a:lnTo>
                    <a:lnTo>
                      <a:pt x="411" y="1346"/>
                    </a:lnTo>
                    <a:lnTo>
                      <a:pt x="409" y="1359"/>
                    </a:lnTo>
                    <a:lnTo>
                      <a:pt x="411" y="1368"/>
                    </a:lnTo>
                    <a:lnTo>
                      <a:pt x="411" y="1368"/>
                    </a:lnTo>
                    <a:lnTo>
                      <a:pt x="411" y="1368"/>
                    </a:lnTo>
                    <a:lnTo>
                      <a:pt x="411" y="1368"/>
                    </a:lnTo>
                    <a:lnTo>
                      <a:pt x="411" y="1371"/>
                    </a:lnTo>
                    <a:lnTo>
                      <a:pt x="411" y="1371"/>
                    </a:lnTo>
                    <a:lnTo>
                      <a:pt x="411" y="1373"/>
                    </a:lnTo>
                    <a:lnTo>
                      <a:pt x="411" y="1373"/>
                    </a:lnTo>
                    <a:lnTo>
                      <a:pt x="412" y="1374"/>
                    </a:lnTo>
                    <a:lnTo>
                      <a:pt x="412" y="1374"/>
                    </a:lnTo>
                    <a:lnTo>
                      <a:pt x="412" y="1375"/>
                    </a:lnTo>
                    <a:lnTo>
                      <a:pt x="412" y="1375"/>
                    </a:lnTo>
                    <a:lnTo>
                      <a:pt x="413" y="1378"/>
                    </a:lnTo>
                    <a:lnTo>
                      <a:pt x="413" y="1378"/>
                    </a:lnTo>
                    <a:lnTo>
                      <a:pt x="413" y="1378"/>
                    </a:lnTo>
                    <a:lnTo>
                      <a:pt x="413" y="1378"/>
                    </a:lnTo>
                    <a:lnTo>
                      <a:pt x="414" y="1379"/>
                    </a:lnTo>
                    <a:lnTo>
                      <a:pt x="414" y="1379"/>
                    </a:lnTo>
                    <a:lnTo>
                      <a:pt x="414" y="1379"/>
                    </a:lnTo>
                    <a:lnTo>
                      <a:pt x="414" y="1379"/>
                    </a:lnTo>
                    <a:lnTo>
                      <a:pt x="416" y="1380"/>
                    </a:lnTo>
                    <a:lnTo>
                      <a:pt x="416" y="1380"/>
                    </a:lnTo>
                    <a:lnTo>
                      <a:pt x="417" y="1380"/>
                    </a:lnTo>
                    <a:lnTo>
                      <a:pt x="417" y="1380"/>
                    </a:lnTo>
                    <a:lnTo>
                      <a:pt x="418" y="1381"/>
                    </a:lnTo>
                    <a:lnTo>
                      <a:pt x="418" y="1381"/>
                    </a:lnTo>
                    <a:lnTo>
                      <a:pt x="419" y="1383"/>
                    </a:lnTo>
                    <a:lnTo>
                      <a:pt x="419" y="1383"/>
                    </a:lnTo>
                    <a:lnTo>
                      <a:pt x="421" y="1383"/>
                    </a:lnTo>
                    <a:lnTo>
                      <a:pt x="421" y="1383"/>
                    </a:lnTo>
                    <a:lnTo>
                      <a:pt x="422" y="1384"/>
                    </a:lnTo>
                    <a:lnTo>
                      <a:pt x="422" y="1384"/>
                    </a:lnTo>
                    <a:lnTo>
                      <a:pt x="424" y="1385"/>
                    </a:lnTo>
                    <a:lnTo>
                      <a:pt x="424" y="1385"/>
                    </a:lnTo>
                    <a:lnTo>
                      <a:pt x="427" y="1386"/>
                    </a:lnTo>
                    <a:lnTo>
                      <a:pt x="427" y="1386"/>
                    </a:lnTo>
                    <a:lnTo>
                      <a:pt x="428" y="1386"/>
                    </a:lnTo>
                    <a:lnTo>
                      <a:pt x="428" y="1386"/>
                    </a:lnTo>
                    <a:lnTo>
                      <a:pt x="431" y="1388"/>
                    </a:lnTo>
                    <a:lnTo>
                      <a:pt x="431" y="1388"/>
                    </a:lnTo>
                    <a:lnTo>
                      <a:pt x="431" y="1388"/>
                    </a:lnTo>
                    <a:lnTo>
                      <a:pt x="431" y="1388"/>
                    </a:lnTo>
                    <a:lnTo>
                      <a:pt x="433" y="1389"/>
                    </a:lnTo>
                    <a:lnTo>
                      <a:pt x="433" y="1389"/>
                    </a:lnTo>
                    <a:lnTo>
                      <a:pt x="433" y="1389"/>
                    </a:lnTo>
                    <a:lnTo>
                      <a:pt x="433" y="1389"/>
                    </a:lnTo>
                    <a:lnTo>
                      <a:pt x="436" y="1389"/>
                    </a:lnTo>
                    <a:lnTo>
                      <a:pt x="436" y="1389"/>
                    </a:lnTo>
                    <a:lnTo>
                      <a:pt x="436" y="1389"/>
                    </a:lnTo>
                    <a:lnTo>
                      <a:pt x="436" y="1389"/>
                    </a:lnTo>
                    <a:lnTo>
                      <a:pt x="438" y="1389"/>
                    </a:lnTo>
                    <a:lnTo>
                      <a:pt x="438" y="1389"/>
                    </a:lnTo>
                    <a:lnTo>
                      <a:pt x="438" y="1389"/>
                    </a:lnTo>
                    <a:lnTo>
                      <a:pt x="438" y="1389"/>
                    </a:lnTo>
                    <a:lnTo>
                      <a:pt x="441" y="1389"/>
                    </a:lnTo>
                    <a:lnTo>
                      <a:pt x="441" y="1389"/>
                    </a:lnTo>
                    <a:lnTo>
                      <a:pt x="441" y="1388"/>
                    </a:lnTo>
                    <a:lnTo>
                      <a:pt x="441" y="1388"/>
                    </a:lnTo>
                    <a:lnTo>
                      <a:pt x="443" y="1388"/>
                    </a:lnTo>
                    <a:lnTo>
                      <a:pt x="443" y="1388"/>
                    </a:lnTo>
                    <a:lnTo>
                      <a:pt x="443" y="1386"/>
                    </a:lnTo>
                    <a:lnTo>
                      <a:pt x="443" y="1386"/>
                    </a:lnTo>
                    <a:lnTo>
                      <a:pt x="447" y="1385"/>
                    </a:lnTo>
                    <a:lnTo>
                      <a:pt x="447" y="1385"/>
                    </a:lnTo>
                    <a:lnTo>
                      <a:pt x="447" y="1385"/>
                    </a:lnTo>
                    <a:lnTo>
                      <a:pt x="447" y="1385"/>
                    </a:lnTo>
                    <a:lnTo>
                      <a:pt x="463" y="1370"/>
                    </a:lnTo>
                    <a:lnTo>
                      <a:pt x="463" y="1370"/>
                    </a:lnTo>
                    <a:lnTo>
                      <a:pt x="475" y="1359"/>
                    </a:lnTo>
                    <a:lnTo>
                      <a:pt x="485" y="1349"/>
                    </a:lnTo>
                    <a:lnTo>
                      <a:pt x="496" y="1332"/>
                    </a:lnTo>
                    <a:lnTo>
                      <a:pt x="496" y="1332"/>
                    </a:lnTo>
                    <a:lnTo>
                      <a:pt x="524" y="1342"/>
                    </a:lnTo>
                    <a:lnTo>
                      <a:pt x="524" y="1342"/>
                    </a:lnTo>
                    <a:lnTo>
                      <a:pt x="523" y="1362"/>
                    </a:lnTo>
                    <a:lnTo>
                      <a:pt x="523" y="1376"/>
                    </a:lnTo>
                    <a:lnTo>
                      <a:pt x="525" y="1393"/>
                    </a:lnTo>
                    <a:lnTo>
                      <a:pt x="525" y="1393"/>
                    </a:lnTo>
                    <a:lnTo>
                      <a:pt x="526" y="1405"/>
                    </a:lnTo>
                    <a:lnTo>
                      <a:pt x="529" y="1414"/>
                    </a:lnTo>
                    <a:lnTo>
                      <a:pt x="529" y="1414"/>
                    </a:lnTo>
                    <a:lnTo>
                      <a:pt x="529" y="1415"/>
                    </a:lnTo>
                    <a:lnTo>
                      <a:pt x="529" y="1415"/>
                    </a:lnTo>
                    <a:lnTo>
                      <a:pt x="529" y="1418"/>
                    </a:lnTo>
                    <a:lnTo>
                      <a:pt x="529" y="1418"/>
                    </a:lnTo>
                    <a:lnTo>
                      <a:pt x="530" y="1419"/>
                    </a:lnTo>
                    <a:lnTo>
                      <a:pt x="530" y="1419"/>
                    </a:lnTo>
                    <a:lnTo>
                      <a:pt x="530" y="1420"/>
                    </a:lnTo>
                    <a:lnTo>
                      <a:pt x="530" y="1420"/>
                    </a:lnTo>
                    <a:lnTo>
                      <a:pt x="532" y="1422"/>
                    </a:lnTo>
                    <a:lnTo>
                      <a:pt x="532" y="1422"/>
                    </a:lnTo>
                    <a:lnTo>
                      <a:pt x="533" y="1423"/>
                    </a:lnTo>
                    <a:lnTo>
                      <a:pt x="533" y="1423"/>
                    </a:lnTo>
                    <a:lnTo>
                      <a:pt x="533" y="1423"/>
                    </a:lnTo>
                    <a:lnTo>
                      <a:pt x="533" y="1423"/>
                    </a:lnTo>
                    <a:lnTo>
                      <a:pt x="534" y="1424"/>
                    </a:lnTo>
                    <a:lnTo>
                      <a:pt x="534" y="1424"/>
                    </a:lnTo>
                    <a:lnTo>
                      <a:pt x="535" y="1425"/>
                    </a:lnTo>
                    <a:lnTo>
                      <a:pt x="535" y="1425"/>
                    </a:lnTo>
                    <a:lnTo>
                      <a:pt x="537" y="1425"/>
                    </a:lnTo>
                    <a:lnTo>
                      <a:pt x="537" y="1425"/>
                    </a:lnTo>
                    <a:lnTo>
                      <a:pt x="537" y="1427"/>
                    </a:lnTo>
                    <a:lnTo>
                      <a:pt x="537" y="1427"/>
                    </a:lnTo>
                    <a:lnTo>
                      <a:pt x="539" y="1427"/>
                    </a:lnTo>
                    <a:lnTo>
                      <a:pt x="539" y="1427"/>
                    </a:lnTo>
                    <a:lnTo>
                      <a:pt x="540" y="1427"/>
                    </a:lnTo>
                    <a:lnTo>
                      <a:pt x="540" y="1427"/>
                    </a:lnTo>
                    <a:lnTo>
                      <a:pt x="542" y="1428"/>
                    </a:lnTo>
                    <a:lnTo>
                      <a:pt x="542" y="1428"/>
                    </a:lnTo>
                    <a:lnTo>
                      <a:pt x="543" y="1428"/>
                    </a:lnTo>
                    <a:lnTo>
                      <a:pt x="543" y="1428"/>
                    </a:lnTo>
                    <a:lnTo>
                      <a:pt x="545" y="1429"/>
                    </a:lnTo>
                    <a:lnTo>
                      <a:pt x="545" y="1429"/>
                    </a:lnTo>
                    <a:lnTo>
                      <a:pt x="548" y="1429"/>
                    </a:lnTo>
                    <a:lnTo>
                      <a:pt x="548" y="1429"/>
                    </a:lnTo>
                    <a:lnTo>
                      <a:pt x="549" y="1431"/>
                    </a:lnTo>
                    <a:lnTo>
                      <a:pt x="549" y="1431"/>
                    </a:lnTo>
                    <a:lnTo>
                      <a:pt x="552" y="1431"/>
                    </a:lnTo>
                    <a:lnTo>
                      <a:pt x="552" y="1431"/>
                    </a:lnTo>
                    <a:lnTo>
                      <a:pt x="552" y="1431"/>
                    </a:lnTo>
                    <a:lnTo>
                      <a:pt x="552" y="1431"/>
                    </a:lnTo>
                    <a:lnTo>
                      <a:pt x="554" y="1431"/>
                    </a:lnTo>
                    <a:lnTo>
                      <a:pt x="554" y="1431"/>
                    </a:lnTo>
                    <a:lnTo>
                      <a:pt x="555" y="1431"/>
                    </a:lnTo>
                    <a:lnTo>
                      <a:pt x="555" y="1431"/>
                    </a:lnTo>
                    <a:lnTo>
                      <a:pt x="557" y="1431"/>
                    </a:lnTo>
                    <a:lnTo>
                      <a:pt x="557" y="1431"/>
                    </a:lnTo>
                    <a:lnTo>
                      <a:pt x="558" y="1431"/>
                    </a:lnTo>
                    <a:lnTo>
                      <a:pt x="558" y="1431"/>
                    </a:lnTo>
                    <a:lnTo>
                      <a:pt x="559" y="1431"/>
                    </a:lnTo>
                    <a:lnTo>
                      <a:pt x="559" y="1431"/>
                    </a:lnTo>
                    <a:lnTo>
                      <a:pt x="559" y="1431"/>
                    </a:lnTo>
                    <a:lnTo>
                      <a:pt x="559" y="1431"/>
                    </a:lnTo>
                    <a:lnTo>
                      <a:pt x="562" y="1429"/>
                    </a:lnTo>
                    <a:lnTo>
                      <a:pt x="562" y="1429"/>
                    </a:lnTo>
                    <a:lnTo>
                      <a:pt x="563" y="1429"/>
                    </a:lnTo>
                    <a:lnTo>
                      <a:pt x="563" y="1429"/>
                    </a:lnTo>
                    <a:lnTo>
                      <a:pt x="564" y="1428"/>
                    </a:lnTo>
                    <a:lnTo>
                      <a:pt x="564" y="1428"/>
                    </a:lnTo>
                    <a:lnTo>
                      <a:pt x="566" y="1428"/>
                    </a:lnTo>
                    <a:lnTo>
                      <a:pt x="566" y="1428"/>
                    </a:lnTo>
                    <a:lnTo>
                      <a:pt x="568" y="1425"/>
                    </a:lnTo>
                    <a:lnTo>
                      <a:pt x="568" y="1425"/>
                    </a:lnTo>
                    <a:lnTo>
                      <a:pt x="574" y="1418"/>
                    </a:lnTo>
                    <a:lnTo>
                      <a:pt x="582" y="1408"/>
                    </a:lnTo>
                    <a:lnTo>
                      <a:pt x="582" y="1408"/>
                    </a:lnTo>
                    <a:lnTo>
                      <a:pt x="591" y="1395"/>
                    </a:lnTo>
                    <a:lnTo>
                      <a:pt x="598" y="1383"/>
                    </a:lnTo>
                    <a:lnTo>
                      <a:pt x="607" y="1365"/>
                    </a:lnTo>
                    <a:lnTo>
                      <a:pt x="607" y="1365"/>
                    </a:lnTo>
                    <a:lnTo>
                      <a:pt x="636" y="1370"/>
                    </a:lnTo>
                    <a:lnTo>
                      <a:pt x="636" y="1370"/>
                    </a:lnTo>
                    <a:lnTo>
                      <a:pt x="639" y="1390"/>
                    </a:lnTo>
                    <a:lnTo>
                      <a:pt x="641" y="1404"/>
                    </a:lnTo>
                    <a:lnTo>
                      <a:pt x="646" y="1419"/>
                    </a:lnTo>
                    <a:lnTo>
                      <a:pt x="646" y="1419"/>
                    </a:lnTo>
                    <a:lnTo>
                      <a:pt x="650" y="1432"/>
                    </a:lnTo>
                    <a:lnTo>
                      <a:pt x="654" y="1441"/>
                    </a:lnTo>
                    <a:lnTo>
                      <a:pt x="654" y="1441"/>
                    </a:lnTo>
                    <a:lnTo>
                      <a:pt x="654" y="1441"/>
                    </a:lnTo>
                    <a:lnTo>
                      <a:pt x="654" y="1441"/>
                    </a:lnTo>
                    <a:lnTo>
                      <a:pt x="655" y="1443"/>
                    </a:lnTo>
                    <a:lnTo>
                      <a:pt x="655" y="1443"/>
                    </a:lnTo>
                    <a:lnTo>
                      <a:pt x="655" y="1444"/>
                    </a:lnTo>
                    <a:lnTo>
                      <a:pt x="655" y="1444"/>
                    </a:lnTo>
                    <a:lnTo>
                      <a:pt x="656" y="1446"/>
                    </a:lnTo>
                    <a:lnTo>
                      <a:pt x="656" y="1446"/>
                    </a:lnTo>
                    <a:lnTo>
                      <a:pt x="658" y="1447"/>
                    </a:lnTo>
                    <a:lnTo>
                      <a:pt x="658" y="1447"/>
                    </a:lnTo>
                    <a:lnTo>
                      <a:pt x="659" y="1448"/>
                    </a:lnTo>
                    <a:lnTo>
                      <a:pt x="659" y="1448"/>
                    </a:lnTo>
                    <a:lnTo>
                      <a:pt x="659" y="1448"/>
                    </a:lnTo>
                    <a:lnTo>
                      <a:pt x="659" y="1448"/>
                    </a:lnTo>
                    <a:lnTo>
                      <a:pt x="660" y="1449"/>
                    </a:lnTo>
                    <a:lnTo>
                      <a:pt x="660" y="1449"/>
                    </a:lnTo>
                    <a:lnTo>
                      <a:pt x="661" y="1449"/>
                    </a:lnTo>
                    <a:lnTo>
                      <a:pt x="661" y="1449"/>
                    </a:lnTo>
                    <a:lnTo>
                      <a:pt x="663" y="1451"/>
                    </a:lnTo>
                    <a:lnTo>
                      <a:pt x="663" y="1451"/>
                    </a:lnTo>
                    <a:lnTo>
                      <a:pt x="664" y="1451"/>
                    </a:lnTo>
                    <a:lnTo>
                      <a:pt x="664" y="1451"/>
                    </a:lnTo>
                    <a:lnTo>
                      <a:pt x="666" y="1451"/>
                    </a:lnTo>
                    <a:lnTo>
                      <a:pt x="666" y="1451"/>
                    </a:lnTo>
                    <a:lnTo>
                      <a:pt x="666" y="1451"/>
                    </a:lnTo>
                    <a:lnTo>
                      <a:pt x="666" y="1451"/>
                    </a:lnTo>
                    <a:lnTo>
                      <a:pt x="669" y="1451"/>
                    </a:lnTo>
                    <a:lnTo>
                      <a:pt x="669" y="1451"/>
                    </a:lnTo>
                    <a:lnTo>
                      <a:pt x="670" y="1451"/>
                    </a:lnTo>
                    <a:lnTo>
                      <a:pt x="670" y="1451"/>
                    </a:lnTo>
                    <a:lnTo>
                      <a:pt x="670" y="1451"/>
                    </a:lnTo>
                    <a:lnTo>
                      <a:pt x="670" y="1451"/>
                    </a:lnTo>
                    <a:lnTo>
                      <a:pt x="671" y="1398"/>
                    </a:lnTo>
                    <a:lnTo>
                      <a:pt x="673" y="1344"/>
                    </a:lnTo>
                    <a:lnTo>
                      <a:pt x="673" y="1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0" name="Freeform 45"/>
              <p:cNvSpPr>
                <a:spLocks noEditPoints="1"/>
              </p:cNvSpPr>
              <p:nvPr/>
            </p:nvSpPr>
            <p:spPr bwMode="auto">
              <a:xfrm>
                <a:off x="3507552" y="5773796"/>
                <a:ext cx="627357" cy="627357"/>
              </a:xfrm>
              <a:custGeom>
                <a:avLst/>
                <a:gdLst>
                  <a:gd name="T0" fmla="*/ 919 w 970"/>
                  <a:gd name="T1" fmla="*/ 480 h 970"/>
                  <a:gd name="T2" fmla="*/ 958 w 970"/>
                  <a:gd name="T3" fmla="*/ 374 h 970"/>
                  <a:gd name="T4" fmla="*/ 953 w 970"/>
                  <a:gd name="T5" fmla="*/ 353 h 970"/>
                  <a:gd name="T6" fmla="*/ 941 w 970"/>
                  <a:gd name="T7" fmla="*/ 339 h 970"/>
                  <a:gd name="T8" fmla="*/ 891 w 970"/>
                  <a:gd name="T9" fmla="*/ 227 h 970"/>
                  <a:gd name="T10" fmla="*/ 886 w 970"/>
                  <a:gd name="T11" fmla="*/ 209 h 970"/>
                  <a:gd name="T12" fmla="*/ 871 w 970"/>
                  <a:gd name="T13" fmla="*/ 193 h 970"/>
                  <a:gd name="T14" fmla="*/ 761 w 970"/>
                  <a:gd name="T15" fmla="*/ 174 h 970"/>
                  <a:gd name="T16" fmla="*/ 775 w 970"/>
                  <a:gd name="T17" fmla="*/ 95 h 970"/>
                  <a:gd name="T18" fmla="*/ 756 w 970"/>
                  <a:gd name="T19" fmla="*/ 81 h 970"/>
                  <a:gd name="T20" fmla="*/ 730 w 970"/>
                  <a:gd name="T21" fmla="*/ 86 h 970"/>
                  <a:gd name="T22" fmla="*/ 628 w 970"/>
                  <a:gd name="T23" fmla="*/ 24 h 970"/>
                  <a:gd name="T24" fmla="*/ 605 w 970"/>
                  <a:gd name="T25" fmla="*/ 14 h 970"/>
                  <a:gd name="T26" fmla="*/ 556 w 970"/>
                  <a:gd name="T27" fmla="*/ 58 h 970"/>
                  <a:gd name="T28" fmla="*/ 459 w 970"/>
                  <a:gd name="T29" fmla="*/ 1 h 970"/>
                  <a:gd name="T30" fmla="*/ 435 w 970"/>
                  <a:gd name="T31" fmla="*/ 1 h 970"/>
                  <a:gd name="T32" fmla="*/ 421 w 970"/>
                  <a:gd name="T33" fmla="*/ 13 h 970"/>
                  <a:gd name="T34" fmla="*/ 301 w 970"/>
                  <a:gd name="T35" fmla="*/ 42 h 970"/>
                  <a:gd name="T36" fmla="*/ 276 w 970"/>
                  <a:gd name="T37" fmla="*/ 47 h 970"/>
                  <a:gd name="T38" fmla="*/ 264 w 970"/>
                  <a:gd name="T39" fmla="*/ 91 h 970"/>
                  <a:gd name="T40" fmla="*/ 155 w 970"/>
                  <a:gd name="T41" fmla="*/ 131 h 970"/>
                  <a:gd name="T42" fmla="*/ 133 w 970"/>
                  <a:gd name="T43" fmla="*/ 151 h 970"/>
                  <a:gd name="T44" fmla="*/ 174 w 970"/>
                  <a:gd name="T45" fmla="*/ 247 h 970"/>
                  <a:gd name="T46" fmla="*/ 53 w 970"/>
                  <a:gd name="T47" fmla="*/ 266 h 970"/>
                  <a:gd name="T48" fmla="*/ 42 w 970"/>
                  <a:gd name="T49" fmla="*/ 286 h 970"/>
                  <a:gd name="T50" fmla="*/ 77 w 970"/>
                  <a:gd name="T51" fmla="*/ 342 h 970"/>
                  <a:gd name="T52" fmla="*/ 7 w 970"/>
                  <a:gd name="T53" fmla="*/ 425 h 970"/>
                  <a:gd name="T54" fmla="*/ 0 w 970"/>
                  <a:gd name="T55" fmla="*/ 447 h 970"/>
                  <a:gd name="T56" fmla="*/ 8 w 970"/>
                  <a:gd name="T57" fmla="*/ 466 h 970"/>
                  <a:gd name="T58" fmla="*/ 19 w 970"/>
                  <a:gd name="T59" fmla="*/ 586 h 970"/>
                  <a:gd name="T60" fmla="*/ 14 w 970"/>
                  <a:gd name="T61" fmla="*/ 604 h 970"/>
                  <a:gd name="T62" fmla="*/ 22 w 970"/>
                  <a:gd name="T63" fmla="*/ 625 h 970"/>
                  <a:gd name="T64" fmla="*/ 123 w 970"/>
                  <a:gd name="T65" fmla="*/ 635 h 970"/>
                  <a:gd name="T66" fmla="*/ 80 w 970"/>
                  <a:gd name="T67" fmla="*/ 750 h 970"/>
                  <a:gd name="T68" fmla="*/ 92 w 970"/>
                  <a:gd name="T69" fmla="*/ 770 h 970"/>
                  <a:gd name="T70" fmla="*/ 135 w 970"/>
                  <a:gd name="T71" fmla="*/ 772 h 970"/>
                  <a:gd name="T72" fmla="*/ 194 w 970"/>
                  <a:gd name="T73" fmla="*/ 869 h 970"/>
                  <a:gd name="T74" fmla="*/ 207 w 970"/>
                  <a:gd name="T75" fmla="*/ 883 h 970"/>
                  <a:gd name="T76" fmla="*/ 226 w 970"/>
                  <a:gd name="T77" fmla="*/ 890 h 970"/>
                  <a:gd name="T78" fmla="*/ 341 w 970"/>
                  <a:gd name="T79" fmla="*/ 941 h 970"/>
                  <a:gd name="T80" fmla="*/ 357 w 970"/>
                  <a:gd name="T81" fmla="*/ 954 h 970"/>
                  <a:gd name="T82" fmla="*/ 377 w 970"/>
                  <a:gd name="T83" fmla="*/ 956 h 970"/>
                  <a:gd name="T84" fmla="*/ 475 w 970"/>
                  <a:gd name="T85" fmla="*/ 901 h 970"/>
                  <a:gd name="T86" fmla="*/ 516 w 970"/>
                  <a:gd name="T87" fmla="*/ 969 h 970"/>
                  <a:gd name="T88" fmla="*/ 538 w 970"/>
                  <a:gd name="T89" fmla="*/ 968 h 970"/>
                  <a:gd name="T90" fmla="*/ 565 w 970"/>
                  <a:gd name="T91" fmla="*/ 911 h 970"/>
                  <a:gd name="T92" fmla="*/ 676 w 970"/>
                  <a:gd name="T93" fmla="*/ 930 h 970"/>
                  <a:gd name="T94" fmla="*/ 697 w 970"/>
                  <a:gd name="T95" fmla="*/ 922 h 970"/>
                  <a:gd name="T96" fmla="*/ 708 w 970"/>
                  <a:gd name="T97" fmla="*/ 897 h 970"/>
                  <a:gd name="T98" fmla="*/ 814 w 970"/>
                  <a:gd name="T99" fmla="*/ 839 h 970"/>
                  <a:gd name="T100" fmla="*/ 832 w 970"/>
                  <a:gd name="T101" fmla="*/ 827 h 970"/>
                  <a:gd name="T102" fmla="*/ 839 w 970"/>
                  <a:gd name="T103" fmla="*/ 811 h 970"/>
                  <a:gd name="T104" fmla="*/ 910 w 970"/>
                  <a:gd name="T105" fmla="*/ 707 h 970"/>
                  <a:gd name="T106" fmla="*/ 924 w 970"/>
                  <a:gd name="T107" fmla="*/ 697 h 970"/>
                  <a:gd name="T108" fmla="*/ 931 w 970"/>
                  <a:gd name="T109" fmla="*/ 675 h 970"/>
                  <a:gd name="T110" fmla="*/ 866 w 970"/>
                  <a:gd name="T111" fmla="*/ 587 h 970"/>
                  <a:gd name="T112" fmla="*/ 968 w 970"/>
                  <a:gd name="T113" fmla="*/ 541 h 970"/>
                  <a:gd name="T114" fmla="*/ 970 w 970"/>
                  <a:gd name="T115" fmla="*/ 519 h 970"/>
                  <a:gd name="T116" fmla="*/ 227 w 970"/>
                  <a:gd name="T117" fmla="*/ 720 h 970"/>
                  <a:gd name="T118" fmla="*/ 170 w 970"/>
                  <a:gd name="T119" fmla="*/ 333 h 970"/>
                  <a:gd name="T120" fmla="*/ 503 w 970"/>
                  <a:gd name="T121" fmla="*/ 135 h 970"/>
                  <a:gd name="T122" fmla="*/ 819 w 970"/>
                  <a:gd name="T123" fmla="*/ 381 h 970"/>
                  <a:gd name="T124" fmla="*/ 708 w 970"/>
                  <a:gd name="T125" fmla="*/ 755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0" h="970">
                    <a:moveTo>
                      <a:pt x="970" y="514"/>
                    </a:moveTo>
                    <a:lnTo>
                      <a:pt x="970" y="514"/>
                    </a:lnTo>
                    <a:lnTo>
                      <a:pt x="970" y="514"/>
                    </a:lnTo>
                    <a:lnTo>
                      <a:pt x="970" y="514"/>
                    </a:lnTo>
                    <a:lnTo>
                      <a:pt x="969" y="512"/>
                    </a:lnTo>
                    <a:lnTo>
                      <a:pt x="969" y="512"/>
                    </a:lnTo>
                    <a:lnTo>
                      <a:pt x="969" y="512"/>
                    </a:lnTo>
                    <a:lnTo>
                      <a:pt x="969" y="512"/>
                    </a:lnTo>
                    <a:lnTo>
                      <a:pt x="968" y="509"/>
                    </a:lnTo>
                    <a:lnTo>
                      <a:pt x="968" y="509"/>
                    </a:lnTo>
                    <a:lnTo>
                      <a:pt x="968" y="509"/>
                    </a:lnTo>
                    <a:lnTo>
                      <a:pt x="968" y="509"/>
                    </a:lnTo>
                    <a:lnTo>
                      <a:pt x="967" y="507"/>
                    </a:lnTo>
                    <a:lnTo>
                      <a:pt x="967" y="507"/>
                    </a:lnTo>
                    <a:lnTo>
                      <a:pt x="967" y="507"/>
                    </a:lnTo>
                    <a:lnTo>
                      <a:pt x="967" y="507"/>
                    </a:lnTo>
                    <a:lnTo>
                      <a:pt x="964" y="504"/>
                    </a:lnTo>
                    <a:lnTo>
                      <a:pt x="964" y="504"/>
                    </a:lnTo>
                    <a:lnTo>
                      <a:pt x="963" y="504"/>
                    </a:lnTo>
                    <a:lnTo>
                      <a:pt x="963" y="504"/>
                    </a:lnTo>
                    <a:lnTo>
                      <a:pt x="963" y="504"/>
                    </a:lnTo>
                    <a:lnTo>
                      <a:pt x="954" y="498"/>
                    </a:lnTo>
                    <a:lnTo>
                      <a:pt x="939" y="490"/>
                    </a:lnTo>
                    <a:lnTo>
                      <a:pt x="939" y="490"/>
                    </a:lnTo>
                    <a:lnTo>
                      <a:pt x="919" y="480"/>
                    </a:lnTo>
                    <a:lnTo>
                      <a:pt x="902" y="474"/>
                    </a:lnTo>
                    <a:lnTo>
                      <a:pt x="889" y="470"/>
                    </a:lnTo>
                    <a:lnTo>
                      <a:pt x="878" y="468"/>
                    </a:lnTo>
                    <a:lnTo>
                      <a:pt x="878" y="468"/>
                    </a:lnTo>
                    <a:lnTo>
                      <a:pt x="876" y="434"/>
                    </a:lnTo>
                    <a:lnTo>
                      <a:pt x="876" y="434"/>
                    </a:lnTo>
                    <a:lnTo>
                      <a:pt x="885" y="430"/>
                    </a:lnTo>
                    <a:lnTo>
                      <a:pt x="897" y="423"/>
                    </a:lnTo>
                    <a:lnTo>
                      <a:pt x="913" y="415"/>
                    </a:lnTo>
                    <a:lnTo>
                      <a:pt x="930" y="402"/>
                    </a:lnTo>
                    <a:lnTo>
                      <a:pt x="930" y="402"/>
                    </a:lnTo>
                    <a:lnTo>
                      <a:pt x="944" y="391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3" y="383"/>
                    </a:lnTo>
                    <a:lnTo>
                      <a:pt x="957" y="377"/>
                    </a:lnTo>
                    <a:lnTo>
                      <a:pt x="957" y="377"/>
                    </a:lnTo>
                    <a:lnTo>
                      <a:pt x="957" y="377"/>
                    </a:lnTo>
                    <a:lnTo>
                      <a:pt x="957" y="377"/>
                    </a:lnTo>
                    <a:lnTo>
                      <a:pt x="958" y="376"/>
                    </a:lnTo>
                    <a:lnTo>
                      <a:pt x="958" y="376"/>
                    </a:lnTo>
                    <a:lnTo>
                      <a:pt x="958" y="374"/>
                    </a:lnTo>
                    <a:lnTo>
                      <a:pt x="958" y="374"/>
                    </a:lnTo>
                    <a:lnTo>
                      <a:pt x="958" y="372"/>
                    </a:lnTo>
                    <a:lnTo>
                      <a:pt x="958" y="372"/>
                    </a:lnTo>
                    <a:lnTo>
                      <a:pt x="958" y="372"/>
                    </a:lnTo>
                    <a:lnTo>
                      <a:pt x="958" y="372"/>
                    </a:lnTo>
                    <a:lnTo>
                      <a:pt x="958" y="369"/>
                    </a:lnTo>
                    <a:lnTo>
                      <a:pt x="958" y="369"/>
                    </a:lnTo>
                    <a:lnTo>
                      <a:pt x="958" y="369"/>
                    </a:lnTo>
                    <a:lnTo>
                      <a:pt x="958" y="369"/>
                    </a:lnTo>
                    <a:lnTo>
                      <a:pt x="957" y="367"/>
                    </a:lnTo>
                    <a:lnTo>
                      <a:pt x="957" y="367"/>
                    </a:lnTo>
                    <a:lnTo>
                      <a:pt x="957" y="366"/>
                    </a:lnTo>
                    <a:lnTo>
                      <a:pt x="957" y="366"/>
                    </a:lnTo>
                    <a:lnTo>
                      <a:pt x="957" y="363"/>
                    </a:lnTo>
                    <a:lnTo>
                      <a:pt x="957" y="363"/>
                    </a:lnTo>
                    <a:lnTo>
                      <a:pt x="957" y="362"/>
                    </a:lnTo>
                    <a:lnTo>
                      <a:pt x="957" y="362"/>
                    </a:lnTo>
                    <a:lnTo>
                      <a:pt x="955" y="359"/>
                    </a:lnTo>
                    <a:lnTo>
                      <a:pt x="955" y="359"/>
                    </a:lnTo>
                    <a:lnTo>
                      <a:pt x="954" y="355"/>
                    </a:lnTo>
                    <a:lnTo>
                      <a:pt x="954" y="355"/>
                    </a:lnTo>
                    <a:lnTo>
                      <a:pt x="954" y="355"/>
                    </a:lnTo>
                    <a:lnTo>
                      <a:pt x="954" y="355"/>
                    </a:lnTo>
                    <a:lnTo>
                      <a:pt x="953" y="353"/>
                    </a:lnTo>
                    <a:lnTo>
                      <a:pt x="953" y="353"/>
                    </a:lnTo>
                    <a:lnTo>
                      <a:pt x="953" y="352"/>
                    </a:lnTo>
                    <a:lnTo>
                      <a:pt x="953" y="352"/>
                    </a:lnTo>
                    <a:lnTo>
                      <a:pt x="953" y="349"/>
                    </a:lnTo>
                    <a:lnTo>
                      <a:pt x="953" y="349"/>
                    </a:lnTo>
                    <a:lnTo>
                      <a:pt x="952" y="349"/>
                    </a:lnTo>
                    <a:lnTo>
                      <a:pt x="952" y="349"/>
                    </a:lnTo>
                    <a:lnTo>
                      <a:pt x="952" y="347"/>
                    </a:lnTo>
                    <a:lnTo>
                      <a:pt x="952" y="347"/>
                    </a:lnTo>
                    <a:lnTo>
                      <a:pt x="950" y="347"/>
                    </a:lnTo>
                    <a:lnTo>
                      <a:pt x="950" y="347"/>
                    </a:lnTo>
                    <a:lnTo>
                      <a:pt x="949" y="345"/>
                    </a:lnTo>
                    <a:lnTo>
                      <a:pt x="949" y="345"/>
                    </a:lnTo>
                    <a:lnTo>
                      <a:pt x="949" y="344"/>
                    </a:lnTo>
                    <a:lnTo>
                      <a:pt x="949" y="344"/>
                    </a:lnTo>
                    <a:lnTo>
                      <a:pt x="948" y="343"/>
                    </a:lnTo>
                    <a:lnTo>
                      <a:pt x="948" y="343"/>
                    </a:lnTo>
                    <a:lnTo>
                      <a:pt x="947" y="343"/>
                    </a:lnTo>
                    <a:lnTo>
                      <a:pt x="947" y="343"/>
                    </a:lnTo>
                    <a:lnTo>
                      <a:pt x="944" y="342"/>
                    </a:lnTo>
                    <a:lnTo>
                      <a:pt x="944" y="342"/>
                    </a:lnTo>
                    <a:lnTo>
                      <a:pt x="944" y="340"/>
                    </a:lnTo>
                    <a:lnTo>
                      <a:pt x="944" y="340"/>
                    </a:lnTo>
                    <a:lnTo>
                      <a:pt x="941" y="340"/>
                    </a:lnTo>
                    <a:lnTo>
                      <a:pt x="941" y="340"/>
                    </a:lnTo>
                    <a:lnTo>
                      <a:pt x="941" y="339"/>
                    </a:lnTo>
                    <a:lnTo>
                      <a:pt x="941" y="339"/>
                    </a:lnTo>
                    <a:lnTo>
                      <a:pt x="941" y="339"/>
                    </a:lnTo>
                    <a:lnTo>
                      <a:pt x="930" y="337"/>
                    </a:lnTo>
                    <a:lnTo>
                      <a:pt x="913" y="334"/>
                    </a:lnTo>
                    <a:lnTo>
                      <a:pt x="913" y="334"/>
                    </a:lnTo>
                    <a:lnTo>
                      <a:pt x="891" y="333"/>
                    </a:lnTo>
                    <a:lnTo>
                      <a:pt x="872" y="333"/>
                    </a:lnTo>
                    <a:lnTo>
                      <a:pt x="858" y="333"/>
                    </a:lnTo>
                    <a:lnTo>
                      <a:pt x="848" y="334"/>
                    </a:lnTo>
                    <a:lnTo>
                      <a:pt x="848" y="334"/>
                    </a:lnTo>
                    <a:lnTo>
                      <a:pt x="842" y="319"/>
                    </a:lnTo>
                    <a:lnTo>
                      <a:pt x="834" y="304"/>
                    </a:lnTo>
                    <a:lnTo>
                      <a:pt x="834" y="304"/>
                    </a:lnTo>
                    <a:lnTo>
                      <a:pt x="842" y="296"/>
                    </a:lnTo>
                    <a:lnTo>
                      <a:pt x="851" y="286"/>
                    </a:lnTo>
                    <a:lnTo>
                      <a:pt x="862" y="272"/>
                    </a:lnTo>
                    <a:lnTo>
                      <a:pt x="875" y="255"/>
                    </a:lnTo>
                    <a:lnTo>
                      <a:pt x="875" y="255"/>
                    </a:lnTo>
                    <a:lnTo>
                      <a:pt x="885" y="240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0" y="229"/>
                    </a:lnTo>
                    <a:lnTo>
                      <a:pt x="891" y="227"/>
                    </a:lnTo>
                    <a:lnTo>
                      <a:pt x="891" y="227"/>
                    </a:lnTo>
                    <a:lnTo>
                      <a:pt x="891" y="226"/>
                    </a:lnTo>
                    <a:lnTo>
                      <a:pt x="891" y="226"/>
                    </a:lnTo>
                    <a:lnTo>
                      <a:pt x="891" y="223"/>
                    </a:lnTo>
                    <a:lnTo>
                      <a:pt x="891" y="223"/>
                    </a:lnTo>
                    <a:lnTo>
                      <a:pt x="891" y="223"/>
                    </a:lnTo>
                    <a:lnTo>
                      <a:pt x="891" y="223"/>
                    </a:lnTo>
                    <a:lnTo>
                      <a:pt x="891" y="221"/>
                    </a:lnTo>
                    <a:lnTo>
                      <a:pt x="891" y="221"/>
                    </a:lnTo>
                    <a:lnTo>
                      <a:pt x="891" y="219"/>
                    </a:lnTo>
                    <a:lnTo>
                      <a:pt x="891" y="219"/>
                    </a:lnTo>
                    <a:lnTo>
                      <a:pt x="891" y="218"/>
                    </a:lnTo>
                    <a:lnTo>
                      <a:pt x="891" y="218"/>
                    </a:lnTo>
                    <a:lnTo>
                      <a:pt x="891" y="217"/>
                    </a:lnTo>
                    <a:lnTo>
                      <a:pt x="891" y="217"/>
                    </a:lnTo>
                    <a:lnTo>
                      <a:pt x="890" y="214"/>
                    </a:lnTo>
                    <a:lnTo>
                      <a:pt x="890" y="214"/>
                    </a:lnTo>
                    <a:lnTo>
                      <a:pt x="890" y="214"/>
                    </a:lnTo>
                    <a:lnTo>
                      <a:pt x="890" y="214"/>
                    </a:lnTo>
                    <a:lnTo>
                      <a:pt x="889" y="213"/>
                    </a:lnTo>
                    <a:lnTo>
                      <a:pt x="889" y="213"/>
                    </a:lnTo>
                    <a:lnTo>
                      <a:pt x="887" y="212"/>
                    </a:lnTo>
                    <a:lnTo>
                      <a:pt x="887" y="212"/>
                    </a:lnTo>
                    <a:lnTo>
                      <a:pt x="886" y="209"/>
                    </a:lnTo>
                    <a:lnTo>
                      <a:pt x="886" y="209"/>
                    </a:lnTo>
                    <a:lnTo>
                      <a:pt x="886" y="208"/>
                    </a:lnTo>
                    <a:lnTo>
                      <a:pt x="886" y="208"/>
                    </a:lnTo>
                    <a:lnTo>
                      <a:pt x="884" y="206"/>
                    </a:lnTo>
                    <a:lnTo>
                      <a:pt x="884" y="206"/>
                    </a:lnTo>
                    <a:lnTo>
                      <a:pt x="882" y="203"/>
                    </a:lnTo>
                    <a:lnTo>
                      <a:pt x="882" y="203"/>
                    </a:lnTo>
                    <a:lnTo>
                      <a:pt x="881" y="203"/>
                    </a:lnTo>
                    <a:lnTo>
                      <a:pt x="881" y="203"/>
                    </a:lnTo>
                    <a:lnTo>
                      <a:pt x="880" y="201"/>
                    </a:lnTo>
                    <a:lnTo>
                      <a:pt x="880" y="201"/>
                    </a:lnTo>
                    <a:lnTo>
                      <a:pt x="880" y="199"/>
                    </a:lnTo>
                    <a:lnTo>
                      <a:pt x="880" y="199"/>
                    </a:lnTo>
                    <a:lnTo>
                      <a:pt x="877" y="198"/>
                    </a:lnTo>
                    <a:lnTo>
                      <a:pt x="877" y="198"/>
                    </a:lnTo>
                    <a:lnTo>
                      <a:pt x="877" y="198"/>
                    </a:lnTo>
                    <a:lnTo>
                      <a:pt x="877" y="198"/>
                    </a:lnTo>
                    <a:lnTo>
                      <a:pt x="876" y="195"/>
                    </a:lnTo>
                    <a:lnTo>
                      <a:pt x="876" y="195"/>
                    </a:lnTo>
                    <a:lnTo>
                      <a:pt x="875" y="195"/>
                    </a:lnTo>
                    <a:lnTo>
                      <a:pt x="875" y="195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73" y="194"/>
                    </a:lnTo>
                    <a:lnTo>
                      <a:pt x="871" y="193"/>
                    </a:lnTo>
                    <a:lnTo>
                      <a:pt x="871" y="193"/>
                    </a:lnTo>
                    <a:lnTo>
                      <a:pt x="871" y="193"/>
                    </a:lnTo>
                    <a:lnTo>
                      <a:pt x="871" y="193"/>
                    </a:lnTo>
                    <a:lnTo>
                      <a:pt x="867" y="193"/>
                    </a:lnTo>
                    <a:lnTo>
                      <a:pt x="867" y="193"/>
                    </a:lnTo>
                    <a:lnTo>
                      <a:pt x="867" y="193"/>
                    </a:lnTo>
                    <a:lnTo>
                      <a:pt x="867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63" y="193"/>
                    </a:lnTo>
                    <a:lnTo>
                      <a:pt x="852" y="194"/>
                    </a:lnTo>
                    <a:lnTo>
                      <a:pt x="836" y="198"/>
                    </a:lnTo>
                    <a:lnTo>
                      <a:pt x="836" y="198"/>
                    </a:lnTo>
                    <a:lnTo>
                      <a:pt x="814" y="203"/>
                    </a:lnTo>
                    <a:lnTo>
                      <a:pt x="797" y="209"/>
                    </a:lnTo>
                    <a:lnTo>
                      <a:pt x="784" y="214"/>
                    </a:lnTo>
                    <a:lnTo>
                      <a:pt x="775" y="219"/>
                    </a:lnTo>
                    <a:lnTo>
                      <a:pt x="775" y="219"/>
                    </a:lnTo>
                    <a:lnTo>
                      <a:pt x="751" y="195"/>
                    </a:lnTo>
                    <a:lnTo>
                      <a:pt x="751" y="195"/>
                    </a:lnTo>
                    <a:lnTo>
                      <a:pt x="755" y="187"/>
                    </a:lnTo>
                    <a:lnTo>
                      <a:pt x="761" y="174"/>
                    </a:lnTo>
                    <a:lnTo>
                      <a:pt x="768" y="156"/>
                    </a:lnTo>
                    <a:lnTo>
                      <a:pt x="773" y="135"/>
                    </a:lnTo>
                    <a:lnTo>
                      <a:pt x="773" y="135"/>
                    </a:lnTo>
                    <a:lnTo>
                      <a:pt x="776" y="119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0"/>
                    </a:lnTo>
                    <a:lnTo>
                      <a:pt x="778" y="100"/>
                    </a:lnTo>
                    <a:lnTo>
                      <a:pt x="778" y="100"/>
                    </a:lnTo>
                    <a:lnTo>
                      <a:pt x="778" y="100"/>
                    </a:lnTo>
                    <a:lnTo>
                      <a:pt x="776" y="97"/>
                    </a:lnTo>
                    <a:lnTo>
                      <a:pt x="776" y="97"/>
                    </a:lnTo>
                    <a:lnTo>
                      <a:pt x="776" y="97"/>
                    </a:lnTo>
                    <a:lnTo>
                      <a:pt x="776" y="97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5"/>
                    </a:lnTo>
                    <a:lnTo>
                      <a:pt x="775" y="95"/>
                    </a:lnTo>
                    <a:lnTo>
                      <a:pt x="773" y="93"/>
                    </a:lnTo>
                    <a:lnTo>
                      <a:pt x="773" y="93"/>
                    </a:lnTo>
                    <a:lnTo>
                      <a:pt x="773" y="93"/>
                    </a:lnTo>
                    <a:lnTo>
                      <a:pt x="773" y="93"/>
                    </a:lnTo>
                    <a:lnTo>
                      <a:pt x="771" y="91"/>
                    </a:lnTo>
                    <a:lnTo>
                      <a:pt x="771" y="91"/>
                    </a:lnTo>
                    <a:lnTo>
                      <a:pt x="770" y="91"/>
                    </a:lnTo>
                    <a:lnTo>
                      <a:pt x="770" y="91"/>
                    </a:lnTo>
                    <a:lnTo>
                      <a:pt x="768" y="90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88"/>
                    </a:lnTo>
                    <a:lnTo>
                      <a:pt x="765" y="87"/>
                    </a:lnTo>
                    <a:lnTo>
                      <a:pt x="765" y="87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61" y="85"/>
                    </a:lnTo>
                    <a:lnTo>
                      <a:pt x="759" y="83"/>
                    </a:lnTo>
                    <a:lnTo>
                      <a:pt x="759" y="83"/>
                    </a:lnTo>
                    <a:lnTo>
                      <a:pt x="758" y="82"/>
                    </a:lnTo>
                    <a:lnTo>
                      <a:pt x="758" y="82"/>
                    </a:lnTo>
                    <a:lnTo>
                      <a:pt x="756" y="81"/>
                    </a:lnTo>
                    <a:lnTo>
                      <a:pt x="756" y="81"/>
                    </a:lnTo>
                    <a:lnTo>
                      <a:pt x="755" y="81"/>
                    </a:lnTo>
                    <a:lnTo>
                      <a:pt x="755" y="81"/>
                    </a:lnTo>
                    <a:lnTo>
                      <a:pt x="754" y="80"/>
                    </a:lnTo>
                    <a:lnTo>
                      <a:pt x="754" y="80"/>
                    </a:lnTo>
                    <a:lnTo>
                      <a:pt x="752" y="80"/>
                    </a:lnTo>
                    <a:lnTo>
                      <a:pt x="752" y="80"/>
                    </a:lnTo>
                    <a:lnTo>
                      <a:pt x="751" y="80"/>
                    </a:lnTo>
                    <a:lnTo>
                      <a:pt x="751" y="80"/>
                    </a:lnTo>
                    <a:lnTo>
                      <a:pt x="750" y="80"/>
                    </a:lnTo>
                    <a:lnTo>
                      <a:pt x="750" y="80"/>
                    </a:lnTo>
                    <a:lnTo>
                      <a:pt x="747" y="80"/>
                    </a:lnTo>
                    <a:lnTo>
                      <a:pt x="747" y="80"/>
                    </a:lnTo>
                    <a:lnTo>
                      <a:pt x="747" y="80"/>
                    </a:lnTo>
                    <a:lnTo>
                      <a:pt x="747" y="80"/>
                    </a:lnTo>
                    <a:lnTo>
                      <a:pt x="745" y="80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4" y="80"/>
                    </a:lnTo>
                    <a:lnTo>
                      <a:pt x="741" y="81"/>
                    </a:lnTo>
                    <a:lnTo>
                      <a:pt x="741" y="81"/>
                    </a:lnTo>
                    <a:lnTo>
                      <a:pt x="740" y="81"/>
                    </a:lnTo>
                    <a:lnTo>
                      <a:pt x="740" y="81"/>
                    </a:lnTo>
                    <a:lnTo>
                      <a:pt x="740" y="81"/>
                    </a:lnTo>
                    <a:lnTo>
                      <a:pt x="740" y="81"/>
                    </a:lnTo>
                    <a:lnTo>
                      <a:pt x="730" y="86"/>
                    </a:lnTo>
                    <a:lnTo>
                      <a:pt x="716" y="95"/>
                    </a:lnTo>
                    <a:lnTo>
                      <a:pt x="716" y="95"/>
                    </a:lnTo>
                    <a:lnTo>
                      <a:pt x="698" y="109"/>
                    </a:lnTo>
                    <a:lnTo>
                      <a:pt x="683" y="120"/>
                    </a:lnTo>
                    <a:lnTo>
                      <a:pt x="673" y="130"/>
                    </a:lnTo>
                    <a:lnTo>
                      <a:pt x="667" y="136"/>
                    </a:lnTo>
                    <a:lnTo>
                      <a:pt x="667" y="136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38" y="112"/>
                    </a:lnTo>
                    <a:lnTo>
                      <a:pt x="638" y="98"/>
                    </a:lnTo>
                    <a:lnTo>
                      <a:pt x="638" y="81"/>
                    </a:lnTo>
                    <a:lnTo>
                      <a:pt x="637" y="58"/>
                    </a:lnTo>
                    <a:lnTo>
                      <a:pt x="637" y="58"/>
                    </a:lnTo>
                    <a:lnTo>
                      <a:pt x="634" y="42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2" y="30"/>
                    </a:lnTo>
                    <a:lnTo>
                      <a:pt x="630" y="27"/>
                    </a:lnTo>
                    <a:lnTo>
                      <a:pt x="630" y="27"/>
                    </a:lnTo>
                    <a:lnTo>
                      <a:pt x="630" y="27"/>
                    </a:lnTo>
                    <a:lnTo>
                      <a:pt x="630" y="27"/>
                    </a:lnTo>
                    <a:lnTo>
                      <a:pt x="628" y="24"/>
                    </a:lnTo>
                    <a:lnTo>
                      <a:pt x="628" y="24"/>
                    </a:lnTo>
                    <a:lnTo>
                      <a:pt x="628" y="24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4" y="20"/>
                    </a:lnTo>
                    <a:lnTo>
                      <a:pt x="624" y="20"/>
                    </a:lnTo>
                    <a:lnTo>
                      <a:pt x="624" y="19"/>
                    </a:lnTo>
                    <a:lnTo>
                      <a:pt x="624" y="19"/>
                    </a:lnTo>
                    <a:lnTo>
                      <a:pt x="619" y="18"/>
                    </a:lnTo>
                    <a:lnTo>
                      <a:pt x="619" y="18"/>
                    </a:lnTo>
                    <a:lnTo>
                      <a:pt x="618" y="18"/>
                    </a:lnTo>
                    <a:lnTo>
                      <a:pt x="618" y="18"/>
                    </a:lnTo>
                    <a:lnTo>
                      <a:pt x="615" y="17"/>
                    </a:lnTo>
                    <a:lnTo>
                      <a:pt x="615" y="17"/>
                    </a:lnTo>
                    <a:lnTo>
                      <a:pt x="615" y="17"/>
                    </a:lnTo>
                    <a:lnTo>
                      <a:pt x="615" y="17"/>
                    </a:lnTo>
                    <a:lnTo>
                      <a:pt x="611" y="15"/>
                    </a:lnTo>
                    <a:lnTo>
                      <a:pt x="611" y="15"/>
                    </a:lnTo>
                    <a:lnTo>
                      <a:pt x="609" y="14"/>
                    </a:lnTo>
                    <a:lnTo>
                      <a:pt x="609" y="14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605" y="14"/>
                    </a:lnTo>
                    <a:lnTo>
                      <a:pt x="605" y="14"/>
                    </a:lnTo>
                    <a:lnTo>
                      <a:pt x="604" y="14"/>
                    </a:lnTo>
                    <a:lnTo>
                      <a:pt x="604" y="14"/>
                    </a:lnTo>
                    <a:lnTo>
                      <a:pt x="599" y="13"/>
                    </a:lnTo>
                    <a:lnTo>
                      <a:pt x="599" y="13"/>
                    </a:lnTo>
                    <a:lnTo>
                      <a:pt x="598" y="13"/>
                    </a:lnTo>
                    <a:lnTo>
                      <a:pt x="598" y="13"/>
                    </a:lnTo>
                    <a:lnTo>
                      <a:pt x="596" y="13"/>
                    </a:lnTo>
                    <a:lnTo>
                      <a:pt x="596" y="13"/>
                    </a:lnTo>
                    <a:lnTo>
                      <a:pt x="595" y="13"/>
                    </a:lnTo>
                    <a:lnTo>
                      <a:pt x="595" y="13"/>
                    </a:lnTo>
                    <a:lnTo>
                      <a:pt x="590" y="15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9" y="17"/>
                    </a:lnTo>
                    <a:lnTo>
                      <a:pt x="587" y="18"/>
                    </a:lnTo>
                    <a:lnTo>
                      <a:pt x="587" y="18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79" y="27"/>
                    </a:lnTo>
                    <a:lnTo>
                      <a:pt x="569" y="41"/>
                    </a:lnTo>
                    <a:lnTo>
                      <a:pt x="569" y="41"/>
                    </a:lnTo>
                    <a:lnTo>
                      <a:pt x="556" y="58"/>
                    </a:lnTo>
                    <a:lnTo>
                      <a:pt x="547" y="75"/>
                    </a:lnTo>
                    <a:lnTo>
                      <a:pt x="540" y="87"/>
                    </a:lnTo>
                    <a:lnTo>
                      <a:pt x="536" y="96"/>
                    </a:lnTo>
                    <a:lnTo>
                      <a:pt x="536" y="96"/>
                    </a:lnTo>
                    <a:lnTo>
                      <a:pt x="503" y="93"/>
                    </a:lnTo>
                    <a:lnTo>
                      <a:pt x="503" y="93"/>
                    </a:lnTo>
                    <a:lnTo>
                      <a:pt x="501" y="83"/>
                    </a:lnTo>
                    <a:lnTo>
                      <a:pt x="497" y="70"/>
                    </a:lnTo>
                    <a:lnTo>
                      <a:pt x="490" y="53"/>
                    </a:lnTo>
                    <a:lnTo>
                      <a:pt x="480" y="32"/>
                    </a:lnTo>
                    <a:lnTo>
                      <a:pt x="480" y="32"/>
                    </a:lnTo>
                    <a:lnTo>
                      <a:pt x="473" y="1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5" y="5"/>
                    </a:lnTo>
                    <a:lnTo>
                      <a:pt x="465" y="5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1" y="3"/>
                    </a:lnTo>
                    <a:lnTo>
                      <a:pt x="461" y="3"/>
                    </a:lnTo>
                    <a:lnTo>
                      <a:pt x="459" y="1"/>
                    </a:lnTo>
                    <a:lnTo>
                      <a:pt x="459" y="1"/>
                    </a:lnTo>
                    <a:lnTo>
                      <a:pt x="459" y="1"/>
                    </a:lnTo>
                    <a:lnTo>
                      <a:pt x="459" y="1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1" y="0"/>
                    </a:lnTo>
                    <a:lnTo>
                      <a:pt x="451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8" y="0"/>
                    </a:lnTo>
                    <a:lnTo>
                      <a:pt x="448" y="0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0" y="1"/>
                    </a:lnTo>
                    <a:lnTo>
                      <a:pt x="440" y="1"/>
                    </a:lnTo>
                    <a:lnTo>
                      <a:pt x="439" y="1"/>
                    </a:lnTo>
                    <a:lnTo>
                      <a:pt x="439" y="1"/>
                    </a:lnTo>
                    <a:lnTo>
                      <a:pt x="436" y="1"/>
                    </a:lnTo>
                    <a:lnTo>
                      <a:pt x="436" y="1"/>
                    </a:lnTo>
                    <a:lnTo>
                      <a:pt x="435" y="1"/>
                    </a:lnTo>
                    <a:lnTo>
                      <a:pt x="435" y="1"/>
                    </a:lnTo>
                    <a:lnTo>
                      <a:pt x="432" y="1"/>
                    </a:lnTo>
                    <a:lnTo>
                      <a:pt x="432" y="1"/>
                    </a:lnTo>
                    <a:lnTo>
                      <a:pt x="432" y="1"/>
                    </a:lnTo>
                    <a:lnTo>
                      <a:pt x="432" y="1"/>
                    </a:lnTo>
                    <a:lnTo>
                      <a:pt x="430" y="3"/>
                    </a:lnTo>
                    <a:lnTo>
                      <a:pt x="430" y="3"/>
                    </a:lnTo>
                    <a:lnTo>
                      <a:pt x="430" y="3"/>
                    </a:lnTo>
                    <a:lnTo>
                      <a:pt x="430" y="3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7" y="4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4" y="9"/>
                    </a:lnTo>
                    <a:lnTo>
                      <a:pt x="424" y="9"/>
                    </a:lnTo>
                    <a:lnTo>
                      <a:pt x="422" y="9"/>
                    </a:lnTo>
                    <a:lnTo>
                      <a:pt x="422" y="9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21" y="13"/>
                    </a:lnTo>
                    <a:lnTo>
                      <a:pt x="421" y="13"/>
                    </a:lnTo>
                    <a:lnTo>
                      <a:pt x="421" y="13"/>
                    </a:lnTo>
                    <a:lnTo>
                      <a:pt x="421" y="13"/>
                    </a:lnTo>
                    <a:lnTo>
                      <a:pt x="416" y="23"/>
                    </a:lnTo>
                    <a:lnTo>
                      <a:pt x="411" y="38"/>
                    </a:lnTo>
                    <a:lnTo>
                      <a:pt x="411" y="38"/>
                    </a:lnTo>
                    <a:lnTo>
                      <a:pt x="406" y="61"/>
                    </a:lnTo>
                    <a:lnTo>
                      <a:pt x="402" y="78"/>
                    </a:lnTo>
                    <a:lnTo>
                      <a:pt x="401" y="92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385" y="106"/>
                    </a:lnTo>
                    <a:lnTo>
                      <a:pt x="368" y="111"/>
                    </a:lnTo>
                    <a:lnTo>
                      <a:pt x="368" y="111"/>
                    </a:lnTo>
                    <a:lnTo>
                      <a:pt x="363" y="102"/>
                    </a:lnTo>
                    <a:lnTo>
                      <a:pt x="354" y="91"/>
                    </a:lnTo>
                    <a:lnTo>
                      <a:pt x="342" y="77"/>
                    </a:lnTo>
                    <a:lnTo>
                      <a:pt x="327" y="61"/>
                    </a:lnTo>
                    <a:lnTo>
                      <a:pt x="327" y="61"/>
                    </a:lnTo>
                    <a:lnTo>
                      <a:pt x="314" y="51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5" y="43"/>
                    </a:lnTo>
                    <a:lnTo>
                      <a:pt x="301" y="42"/>
                    </a:lnTo>
                    <a:lnTo>
                      <a:pt x="301" y="42"/>
                    </a:lnTo>
                    <a:lnTo>
                      <a:pt x="301" y="42"/>
                    </a:lnTo>
                    <a:lnTo>
                      <a:pt x="301" y="42"/>
                    </a:lnTo>
                    <a:lnTo>
                      <a:pt x="296" y="39"/>
                    </a:lnTo>
                    <a:lnTo>
                      <a:pt x="296" y="39"/>
                    </a:lnTo>
                    <a:lnTo>
                      <a:pt x="295" y="39"/>
                    </a:lnTo>
                    <a:lnTo>
                      <a:pt x="295" y="39"/>
                    </a:lnTo>
                    <a:lnTo>
                      <a:pt x="293" y="39"/>
                    </a:lnTo>
                    <a:lnTo>
                      <a:pt x="293" y="39"/>
                    </a:lnTo>
                    <a:lnTo>
                      <a:pt x="293" y="39"/>
                    </a:lnTo>
                    <a:lnTo>
                      <a:pt x="293" y="39"/>
                    </a:lnTo>
                    <a:lnTo>
                      <a:pt x="288" y="41"/>
                    </a:lnTo>
                    <a:lnTo>
                      <a:pt x="288" y="41"/>
                    </a:lnTo>
                    <a:lnTo>
                      <a:pt x="286" y="42"/>
                    </a:lnTo>
                    <a:lnTo>
                      <a:pt x="286" y="42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3" y="43"/>
                    </a:lnTo>
                    <a:lnTo>
                      <a:pt x="283" y="43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8" y="46"/>
                    </a:lnTo>
                    <a:lnTo>
                      <a:pt x="276" y="47"/>
                    </a:lnTo>
                    <a:lnTo>
                      <a:pt x="276" y="47"/>
                    </a:lnTo>
                    <a:lnTo>
                      <a:pt x="274" y="47"/>
                    </a:lnTo>
                    <a:lnTo>
                      <a:pt x="274" y="47"/>
                    </a:lnTo>
                    <a:lnTo>
                      <a:pt x="272" y="48"/>
                    </a:lnTo>
                    <a:lnTo>
                      <a:pt x="272" y="48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7" y="52"/>
                    </a:lnTo>
                    <a:lnTo>
                      <a:pt x="267" y="52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4" y="58"/>
                    </a:lnTo>
                    <a:lnTo>
                      <a:pt x="264" y="58"/>
                    </a:lnTo>
                    <a:lnTo>
                      <a:pt x="264" y="59"/>
                    </a:lnTo>
                    <a:lnTo>
                      <a:pt x="264" y="59"/>
                    </a:lnTo>
                    <a:lnTo>
                      <a:pt x="264" y="62"/>
                    </a:lnTo>
                    <a:lnTo>
                      <a:pt x="264" y="62"/>
                    </a:lnTo>
                    <a:lnTo>
                      <a:pt x="264" y="63"/>
                    </a:lnTo>
                    <a:lnTo>
                      <a:pt x="264" y="63"/>
                    </a:lnTo>
                    <a:lnTo>
                      <a:pt x="264" y="63"/>
                    </a:lnTo>
                    <a:lnTo>
                      <a:pt x="264" y="63"/>
                    </a:lnTo>
                    <a:lnTo>
                      <a:pt x="262" y="75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5" y="114"/>
                    </a:lnTo>
                    <a:lnTo>
                      <a:pt x="269" y="131"/>
                    </a:lnTo>
                    <a:lnTo>
                      <a:pt x="271" y="145"/>
                    </a:lnTo>
                    <a:lnTo>
                      <a:pt x="275" y="155"/>
                    </a:lnTo>
                    <a:lnTo>
                      <a:pt x="275" y="155"/>
                    </a:lnTo>
                    <a:lnTo>
                      <a:pt x="247" y="174"/>
                    </a:lnTo>
                    <a:lnTo>
                      <a:pt x="247" y="174"/>
                    </a:lnTo>
                    <a:lnTo>
                      <a:pt x="240" y="168"/>
                    </a:lnTo>
                    <a:lnTo>
                      <a:pt x="227" y="160"/>
                    </a:lnTo>
                    <a:lnTo>
                      <a:pt x="212" y="151"/>
                    </a:lnTo>
                    <a:lnTo>
                      <a:pt x="191" y="141"/>
                    </a:lnTo>
                    <a:lnTo>
                      <a:pt x="191" y="141"/>
                    </a:lnTo>
                    <a:lnTo>
                      <a:pt x="175" y="135"/>
                    </a:lnTo>
                    <a:lnTo>
                      <a:pt x="165" y="131"/>
                    </a:lnTo>
                    <a:lnTo>
                      <a:pt x="165" y="131"/>
                    </a:lnTo>
                    <a:lnTo>
                      <a:pt x="165" y="131"/>
                    </a:lnTo>
                    <a:lnTo>
                      <a:pt x="165" y="131"/>
                    </a:lnTo>
                    <a:lnTo>
                      <a:pt x="164" y="131"/>
                    </a:lnTo>
                    <a:lnTo>
                      <a:pt x="164" y="131"/>
                    </a:lnTo>
                    <a:lnTo>
                      <a:pt x="162" y="131"/>
                    </a:lnTo>
                    <a:lnTo>
                      <a:pt x="162" y="131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2" y="133"/>
                    </a:lnTo>
                    <a:lnTo>
                      <a:pt x="152" y="133"/>
                    </a:lnTo>
                    <a:lnTo>
                      <a:pt x="148" y="136"/>
                    </a:lnTo>
                    <a:lnTo>
                      <a:pt x="148" y="136"/>
                    </a:lnTo>
                    <a:lnTo>
                      <a:pt x="146" y="136"/>
                    </a:lnTo>
                    <a:lnTo>
                      <a:pt x="146" y="136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4" y="139"/>
                    </a:lnTo>
                    <a:lnTo>
                      <a:pt x="144" y="139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9" y="14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33" y="154"/>
                    </a:lnTo>
                    <a:lnTo>
                      <a:pt x="133" y="154"/>
                    </a:lnTo>
                    <a:lnTo>
                      <a:pt x="131" y="154"/>
                    </a:lnTo>
                    <a:lnTo>
                      <a:pt x="131" y="154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5" y="175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52" y="211"/>
                    </a:lnTo>
                    <a:lnTo>
                      <a:pt x="160" y="227"/>
                    </a:lnTo>
                    <a:lnTo>
                      <a:pt x="168" y="238"/>
                    </a:lnTo>
                    <a:lnTo>
                      <a:pt x="174" y="247"/>
                    </a:lnTo>
                    <a:lnTo>
                      <a:pt x="174" y="247"/>
                    </a:lnTo>
                    <a:lnTo>
                      <a:pt x="155" y="274"/>
                    </a:lnTo>
                    <a:lnTo>
                      <a:pt x="155" y="274"/>
                    </a:lnTo>
                    <a:lnTo>
                      <a:pt x="145" y="271"/>
                    </a:lnTo>
                    <a:lnTo>
                      <a:pt x="131" y="267"/>
                    </a:lnTo>
                    <a:lnTo>
                      <a:pt x="114" y="265"/>
                    </a:lnTo>
                    <a:lnTo>
                      <a:pt x="91" y="262"/>
                    </a:lnTo>
                    <a:lnTo>
                      <a:pt x="91" y="262"/>
                    </a:lnTo>
                    <a:lnTo>
                      <a:pt x="75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3" y="262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6" y="265"/>
                    </a:lnTo>
                    <a:lnTo>
                      <a:pt x="53" y="266"/>
                    </a:lnTo>
                    <a:lnTo>
                      <a:pt x="53" y="266"/>
                    </a:lnTo>
                    <a:lnTo>
                      <a:pt x="53" y="266"/>
                    </a:lnTo>
                    <a:lnTo>
                      <a:pt x="53" y="266"/>
                    </a:lnTo>
                    <a:lnTo>
                      <a:pt x="52" y="267"/>
                    </a:lnTo>
                    <a:lnTo>
                      <a:pt x="52" y="267"/>
                    </a:lnTo>
                    <a:lnTo>
                      <a:pt x="52" y="267"/>
                    </a:lnTo>
                    <a:lnTo>
                      <a:pt x="52" y="267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8" y="272"/>
                    </a:lnTo>
                    <a:lnTo>
                      <a:pt x="48" y="272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7" y="275"/>
                    </a:lnTo>
                    <a:lnTo>
                      <a:pt x="47" y="275"/>
                    </a:lnTo>
                    <a:lnTo>
                      <a:pt x="47" y="276"/>
                    </a:lnTo>
                    <a:lnTo>
                      <a:pt x="47" y="276"/>
                    </a:lnTo>
                    <a:lnTo>
                      <a:pt x="44" y="280"/>
                    </a:lnTo>
                    <a:lnTo>
                      <a:pt x="44" y="280"/>
                    </a:lnTo>
                    <a:lnTo>
                      <a:pt x="43" y="282"/>
                    </a:lnTo>
                    <a:lnTo>
                      <a:pt x="43" y="282"/>
                    </a:lnTo>
                    <a:lnTo>
                      <a:pt x="43" y="284"/>
                    </a:lnTo>
                    <a:lnTo>
                      <a:pt x="43" y="284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1" y="298"/>
                    </a:lnTo>
                    <a:lnTo>
                      <a:pt x="41" y="298"/>
                    </a:lnTo>
                    <a:lnTo>
                      <a:pt x="42" y="300"/>
                    </a:lnTo>
                    <a:lnTo>
                      <a:pt x="42" y="300"/>
                    </a:lnTo>
                    <a:lnTo>
                      <a:pt x="42" y="301"/>
                    </a:lnTo>
                    <a:lnTo>
                      <a:pt x="42" y="301"/>
                    </a:lnTo>
                    <a:lnTo>
                      <a:pt x="43" y="304"/>
                    </a:lnTo>
                    <a:lnTo>
                      <a:pt x="43" y="304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51" y="314"/>
                    </a:lnTo>
                    <a:lnTo>
                      <a:pt x="62" y="325"/>
                    </a:lnTo>
                    <a:lnTo>
                      <a:pt x="62" y="325"/>
                    </a:lnTo>
                    <a:lnTo>
                      <a:pt x="77" y="342"/>
                    </a:lnTo>
                    <a:lnTo>
                      <a:pt x="91" y="353"/>
                    </a:lnTo>
                    <a:lnTo>
                      <a:pt x="104" y="362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06" y="384"/>
                    </a:lnTo>
                    <a:lnTo>
                      <a:pt x="106" y="384"/>
                    </a:lnTo>
                    <a:lnTo>
                      <a:pt x="102" y="400"/>
                    </a:lnTo>
                    <a:lnTo>
                      <a:pt x="102" y="400"/>
                    </a:lnTo>
                    <a:lnTo>
                      <a:pt x="92" y="400"/>
                    </a:lnTo>
                    <a:lnTo>
                      <a:pt x="78" y="402"/>
                    </a:lnTo>
                    <a:lnTo>
                      <a:pt x="61" y="406"/>
                    </a:lnTo>
                    <a:lnTo>
                      <a:pt x="39" y="411"/>
                    </a:lnTo>
                    <a:lnTo>
                      <a:pt x="39" y="411"/>
                    </a:lnTo>
                    <a:lnTo>
                      <a:pt x="23" y="416"/>
                    </a:lnTo>
                    <a:lnTo>
                      <a:pt x="13" y="421"/>
                    </a:lnTo>
                    <a:lnTo>
                      <a:pt x="13" y="421"/>
                    </a:lnTo>
                    <a:lnTo>
                      <a:pt x="13" y="421"/>
                    </a:lnTo>
                    <a:lnTo>
                      <a:pt x="13" y="421"/>
                    </a:lnTo>
                    <a:lnTo>
                      <a:pt x="12" y="421"/>
                    </a:lnTo>
                    <a:lnTo>
                      <a:pt x="12" y="421"/>
                    </a:lnTo>
                    <a:lnTo>
                      <a:pt x="9" y="422"/>
                    </a:lnTo>
                    <a:lnTo>
                      <a:pt x="9" y="422"/>
                    </a:lnTo>
                    <a:lnTo>
                      <a:pt x="9" y="422"/>
                    </a:lnTo>
                    <a:lnTo>
                      <a:pt x="9" y="422"/>
                    </a:lnTo>
                    <a:lnTo>
                      <a:pt x="7" y="425"/>
                    </a:lnTo>
                    <a:lnTo>
                      <a:pt x="7" y="425"/>
                    </a:lnTo>
                    <a:lnTo>
                      <a:pt x="7" y="425"/>
                    </a:lnTo>
                    <a:lnTo>
                      <a:pt x="7" y="425"/>
                    </a:lnTo>
                    <a:lnTo>
                      <a:pt x="5" y="426"/>
                    </a:lnTo>
                    <a:lnTo>
                      <a:pt x="5" y="426"/>
                    </a:lnTo>
                    <a:lnTo>
                      <a:pt x="4" y="427"/>
                    </a:lnTo>
                    <a:lnTo>
                      <a:pt x="4" y="427"/>
                    </a:lnTo>
                    <a:lnTo>
                      <a:pt x="4" y="429"/>
                    </a:lnTo>
                    <a:lnTo>
                      <a:pt x="4" y="429"/>
                    </a:lnTo>
                    <a:lnTo>
                      <a:pt x="3" y="430"/>
                    </a:lnTo>
                    <a:lnTo>
                      <a:pt x="3" y="430"/>
                    </a:lnTo>
                    <a:lnTo>
                      <a:pt x="2" y="435"/>
                    </a:lnTo>
                    <a:lnTo>
                      <a:pt x="2" y="435"/>
                    </a:lnTo>
                    <a:lnTo>
                      <a:pt x="2" y="436"/>
                    </a:lnTo>
                    <a:lnTo>
                      <a:pt x="2" y="436"/>
                    </a:lnTo>
                    <a:lnTo>
                      <a:pt x="2" y="439"/>
                    </a:lnTo>
                    <a:lnTo>
                      <a:pt x="2" y="439"/>
                    </a:lnTo>
                    <a:lnTo>
                      <a:pt x="2" y="439"/>
                    </a:lnTo>
                    <a:lnTo>
                      <a:pt x="2" y="439"/>
                    </a:lnTo>
                    <a:lnTo>
                      <a:pt x="2" y="442"/>
                    </a:lnTo>
                    <a:lnTo>
                      <a:pt x="2" y="442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47"/>
                    </a:lnTo>
                    <a:lnTo>
                      <a:pt x="0" y="447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2" y="456"/>
                    </a:lnTo>
                    <a:lnTo>
                      <a:pt x="2" y="456"/>
                    </a:lnTo>
                    <a:lnTo>
                      <a:pt x="2" y="456"/>
                    </a:lnTo>
                    <a:lnTo>
                      <a:pt x="2" y="456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2" y="459"/>
                    </a:lnTo>
                    <a:lnTo>
                      <a:pt x="3" y="461"/>
                    </a:lnTo>
                    <a:lnTo>
                      <a:pt x="3" y="461"/>
                    </a:lnTo>
                    <a:lnTo>
                      <a:pt x="3" y="461"/>
                    </a:lnTo>
                    <a:lnTo>
                      <a:pt x="3" y="461"/>
                    </a:lnTo>
                    <a:lnTo>
                      <a:pt x="5" y="464"/>
                    </a:lnTo>
                    <a:lnTo>
                      <a:pt x="5" y="464"/>
                    </a:lnTo>
                    <a:lnTo>
                      <a:pt x="5" y="464"/>
                    </a:lnTo>
                    <a:lnTo>
                      <a:pt x="5" y="464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18" y="473"/>
                    </a:lnTo>
                    <a:lnTo>
                      <a:pt x="33" y="480"/>
                    </a:lnTo>
                    <a:lnTo>
                      <a:pt x="33" y="480"/>
                    </a:lnTo>
                    <a:lnTo>
                      <a:pt x="53" y="489"/>
                    </a:lnTo>
                    <a:lnTo>
                      <a:pt x="70" y="497"/>
                    </a:lnTo>
                    <a:lnTo>
                      <a:pt x="83" y="500"/>
                    </a:lnTo>
                    <a:lnTo>
                      <a:pt x="94" y="503"/>
                    </a:lnTo>
                    <a:lnTo>
                      <a:pt x="94" y="503"/>
                    </a:lnTo>
                    <a:lnTo>
                      <a:pt x="95" y="519"/>
                    </a:lnTo>
                    <a:lnTo>
                      <a:pt x="96" y="536"/>
                    </a:lnTo>
                    <a:lnTo>
                      <a:pt x="96" y="536"/>
                    </a:lnTo>
                    <a:lnTo>
                      <a:pt x="87" y="539"/>
                    </a:lnTo>
                    <a:lnTo>
                      <a:pt x="75" y="546"/>
                    </a:lnTo>
                    <a:lnTo>
                      <a:pt x="58" y="556"/>
                    </a:lnTo>
                    <a:lnTo>
                      <a:pt x="41" y="568"/>
                    </a:lnTo>
                    <a:lnTo>
                      <a:pt x="41" y="568"/>
                    </a:lnTo>
                    <a:lnTo>
                      <a:pt x="27" y="578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18" y="587"/>
                    </a:lnTo>
                    <a:lnTo>
                      <a:pt x="18" y="587"/>
                    </a:lnTo>
                    <a:lnTo>
                      <a:pt x="17" y="589"/>
                    </a:lnTo>
                    <a:lnTo>
                      <a:pt x="17" y="589"/>
                    </a:lnTo>
                    <a:lnTo>
                      <a:pt x="17" y="590"/>
                    </a:lnTo>
                    <a:lnTo>
                      <a:pt x="17" y="590"/>
                    </a:lnTo>
                    <a:lnTo>
                      <a:pt x="14" y="592"/>
                    </a:lnTo>
                    <a:lnTo>
                      <a:pt x="14" y="592"/>
                    </a:lnTo>
                    <a:lnTo>
                      <a:pt x="14" y="592"/>
                    </a:lnTo>
                    <a:lnTo>
                      <a:pt x="14" y="592"/>
                    </a:lnTo>
                    <a:lnTo>
                      <a:pt x="14" y="595"/>
                    </a:lnTo>
                    <a:lnTo>
                      <a:pt x="14" y="595"/>
                    </a:lnTo>
                    <a:lnTo>
                      <a:pt x="14" y="595"/>
                    </a:lnTo>
                    <a:lnTo>
                      <a:pt x="14" y="595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600"/>
                    </a:lnTo>
                    <a:lnTo>
                      <a:pt x="13" y="600"/>
                    </a:lnTo>
                    <a:lnTo>
                      <a:pt x="14" y="601"/>
                    </a:lnTo>
                    <a:lnTo>
                      <a:pt x="14" y="601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4"/>
                    </a:lnTo>
                    <a:lnTo>
                      <a:pt x="14" y="606"/>
                    </a:lnTo>
                    <a:lnTo>
                      <a:pt x="14" y="606"/>
                    </a:lnTo>
                    <a:lnTo>
                      <a:pt x="15" y="607"/>
                    </a:lnTo>
                    <a:lnTo>
                      <a:pt x="15" y="607"/>
                    </a:lnTo>
                    <a:lnTo>
                      <a:pt x="15" y="611"/>
                    </a:lnTo>
                    <a:lnTo>
                      <a:pt x="15" y="611"/>
                    </a:lnTo>
                    <a:lnTo>
                      <a:pt x="17" y="614"/>
                    </a:lnTo>
                    <a:lnTo>
                      <a:pt x="17" y="614"/>
                    </a:lnTo>
                    <a:lnTo>
                      <a:pt x="17" y="615"/>
                    </a:lnTo>
                    <a:lnTo>
                      <a:pt x="17" y="61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8" y="619"/>
                    </a:lnTo>
                    <a:lnTo>
                      <a:pt x="18" y="619"/>
                    </a:lnTo>
                    <a:lnTo>
                      <a:pt x="19" y="620"/>
                    </a:lnTo>
                    <a:lnTo>
                      <a:pt x="19" y="620"/>
                    </a:lnTo>
                    <a:lnTo>
                      <a:pt x="19" y="621"/>
                    </a:lnTo>
                    <a:lnTo>
                      <a:pt x="19" y="621"/>
                    </a:lnTo>
                    <a:lnTo>
                      <a:pt x="21" y="624"/>
                    </a:lnTo>
                    <a:lnTo>
                      <a:pt x="21" y="624"/>
                    </a:lnTo>
                    <a:lnTo>
                      <a:pt x="21" y="624"/>
                    </a:lnTo>
                    <a:lnTo>
                      <a:pt x="21" y="624"/>
                    </a:lnTo>
                    <a:lnTo>
                      <a:pt x="22" y="625"/>
                    </a:lnTo>
                    <a:lnTo>
                      <a:pt x="22" y="625"/>
                    </a:lnTo>
                    <a:lnTo>
                      <a:pt x="22" y="626"/>
                    </a:lnTo>
                    <a:lnTo>
                      <a:pt x="22" y="626"/>
                    </a:lnTo>
                    <a:lnTo>
                      <a:pt x="24" y="628"/>
                    </a:lnTo>
                    <a:lnTo>
                      <a:pt x="24" y="628"/>
                    </a:lnTo>
                    <a:lnTo>
                      <a:pt x="24" y="628"/>
                    </a:lnTo>
                    <a:lnTo>
                      <a:pt x="24" y="628"/>
                    </a:lnTo>
                    <a:lnTo>
                      <a:pt x="27" y="629"/>
                    </a:lnTo>
                    <a:lnTo>
                      <a:pt x="27" y="629"/>
                    </a:lnTo>
                    <a:lnTo>
                      <a:pt x="28" y="629"/>
                    </a:lnTo>
                    <a:lnTo>
                      <a:pt x="28" y="629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31" y="630"/>
                    </a:lnTo>
                    <a:lnTo>
                      <a:pt x="42" y="633"/>
                    </a:lnTo>
                    <a:lnTo>
                      <a:pt x="58" y="635"/>
                    </a:lnTo>
                    <a:lnTo>
                      <a:pt x="58" y="635"/>
                    </a:lnTo>
                    <a:lnTo>
                      <a:pt x="81" y="638"/>
                    </a:lnTo>
                    <a:lnTo>
                      <a:pt x="99" y="638"/>
                    </a:lnTo>
                    <a:lnTo>
                      <a:pt x="112" y="636"/>
                    </a:lnTo>
                    <a:lnTo>
                      <a:pt x="123" y="635"/>
                    </a:lnTo>
                    <a:lnTo>
                      <a:pt x="123" y="635"/>
                    </a:lnTo>
                    <a:lnTo>
                      <a:pt x="136" y="667"/>
                    </a:lnTo>
                    <a:lnTo>
                      <a:pt x="136" y="667"/>
                    </a:lnTo>
                    <a:lnTo>
                      <a:pt x="130" y="673"/>
                    </a:lnTo>
                    <a:lnTo>
                      <a:pt x="120" y="683"/>
                    </a:lnTo>
                    <a:lnTo>
                      <a:pt x="109" y="697"/>
                    </a:lnTo>
                    <a:lnTo>
                      <a:pt x="96" y="716"/>
                    </a:lnTo>
                    <a:lnTo>
                      <a:pt x="96" y="716"/>
                    </a:lnTo>
                    <a:lnTo>
                      <a:pt x="87" y="730"/>
                    </a:lnTo>
                    <a:lnTo>
                      <a:pt x="82" y="740"/>
                    </a:lnTo>
                    <a:lnTo>
                      <a:pt x="82" y="740"/>
                    </a:lnTo>
                    <a:lnTo>
                      <a:pt x="82" y="740"/>
                    </a:lnTo>
                    <a:lnTo>
                      <a:pt x="81" y="741"/>
                    </a:lnTo>
                    <a:lnTo>
                      <a:pt x="81" y="741"/>
                    </a:lnTo>
                    <a:lnTo>
                      <a:pt x="81" y="743"/>
                    </a:lnTo>
                    <a:lnTo>
                      <a:pt x="81" y="743"/>
                    </a:lnTo>
                    <a:lnTo>
                      <a:pt x="81" y="743"/>
                    </a:lnTo>
                    <a:lnTo>
                      <a:pt x="81" y="743"/>
                    </a:lnTo>
                    <a:lnTo>
                      <a:pt x="80" y="747"/>
                    </a:lnTo>
                    <a:lnTo>
                      <a:pt x="80" y="747"/>
                    </a:lnTo>
                    <a:lnTo>
                      <a:pt x="80" y="747"/>
                    </a:lnTo>
                    <a:lnTo>
                      <a:pt x="80" y="747"/>
                    </a:lnTo>
                    <a:lnTo>
                      <a:pt x="80" y="750"/>
                    </a:lnTo>
                    <a:lnTo>
                      <a:pt x="80" y="750"/>
                    </a:lnTo>
                    <a:lnTo>
                      <a:pt x="80" y="750"/>
                    </a:lnTo>
                    <a:lnTo>
                      <a:pt x="80" y="750"/>
                    </a:lnTo>
                    <a:lnTo>
                      <a:pt x="81" y="752"/>
                    </a:lnTo>
                    <a:lnTo>
                      <a:pt x="81" y="752"/>
                    </a:lnTo>
                    <a:lnTo>
                      <a:pt x="81" y="752"/>
                    </a:lnTo>
                    <a:lnTo>
                      <a:pt x="81" y="752"/>
                    </a:lnTo>
                    <a:lnTo>
                      <a:pt x="81" y="755"/>
                    </a:lnTo>
                    <a:lnTo>
                      <a:pt x="81" y="755"/>
                    </a:lnTo>
                    <a:lnTo>
                      <a:pt x="82" y="755"/>
                    </a:lnTo>
                    <a:lnTo>
                      <a:pt x="82" y="755"/>
                    </a:lnTo>
                    <a:lnTo>
                      <a:pt x="83" y="757"/>
                    </a:lnTo>
                    <a:lnTo>
                      <a:pt x="83" y="757"/>
                    </a:lnTo>
                    <a:lnTo>
                      <a:pt x="83" y="759"/>
                    </a:lnTo>
                    <a:lnTo>
                      <a:pt x="83" y="759"/>
                    </a:lnTo>
                    <a:lnTo>
                      <a:pt x="85" y="760"/>
                    </a:lnTo>
                    <a:lnTo>
                      <a:pt x="85" y="760"/>
                    </a:lnTo>
                    <a:lnTo>
                      <a:pt x="85" y="761"/>
                    </a:lnTo>
                    <a:lnTo>
                      <a:pt x="85" y="761"/>
                    </a:lnTo>
                    <a:lnTo>
                      <a:pt x="87" y="764"/>
                    </a:lnTo>
                    <a:lnTo>
                      <a:pt x="87" y="764"/>
                    </a:lnTo>
                    <a:lnTo>
                      <a:pt x="90" y="766"/>
                    </a:lnTo>
                    <a:lnTo>
                      <a:pt x="90" y="766"/>
                    </a:lnTo>
                    <a:lnTo>
                      <a:pt x="90" y="767"/>
                    </a:lnTo>
                    <a:lnTo>
                      <a:pt x="90" y="767"/>
                    </a:lnTo>
                    <a:lnTo>
                      <a:pt x="91" y="769"/>
                    </a:lnTo>
                    <a:lnTo>
                      <a:pt x="91" y="769"/>
                    </a:lnTo>
                    <a:lnTo>
                      <a:pt x="92" y="770"/>
                    </a:lnTo>
                    <a:lnTo>
                      <a:pt x="92" y="770"/>
                    </a:lnTo>
                    <a:lnTo>
                      <a:pt x="94" y="772"/>
                    </a:lnTo>
                    <a:lnTo>
                      <a:pt x="94" y="772"/>
                    </a:lnTo>
                    <a:lnTo>
                      <a:pt x="94" y="772"/>
                    </a:lnTo>
                    <a:lnTo>
                      <a:pt x="94" y="772"/>
                    </a:lnTo>
                    <a:lnTo>
                      <a:pt x="96" y="774"/>
                    </a:lnTo>
                    <a:lnTo>
                      <a:pt x="96" y="774"/>
                    </a:lnTo>
                    <a:lnTo>
                      <a:pt x="96" y="774"/>
                    </a:lnTo>
                    <a:lnTo>
                      <a:pt x="96" y="774"/>
                    </a:lnTo>
                    <a:lnTo>
                      <a:pt x="97" y="775"/>
                    </a:lnTo>
                    <a:lnTo>
                      <a:pt x="97" y="775"/>
                    </a:lnTo>
                    <a:lnTo>
                      <a:pt x="99" y="776"/>
                    </a:lnTo>
                    <a:lnTo>
                      <a:pt x="99" y="776"/>
                    </a:lnTo>
                    <a:lnTo>
                      <a:pt x="100" y="776"/>
                    </a:lnTo>
                    <a:lnTo>
                      <a:pt x="100" y="776"/>
                    </a:lnTo>
                    <a:lnTo>
                      <a:pt x="101" y="776"/>
                    </a:lnTo>
                    <a:lnTo>
                      <a:pt x="101" y="776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07" y="777"/>
                    </a:lnTo>
                    <a:lnTo>
                      <a:pt x="119" y="776"/>
                    </a:lnTo>
                    <a:lnTo>
                      <a:pt x="135" y="772"/>
                    </a:lnTo>
                    <a:lnTo>
                      <a:pt x="135" y="772"/>
                    </a:lnTo>
                    <a:lnTo>
                      <a:pt x="157" y="766"/>
                    </a:lnTo>
                    <a:lnTo>
                      <a:pt x="174" y="761"/>
                    </a:lnTo>
                    <a:lnTo>
                      <a:pt x="187" y="755"/>
                    </a:lnTo>
                    <a:lnTo>
                      <a:pt x="196" y="751"/>
                    </a:lnTo>
                    <a:lnTo>
                      <a:pt x="196" y="751"/>
                    </a:lnTo>
                    <a:lnTo>
                      <a:pt x="220" y="775"/>
                    </a:lnTo>
                    <a:lnTo>
                      <a:pt x="220" y="775"/>
                    </a:lnTo>
                    <a:lnTo>
                      <a:pt x="216" y="784"/>
                    </a:lnTo>
                    <a:lnTo>
                      <a:pt x="209" y="796"/>
                    </a:lnTo>
                    <a:lnTo>
                      <a:pt x="204" y="814"/>
                    </a:lnTo>
                    <a:lnTo>
                      <a:pt x="198" y="835"/>
                    </a:lnTo>
                    <a:lnTo>
                      <a:pt x="198" y="835"/>
                    </a:lnTo>
                    <a:lnTo>
                      <a:pt x="194" y="852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3"/>
                    </a:lnTo>
                    <a:lnTo>
                      <a:pt x="193" y="867"/>
                    </a:lnTo>
                    <a:lnTo>
                      <a:pt x="193" y="867"/>
                    </a:lnTo>
                    <a:lnTo>
                      <a:pt x="193" y="867"/>
                    </a:lnTo>
                    <a:lnTo>
                      <a:pt x="193" y="867"/>
                    </a:lnTo>
                    <a:lnTo>
                      <a:pt x="194" y="869"/>
                    </a:lnTo>
                    <a:lnTo>
                      <a:pt x="194" y="869"/>
                    </a:lnTo>
                    <a:lnTo>
                      <a:pt x="194" y="871"/>
                    </a:lnTo>
                    <a:lnTo>
                      <a:pt x="194" y="871"/>
                    </a:lnTo>
                    <a:lnTo>
                      <a:pt x="194" y="872"/>
                    </a:lnTo>
                    <a:lnTo>
                      <a:pt x="194" y="872"/>
                    </a:lnTo>
                    <a:lnTo>
                      <a:pt x="196" y="873"/>
                    </a:lnTo>
                    <a:lnTo>
                      <a:pt x="196" y="873"/>
                    </a:lnTo>
                    <a:lnTo>
                      <a:pt x="197" y="874"/>
                    </a:lnTo>
                    <a:lnTo>
                      <a:pt x="197" y="874"/>
                    </a:lnTo>
                    <a:lnTo>
                      <a:pt x="197" y="874"/>
                    </a:lnTo>
                    <a:lnTo>
                      <a:pt x="197" y="874"/>
                    </a:lnTo>
                    <a:lnTo>
                      <a:pt x="198" y="877"/>
                    </a:lnTo>
                    <a:lnTo>
                      <a:pt x="198" y="877"/>
                    </a:lnTo>
                    <a:lnTo>
                      <a:pt x="199" y="877"/>
                    </a:lnTo>
                    <a:lnTo>
                      <a:pt x="199" y="877"/>
                    </a:lnTo>
                    <a:lnTo>
                      <a:pt x="201" y="878"/>
                    </a:lnTo>
                    <a:lnTo>
                      <a:pt x="201" y="878"/>
                    </a:lnTo>
                    <a:lnTo>
                      <a:pt x="202" y="879"/>
                    </a:lnTo>
                    <a:lnTo>
                      <a:pt x="202" y="879"/>
                    </a:lnTo>
                    <a:lnTo>
                      <a:pt x="203" y="881"/>
                    </a:lnTo>
                    <a:lnTo>
                      <a:pt x="203" y="881"/>
                    </a:lnTo>
                    <a:lnTo>
                      <a:pt x="204" y="881"/>
                    </a:lnTo>
                    <a:lnTo>
                      <a:pt x="204" y="881"/>
                    </a:lnTo>
                    <a:lnTo>
                      <a:pt x="207" y="883"/>
                    </a:lnTo>
                    <a:lnTo>
                      <a:pt x="207" y="883"/>
                    </a:lnTo>
                    <a:lnTo>
                      <a:pt x="209" y="885"/>
                    </a:lnTo>
                    <a:lnTo>
                      <a:pt x="209" y="885"/>
                    </a:lnTo>
                    <a:lnTo>
                      <a:pt x="211" y="886"/>
                    </a:lnTo>
                    <a:lnTo>
                      <a:pt x="211" y="886"/>
                    </a:lnTo>
                    <a:lnTo>
                      <a:pt x="212" y="887"/>
                    </a:lnTo>
                    <a:lnTo>
                      <a:pt x="212" y="887"/>
                    </a:lnTo>
                    <a:lnTo>
                      <a:pt x="213" y="887"/>
                    </a:lnTo>
                    <a:lnTo>
                      <a:pt x="213" y="887"/>
                    </a:lnTo>
                    <a:lnTo>
                      <a:pt x="215" y="888"/>
                    </a:lnTo>
                    <a:lnTo>
                      <a:pt x="215" y="888"/>
                    </a:lnTo>
                    <a:lnTo>
                      <a:pt x="216" y="888"/>
                    </a:lnTo>
                    <a:lnTo>
                      <a:pt x="216" y="888"/>
                    </a:lnTo>
                    <a:lnTo>
                      <a:pt x="218" y="890"/>
                    </a:lnTo>
                    <a:lnTo>
                      <a:pt x="218" y="890"/>
                    </a:lnTo>
                    <a:lnTo>
                      <a:pt x="218" y="890"/>
                    </a:lnTo>
                    <a:lnTo>
                      <a:pt x="218" y="890"/>
                    </a:lnTo>
                    <a:lnTo>
                      <a:pt x="221" y="891"/>
                    </a:lnTo>
                    <a:lnTo>
                      <a:pt x="221" y="891"/>
                    </a:lnTo>
                    <a:lnTo>
                      <a:pt x="221" y="891"/>
                    </a:lnTo>
                    <a:lnTo>
                      <a:pt x="221" y="891"/>
                    </a:lnTo>
                    <a:lnTo>
                      <a:pt x="223" y="891"/>
                    </a:lnTo>
                    <a:lnTo>
                      <a:pt x="223" y="891"/>
                    </a:lnTo>
                    <a:lnTo>
                      <a:pt x="223" y="891"/>
                    </a:lnTo>
                    <a:lnTo>
                      <a:pt x="223" y="891"/>
                    </a:lnTo>
                    <a:lnTo>
                      <a:pt x="226" y="890"/>
                    </a:lnTo>
                    <a:lnTo>
                      <a:pt x="226" y="890"/>
                    </a:lnTo>
                    <a:lnTo>
                      <a:pt x="226" y="890"/>
                    </a:lnTo>
                    <a:lnTo>
                      <a:pt x="226" y="890"/>
                    </a:lnTo>
                    <a:lnTo>
                      <a:pt x="230" y="890"/>
                    </a:lnTo>
                    <a:lnTo>
                      <a:pt x="230" y="890"/>
                    </a:lnTo>
                    <a:lnTo>
                      <a:pt x="230" y="890"/>
                    </a:lnTo>
                    <a:lnTo>
                      <a:pt x="230" y="890"/>
                    </a:lnTo>
                    <a:lnTo>
                      <a:pt x="240" y="883"/>
                    </a:lnTo>
                    <a:lnTo>
                      <a:pt x="255" y="874"/>
                    </a:lnTo>
                    <a:lnTo>
                      <a:pt x="255" y="874"/>
                    </a:lnTo>
                    <a:lnTo>
                      <a:pt x="272" y="862"/>
                    </a:lnTo>
                    <a:lnTo>
                      <a:pt x="286" y="851"/>
                    </a:lnTo>
                    <a:lnTo>
                      <a:pt x="298" y="842"/>
                    </a:lnTo>
                    <a:lnTo>
                      <a:pt x="304" y="834"/>
                    </a:lnTo>
                    <a:lnTo>
                      <a:pt x="304" y="834"/>
                    </a:lnTo>
                    <a:lnTo>
                      <a:pt x="335" y="848"/>
                    </a:lnTo>
                    <a:lnTo>
                      <a:pt x="335" y="848"/>
                    </a:lnTo>
                    <a:lnTo>
                      <a:pt x="334" y="858"/>
                    </a:lnTo>
                    <a:lnTo>
                      <a:pt x="333" y="872"/>
                    </a:lnTo>
                    <a:lnTo>
                      <a:pt x="333" y="891"/>
                    </a:lnTo>
                    <a:lnTo>
                      <a:pt x="335" y="912"/>
                    </a:lnTo>
                    <a:lnTo>
                      <a:pt x="335" y="912"/>
                    </a:lnTo>
                    <a:lnTo>
                      <a:pt x="338" y="930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2" y="944"/>
                    </a:lnTo>
                    <a:lnTo>
                      <a:pt x="342" y="944"/>
                    </a:lnTo>
                    <a:lnTo>
                      <a:pt x="342" y="944"/>
                    </a:lnTo>
                    <a:lnTo>
                      <a:pt x="342" y="944"/>
                    </a:lnTo>
                    <a:lnTo>
                      <a:pt x="343" y="946"/>
                    </a:lnTo>
                    <a:lnTo>
                      <a:pt x="343" y="946"/>
                    </a:lnTo>
                    <a:lnTo>
                      <a:pt x="343" y="948"/>
                    </a:lnTo>
                    <a:lnTo>
                      <a:pt x="343" y="948"/>
                    </a:lnTo>
                    <a:lnTo>
                      <a:pt x="346" y="949"/>
                    </a:lnTo>
                    <a:lnTo>
                      <a:pt x="346" y="949"/>
                    </a:lnTo>
                    <a:lnTo>
                      <a:pt x="346" y="949"/>
                    </a:lnTo>
                    <a:lnTo>
                      <a:pt x="346" y="949"/>
                    </a:lnTo>
                    <a:lnTo>
                      <a:pt x="349" y="951"/>
                    </a:lnTo>
                    <a:lnTo>
                      <a:pt x="349" y="951"/>
                    </a:lnTo>
                    <a:lnTo>
                      <a:pt x="351" y="951"/>
                    </a:lnTo>
                    <a:lnTo>
                      <a:pt x="351" y="951"/>
                    </a:lnTo>
                    <a:lnTo>
                      <a:pt x="353" y="953"/>
                    </a:lnTo>
                    <a:lnTo>
                      <a:pt x="353" y="953"/>
                    </a:lnTo>
                    <a:lnTo>
                      <a:pt x="353" y="953"/>
                    </a:lnTo>
                    <a:lnTo>
                      <a:pt x="353" y="953"/>
                    </a:lnTo>
                    <a:lnTo>
                      <a:pt x="356" y="954"/>
                    </a:lnTo>
                    <a:lnTo>
                      <a:pt x="356" y="954"/>
                    </a:lnTo>
                    <a:lnTo>
                      <a:pt x="357" y="954"/>
                    </a:lnTo>
                    <a:lnTo>
                      <a:pt x="357" y="954"/>
                    </a:lnTo>
                    <a:lnTo>
                      <a:pt x="359" y="955"/>
                    </a:lnTo>
                    <a:lnTo>
                      <a:pt x="359" y="955"/>
                    </a:lnTo>
                    <a:lnTo>
                      <a:pt x="363" y="955"/>
                    </a:lnTo>
                    <a:lnTo>
                      <a:pt x="363" y="955"/>
                    </a:lnTo>
                    <a:lnTo>
                      <a:pt x="364" y="955"/>
                    </a:lnTo>
                    <a:lnTo>
                      <a:pt x="364" y="955"/>
                    </a:lnTo>
                    <a:lnTo>
                      <a:pt x="366" y="956"/>
                    </a:lnTo>
                    <a:lnTo>
                      <a:pt x="366" y="956"/>
                    </a:lnTo>
                    <a:lnTo>
                      <a:pt x="367" y="956"/>
                    </a:lnTo>
                    <a:lnTo>
                      <a:pt x="367" y="956"/>
                    </a:lnTo>
                    <a:lnTo>
                      <a:pt x="369" y="956"/>
                    </a:lnTo>
                    <a:lnTo>
                      <a:pt x="369" y="956"/>
                    </a:lnTo>
                    <a:lnTo>
                      <a:pt x="369" y="956"/>
                    </a:lnTo>
                    <a:lnTo>
                      <a:pt x="369" y="956"/>
                    </a:lnTo>
                    <a:lnTo>
                      <a:pt x="372" y="958"/>
                    </a:lnTo>
                    <a:lnTo>
                      <a:pt x="372" y="958"/>
                    </a:lnTo>
                    <a:lnTo>
                      <a:pt x="373" y="958"/>
                    </a:lnTo>
                    <a:lnTo>
                      <a:pt x="373" y="958"/>
                    </a:lnTo>
                    <a:lnTo>
                      <a:pt x="375" y="956"/>
                    </a:lnTo>
                    <a:lnTo>
                      <a:pt x="375" y="956"/>
                    </a:lnTo>
                    <a:lnTo>
                      <a:pt x="376" y="956"/>
                    </a:lnTo>
                    <a:lnTo>
                      <a:pt x="376" y="956"/>
                    </a:lnTo>
                    <a:lnTo>
                      <a:pt x="377" y="956"/>
                    </a:lnTo>
                    <a:lnTo>
                      <a:pt x="377" y="956"/>
                    </a:lnTo>
                    <a:lnTo>
                      <a:pt x="378" y="956"/>
                    </a:lnTo>
                    <a:lnTo>
                      <a:pt x="378" y="956"/>
                    </a:lnTo>
                    <a:lnTo>
                      <a:pt x="381" y="955"/>
                    </a:lnTo>
                    <a:lnTo>
                      <a:pt x="381" y="955"/>
                    </a:lnTo>
                    <a:lnTo>
                      <a:pt x="381" y="954"/>
                    </a:lnTo>
                    <a:lnTo>
                      <a:pt x="381" y="954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83" y="953"/>
                    </a:lnTo>
                    <a:lnTo>
                      <a:pt x="391" y="944"/>
                    </a:lnTo>
                    <a:lnTo>
                      <a:pt x="402" y="930"/>
                    </a:lnTo>
                    <a:lnTo>
                      <a:pt x="402" y="930"/>
                    </a:lnTo>
                    <a:lnTo>
                      <a:pt x="415" y="912"/>
                    </a:lnTo>
                    <a:lnTo>
                      <a:pt x="424" y="897"/>
                    </a:lnTo>
                    <a:lnTo>
                      <a:pt x="430" y="885"/>
                    </a:lnTo>
                    <a:lnTo>
                      <a:pt x="434" y="874"/>
                    </a:lnTo>
                    <a:lnTo>
                      <a:pt x="434" y="874"/>
                    </a:lnTo>
                    <a:lnTo>
                      <a:pt x="451" y="877"/>
                    </a:lnTo>
                    <a:lnTo>
                      <a:pt x="468" y="878"/>
                    </a:lnTo>
                    <a:lnTo>
                      <a:pt x="468" y="878"/>
                    </a:lnTo>
                    <a:lnTo>
                      <a:pt x="470" y="888"/>
                    </a:lnTo>
                    <a:lnTo>
                      <a:pt x="475" y="901"/>
                    </a:lnTo>
                    <a:lnTo>
                      <a:pt x="482" y="919"/>
                    </a:lnTo>
                    <a:lnTo>
                      <a:pt x="490" y="937"/>
                    </a:lnTo>
                    <a:lnTo>
                      <a:pt x="490" y="937"/>
                    </a:lnTo>
                    <a:lnTo>
                      <a:pt x="499" y="954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6" y="963"/>
                    </a:lnTo>
                    <a:lnTo>
                      <a:pt x="508" y="965"/>
                    </a:lnTo>
                    <a:lnTo>
                      <a:pt x="508" y="965"/>
                    </a:lnTo>
                    <a:lnTo>
                      <a:pt x="508" y="966"/>
                    </a:lnTo>
                    <a:lnTo>
                      <a:pt x="508" y="966"/>
                    </a:lnTo>
                    <a:lnTo>
                      <a:pt x="509" y="968"/>
                    </a:lnTo>
                    <a:lnTo>
                      <a:pt x="509" y="968"/>
                    </a:lnTo>
                    <a:lnTo>
                      <a:pt x="511" y="968"/>
                    </a:lnTo>
                    <a:lnTo>
                      <a:pt x="511" y="968"/>
                    </a:lnTo>
                    <a:lnTo>
                      <a:pt x="512" y="969"/>
                    </a:lnTo>
                    <a:lnTo>
                      <a:pt x="512" y="969"/>
                    </a:lnTo>
                    <a:lnTo>
                      <a:pt x="513" y="969"/>
                    </a:lnTo>
                    <a:lnTo>
                      <a:pt x="513" y="969"/>
                    </a:lnTo>
                    <a:lnTo>
                      <a:pt x="516" y="969"/>
                    </a:lnTo>
                    <a:lnTo>
                      <a:pt x="516" y="969"/>
                    </a:lnTo>
                    <a:lnTo>
                      <a:pt x="516" y="969"/>
                    </a:lnTo>
                    <a:lnTo>
                      <a:pt x="518" y="970"/>
                    </a:lnTo>
                    <a:lnTo>
                      <a:pt x="518" y="970"/>
                    </a:lnTo>
                    <a:lnTo>
                      <a:pt x="518" y="970"/>
                    </a:lnTo>
                    <a:lnTo>
                      <a:pt x="518" y="970"/>
                    </a:lnTo>
                    <a:lnTo>
                      <a:pt x="521" y="970"/>
                    </a:lnTo>
                    <a:lnTo>
                      <a:pt x="521" y="970"/>
                    </a:lnTo>
                    <a:lnTo>
                      <a:pt x="522" y="970"/>
                    </a:lnTo>
                    <a:lnTo>
                      <a:pt x="522" y="970"/>
                    </a:lnTo>
                    <a:lnTo>
                      <a:pt x="523" y="970"/>
                    </a:lnTo>
                    <a:lnTo>
                      <a:pt x="523" y="970"/>
                    </a:lnTo>
                    <a:lnTo>
                      <a:pt x="524" y="969"/>
                    </a:lnTo>
                    <a:lnTo>
                      <a:pt x="524" y="969"/>
                    </a:lnTo>
                    <a:lnTo>
                      <a:pt x="528" y="969"/>
                    </a:lnTo>
                    <a:lnTo>
                      <a:pt x="528" y="969"/>
                    </a:lnTo>
                    <a:lnTo>
                      <a:pt x="531" y="969"/>
                    </a:lnTo>
                    <a:lnTo>
                      <a:pt x="531" y="969"/>
                    </a:lnTo>
                    <a:lnTo>
                      <a:pt x="532" y="969"/>
                    </a:lnTo>
                    <a:lnTo>
                      <a:pt x="532" y="969"/>
                    </a:lnTo>
                    <a:lnTo>
                      <a:pt x="535" y="969"/>
                    </a:lnTo>
                    <a:lnTo>
                      <a:pt x="535" y="969"/>
                    </a:lnTo>
                    <a:lnTo>
                      <a:pt x="536" y="969"/>
                    </a:lnTo>
                    <a:lnTo>
                      <a:pt x="536" y="969"/>
                    </a:lnTo>
                    <a:lnTo>
                      <a:pt x="537" y="968"/>
                    </a:lnTo>
                    <a:lnTo>
                      <a:pt x="537" y="968"/>
                    </a:lnTo>
                    <a:lnTo>
                      <a:pt x="538" y="968"/>
                    </a:lnTo>
                    <a:lnTo>
                      <a:pt x="538" y="968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3" y="966"/>
                    </a:lnTo>
                    <a:lnTo>
                      <a:pt x="543" y="966"/>
                    </a:lnTo>
                    <a:lnTo>
                      <a:pt x="543" y="966"/>
                    </a:lnTo>
                    <a:lnTo>
                      <a:pt x="543" y="966"/>
                    </a:lnTo>
                    <a:lnTo>
                      <a:pt x="545" y="965"/>
                    </a:lnTo>
                    <a:lnTo>
                      <a:pt x="545" y="965"/>
                    </a:lnTo>
                    <a:lnTo>
                      <a:pt x="546" y="964"/>
                    </a:lnTo>
                    <a:lnTo>
                      <a:pt x="546" y="964"/>
                    </a:lnTo>
                    <a:lnTo>
                      <a:pt x="547" y="963"/>
                    </a:lnTo>
                    <a:lnTo>
                      <a:pt x="547" y="963"/>
                    </a:lnTo>
                    <a:lnTo>
                      <a:pt x="547" y="963"/>
                    </a:lnTo>
                    <a:lnTo>
                      <a:pt x="547" y="963"/>
                    </a:lnTo>
                    <a:lnTo>
                      <a:pt x="550" y="959"/>
                    </a:lnTo>
                    <a:lnTo>
                      <a:pt x="550" y="959"/>
                    </a:lnTo>
                    <a:lnTo>
                      <a:pt x="550" y="959"/>
                    </a:lnTo>
                    <a:lnTo>
                      <a:pt x="550" y="959"/>
                    </a:lnTo>
                    <a:lnTo>
                      <a:pt x="553" y="949"/>
                    </a:lnTo>
                    <a:lnTo>
                      <a:pt x="560" y="931"/>
                    </a:lnTo>
                    <a:lnTo>
                      <a:pt x="560" y="931"/>
                    </a:lnTo>
                    <a:lnTo>
                      <a:pt x="565" y="911"/>
                    </a:lnTo>
                    <a:lnTo>
                      <a:pt x="569" y="893"/>
                    </a:lnTo>
                    <a:lnTo>
                      <a:pt x="570" y="879"/>
                    </a:lnTo>
                    <a:lnTo>
                      <a:pt x="571" y="869"/>
                    </a:lnTo>
                    <a:lnTo>
                      <a:pt x="571" y="869"/>
                    </a:lnTo>
                    <a:lnTo>
                      <a:pt x="604" y="861"/>
                    </a:lnTo>
                    <a:lnTo>
                      <a:pt x="604" y="861"/>
                    </a:lnTo>
                    <a:lnTo>
                      <a:pt x="609" y="868"/>
                    </a:lnTo>
                    <a:lnTo>
                      <a:pt x="618" y="879"/>
                    </a:lnTo>
                    <a:lnTo>
                      <a:pt x="629" y="893"/>
                    </a:lnTo>
                    <a:lnTo>
                      <a:pt x="645" y="908"/>
                    </a:lnTo>
                    <a:lnTo>
                      <a:pt x="645" y="908"/>
                    </a:lnTo>
                    <a:lnTo>
                      <a:pt x="658" y="921"/>
                    </a:lnTo>
                    <a:lnTo>
                      <a:pt x="668" y="927"/>
                    </a:lnTo>
                    <a:lnTo>
                      <a:pt x="668" y="927"/>
                    </a:lnTo>
                    <a:lnTo>
                      <a:pt x="668" y="927"/>
                    </a:lnTo>
                    <a:lnTo>
                      <a:pt x="671" y="929"/>
                    </a:lnTo>
                    <a:lnTo>
                      <a:pt x="671" y="929"/>
                    </a:lnTo>
                    <a:lnTo>
                      <a:pt x="672" y="930"/>
                    </a:lnTo>
                    <a:lnTo>
                      <a:pt x="672" y="930"/>
                    </a:lnTo>
                    <a:lnTo>
                      <a:pt x="673" y="930"/>
                    </a:lnTo>
                    <a:lnTo>
                      <a:pt x="673" y="930"/>
                    </a:lnTo>
                    <a:lnTo>
                      <a:pt x="674" y="930"/>
                    </a:lnTo>
                    <a:lnTo>
                      <a:pt x="674" y="930"/>
                    </a:lnTo>
                    <a:lnTo>
                      <a:pt x="676" y="930"/>
                    </a:lnTo>
                    <a:lnTo>
                      <a:pt x="676" y="930"/>
                    </a:lnTo>
                    <a:lnTo>
                      <a:pt x="677" y="930"/>
                    </a:lnTo>
                    <a:lnTo>
                      <a:pt x="677" y="930"/>
                    </a:lnTo>
                    <a:lnTo>
                      <a:pt x="679" y="930"/>
                    </a:lnTo>
                    <a:lnTo>
                      <a:pt x="679" y="930"/>
                    </a:lnTo>
                    <a:lnTo>
                      <a:pt x="679" y="930"/>
                    </a:lnTo>
                    <a:lnTo>
                      <a:pt x="679" y="930"/>
                    </a:lnTo>
                    <a:lnTo>
                      <a:pt x="682" y="930"/>
                    </a:lnTo>
                    <a:lnTo>
                      <a:pt x="682" y="930"/>
                    </a:lnTo>
                    <a:lnTo>
                      <a:pt x="682" y="930"/>
                    </a:lnTo>
                    <a:lnTo>
                      <a:pt x="682" y="930"/>
                    </a:lnTo>
                    <a:lnTo>
                      <a:pt x="684" y="929"/>
                    </a:lnTo>
                    <a:lnTo>
                      <a:pt x="684" y="929"/>
                    </a:lnTo>
                    <a:lnTo>
                      <a:pt x="684" y="929"/>
                    </a:lnTo>
                    <a:lnTo>
                      <a:pt x="684" y="929"/>
                    </a:lnTo>
                    <a:lnTo>
                      <a:pt x="687" y="927"/>
                    </a:lnTo>
                    <a:lnTo>
                      <a:pt x="687" y="927"/>
                    </a:lnTo>
                    <a:lnTo>
                      <a:pt x="688" y="927"/>
                    </a:lnTo>
                    <a:lnTo>
                      <a:pt x="688" y="927"/>
                    </a:lnTo>
                    <a:lnTo>
                      <a:pt x="691" y="926"/>
                    </a:lnTo>
                    <a:lnTo>
                      <a:pt x="691" y="926"/>
                    </a:lnTo>
                    <a:lnTo>
                      <a:pt x="695" y="924"/>
                    </a:lnTo>
                    <a:lnTo>
                      <a:pt x="695" y="924"/>
                    </a:lnTo>
                    <a:lnTo>
                      <a:pt x="695" y="924"/>
                    </a:lnTo>
                    <a:lnTo>
                      <a:pt x="695" y="924"/>
                    </a:lnTo>
                    <a:lnTo>
                      <a:pt x="697" y="922"/>
                    </a:lnTo>
                    <a:lnTo>
                      <a:pt x="697" y="922"/>
                    </a:lnTo>
                    <a:lnTo>
                      <a:pt x="698" y="922"/>
                    </a:lnTo>
                    <a:lnTo>
                      <a:pt x="698" y="922"/>
                    </a:lnTo>
                    <a:lnTo>
                      <a:pt x="700" y="921"/>
                    </a:lnTo>
                    <a:lnTo>
                      <a:pt x="700" y="921"/>
                    </a:lnTo>
                    <a:lnTo>
                      <a:pt x="701" y="921"/>
                    </a:lnTo>
                    <a:lnTo>
                      <a:pt x="701" y="921"/>
                    </a:lnTo>
                    <a:lnTo>
                      <a:pt x="705" y="917"/>
                    </a:lnTo>
                    <a:lnTo>
                      <a:pt x="705" y="917"/>
                    </a:lnTo>
                    <a:lnTo>
                      <a:pt x="705" y="917"/>
                    </a:lnTo>
                    <a:lnTo>
                      <a:pt x="705" y="917"/>
                    </a:lnTo>
                    <a:lnTo>
                      <a:pt x="706" y="916"/>
                    </a:lnTo>
                    <a:lnTo>
                      <a:pt x="706" y="916"/>
                    </a:lnTo>
                    <a:lnTo>
                      <a:pt x="706" y="915"/>
                    </a:lnTo>
                    <a:lnTo>
                      <a:pt x="706" y="915"/>
                    </a:lnTo>
                    <a:lnTo>
                      <a:pt x="707" y="912"/>
                    </a:lnTo>
                    <a:lnTo>
                      <a:pt x="707" y="912"/>
                    </a:lnTo>
                    <a:lnTo>
                      <a:pt x="707" y="912"/>
                    </a:lnTo>
                    <a:lnTo>
                      <a:pt x="707" y="912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7" y="908"/>
                    </a:lnTo>
                    <a:lnTo>
                      <a:pt x="708" y="897"/>
                    </a:lnTo>
                    <a:lnTo>
                      <a:pt x="708" y="879"/>
                    </a:lnTo>
                    <a:lnTo>
                      <a:pt x="708" y="879"/>
                    </a:lnTo>
                    <a:lnTo>
                      <a:pt x="706" y="858"/>
                    </a:lnTo>
                    <a:lnTo>
                      <a:pt x="703" y="840"/>
                    </a:lnTo>
                    <a:lnTo>
                      <a:pt x="700" y="827"/>
                    </a:lnTo>
                    <a:lnTo>
                      <a:pt x="697" y="816"/>
                    </a:lnTo>
                    <a:lnTo>
                      <a:pt x="697" y="816"/>
                    </a:lnTo>
                    <a:lnTo>
                      <a:pt x="725" y="798"/>
                    </a:lnTo>
                    <a:lnTo>
                      <a:pt x="725" y="798"/>
                    </a:lnTo>
                    <a:lnTo>
                      <a:pt x="734" y="803"/>
                    </a:lnTo>
                    <a:lnTo>
                      <a:pt x="745" y="810"/>
                    </a:lnTo>
                    <a:lnTo>
                      <a:pt x="761" y="819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97" y="835"/>
                    </a:lnTo>
                    <a:lnTo>
                      <a:pt x="808" y="839"/>
                    </a:lnTo>
                    <a:lnTo>
                      <a:pt x="808" y="839"/>
                    </a:lnTo>
                    <a:lnTo>
                      <a:pt x="808" y="839"/>
                    </a:lnTo>
                    <a:lnTo>
                      <a:pt x="808" y="839"/>
                    </a:lnTo>
                    <a:lnTo>
                      <a:pt x="812" y="839"/>
                    </a:lnTo>
                    <a:lnTo>
                      <a:pt x="812" y="839"/>
                    </a:lnTo>
                    <a:lnTo>
                      <a:pt x="812" y="839"/>
                    </a:lnTo>
                    <a:lnTo>
                      <a:pt x="812" y="839"/>
                    </a:lnTo>
                    <a:lnTo>
                      <a:pt x="814" y="839"/>
                    </a:lnTo>
                    <a:lnTo>
                      <a:pt x="814" y="839"/>
                    </a:lnTo>
                    <a:lnTo>
                      <a:pt x="815" y="839"/>
                    </a:lnTo>
                    <a:lnTo>
                      <a:pt x="815" y="839"/>
                    </a:lnTo>
                    <a:lnTo>
                      <a:pt x="817" y="838"/>
                    </a:lnTo>
                    <a:lnTo>
                      <a:pt x="817" y="838"/>
                    </a:lnTo>
                    <a:lnTo>
                      <a:pt x="818" y="838"/>
                    </a:lnTo>
                    <a:lnTo>
                      <a:pt x="818" y="838"/>
                    </a:lnTo>
                    <a:lnTo>
                      <a:pt x="819" y="838"/>
                    </a:lnTo>
                    <a:lnTo>
                      <a:pt x="819" y="838"/>
                    </a:lnTo>
                    <a:lnTo>
                      <a:pt x="819" y="837"/>
                    </a:lnTo>
                    <a:lnTo>
                      <a:pt x="819" y="837"/>
                    </a:lnTo>
                    <a:lnTo>
                      <a:pt x="822" y="835"/>
                    </a:lnTo>
                    <a:lnTo>
                      <a:pt x="822" y="835"/>
                    </a:lnTo>
                    <a:lnTo>
                      <a:pt x="823" y="835"/>
                    </a:lnTo>
                    <a:lnTo>
                      <a:pt x="823" y="835"/>
                    </a:lnTo>
                    <a:lnTo>
                      <a:pt x="824" y="834"/>
                    </a:lnTo>
                    <a:lnTo>
                      <a:pt x="824" y="834"/>
                    </a:lnTo>
                    <a:lnTo>
                      <a:pt x="824" y="833"/>
                    </a:lnTo>
                    <a:lnTo>
                      <a:pt x="824" y="833"/>
                    </a:lnTo>
                    <a:lnTo>
                      <a:pt x="827" y="832"/>
                    </a:lnTo>
                    <a:lnTo>
                      <a:pt x="827" y="832"/>
                    </a:lnTo>
                    <a:lnTo>
                      <a:pt x="827" y="830"/>
                    </a:lnTo>
                    <a:lnTo>
                      <a:pt x="827" y="830"/>
                    </a:lnTo>
                    <a:lnTo>
                      <a:pt x="829" y="829"/>
                    </a:lnTo>
                    <a:lnTo>
                      <a:pt x="829" y="829"/>
                    </a:lnTo>
                    <a:lnTo>
                      <a:pt x="832" y="827"/>
                    </a:lnTo>
                    <a:lnTo>
                      <a:pt x="832" y="827"/>
                    </a:lnTo>
                    <a:lnTo>
                      <a:pt x="832" y="825"/>
                    </a:lnTo>
                    <a:lnTo>
                      <a:pt x="832" y="825"/>
                    </a:lnTo>
                    <a:lnTo>
                      <a:pt x="834" y="824"/>
                    </a:lnTo>
                    <a:lnTo>
                      <a:pt x="834" y="824"/>
                    </a:lnTo>
                    <a:lnTo>
                      <a:pt x="834" y="823"/>
                    </a:lnTo>
                    <a:lnTo>
                      <a:pt x="834" y="823"/>
                    </a:lnTo>
                    <a:lnTo>
                      <a:pt x="836" y="822"/>
                    </a:lnTo>
                    <a:lnTo>
                      <a:pt x="836" y="822"/>
                    </a:lnTo>
                    <a:lnTo>
                      <a:pt x="837" y="822"/>
                    </a:lnTo>
                    <a:lnTo>
                      <a:pt x="837" y="822"/>
                    </a:lnTo>
                    <a:lnTo>
                      <a:pt x="838" y="819"/>
                    </a:lnTo>
                    <a:lnTo>
                      <a:pt x="838" y="819"/>
                    </a:lnTo>
                    <a:lnTo>
                      <a:pt x="838" y="819"/>
                    </a:lnTo>
                    <a:lnTo>
                      <a:pt x="838" y="819"/>
                    </a:lnTo>
                    <a:lnTo>
                      <a:pt x="839" y="816"/>
                    </a:lnTo>
                    <a:lnTo>
                      <a:pt x="839" y="816"/>
                    </a:lnTo>
                    <a:lnTo>
                      <a:pt x="839" y="816"/>
                    </a:lnTo>
                    <a:lnTo>
                      <a:pt x="839" y="816"/>
                    </a:lnTo>
                    <a:lnTo>
                      <a:pt x="839" y="814"/>
                    </a:lnTo>
                    <a:lnTo>
                      <a:pt x="839" y="814"/>
                    </a:lnTo>
                    <a:lnTo>
                      <a:pt x="839" y="814"/>
                    </a:lnTo>
                    <a:lnTo>
                      <a:pt x="839" y="814"/>
                    </a:lnTo>
                    <a:lnTo>
                      <a:pt x="839" y="811"/>
                    </a:lnTo>
                    <a:lnTo>
                      <a:pt x="839" y="811"/>
                    </a:lnTo>
                    <a:lnTo>
                      <a:pt x="839" y="810"/>
                    </a:lnTo>
                    <a:lnTo>
                      <a:pt x="839" y="810"/>
                    </a:lnTo>
                    <a:lnTo>
                      <a:pt x="839" y="808"/>
                    </a:lnTo>
                    <a:lnTo>
                      <a:pt x="839" y="808"/>
                    </a:lnTo>
                    <a:lnTo>
                      <a:pt x="839" y="808"/>
                    </a:lnTo>
                    <a:lnTo>
                      <a:pt x="839" y="808"/>
                    </a:lnTo>
                    <a:lnTo>
                      <a:pt x="836" y="796"/>
                    </a:lnTo>
                    <a:lnTo>
                      <a:pt x="829" y="780"/>
                    </a:lnTo>
                    <a:lnTo>
                      <a:pt x="829" y="780"/>
                    </a:lnTo>
                    <a:lnTo>
                      <a:pt x="821" y="760"/>
                    </a:lnTo>
                    <a:lnTo>
                      <a:pt x="812" y="745"/>
                    </a:lnTo>
                    <a:lnTo>
                      <a:pt x="804" y="732"/>
                    </a:lnTo>
                    <a:lnTo>
                      <a:pt x="798" y="725"/>
                    </a:lnTo>
                    <a:lnTo>
                      <a:pt x="798" y="725"/>
                    </a:lnTo>
                    <a:lnTo>
                      <a:pt x="808" y="711"/>
                    </a:lnTo>
                    <a:lnTo>
                      <a:pt x="818" y="697"/>
                    </a:lnTo>
                    <a:lnTo>
                      <a:pt x="818" y="697"/>
                    </a:lnTo>
                    <a:lnTo>
                      <a:pt x="827" y="699"/>
                    </a:lnTo>
                    <a:lnTo>
                      <a:pt x="841" y="702"/>
                    </a:lnTo>
                    <a:lnTo>
                      <a:pt x="858" y="706"/>
                    </a:lnTo>
                    <a:lnTo>
                      <a:pt x="880" y="707"/>
                    </a:lnTo>
                    <a:lnTo>
                      <a:pt x="880" y="707"/>
                    </a:lnTo>
                    <a:lnTo>
                      <a:pt x="897" y="708"/>
                    </a:lnTo>
                    <a:lnTo>
                      <a:pt x="910" y="707"/>
                    </a:lnTo>
                    <a:lnTo>
                      <a:pt x="910" y="707"/>
                    </a:lnTo>
                    <a:lnTo>
                      <a:pt x="910" y="707"/>
                    </a:lnTo>
                    <a:lnTo>
                      <a:pt x="910" y="707"/>
                    </a:lnTo>
                    <a:lnTo>
                      <a:pt x="913" y="706"/>
                    </a:lnTo>
                    <a:lnTo>
                      <a:pt x="913" y="706"/>
                    </a:lnTo>
                    <a:lnTo>
                      <a:pt x="914" y="706"/>
                    </a:lnTo>
                    <a:lnTo>
                      <a:pt x="914" y="706"/>
                    </a:lnTo>
                    <a:lnTo>
                      <a:pt x="915" y="706"/>
                    </a:lnTo>
                    <a:lnTo>
                      <a:pt x="915" y="706"/>
                    </a:lnTo>
                    <a:lnTo>
                      <a:pt x="916" y="704"/>
                    </a:lnTo>
                    <a:lnTo>
                      <a:pt x="916" y="704"/>
                    </a:lnTo>
                    <a:lnTo>
                      <a:pt x="918" y="704"/>
                    </a:lnTo>
                    <a:lnTo>
                      <a:pt x="918" y="704"/>
                    </a:lnTo>
                    <a:lnTo>
                      <a:pt x="919" y="703"/>
                    </a:lnTo>
                    <a:lnTo>
                      <a:pt x="919" y="703"/>
                    </a:lnTo>
                    <a:lnTo>
                      <a:pt x="920" y="702"/>
                    </a:lnTo>
                    <a:lnTo>
                      <a:pt x="920" y="702"/>
                    </a:lnTo>
                    <a:lnTo>
                      <a:pt x="920" y="702"/>
                    </a:lnTo>
                    <a:lnTo>
                      <a:pt x="920" y="702"/>
                    </a:lnTo>
                    <a:lnTo>
                      <a:pt x="921" y="699"/>
                    </a:lnTo>
                    <a:lnTo>
                      <a:pt x="921" y="699"/>
                    </a:lnTo>
                    <a:lnTo>
                      <a:pt x="921" y="699"/>
                    </a:lnTo>
                    <a:lnTo>
                      <a:pt x="921" y="699"/>
                    </a:lnTo>
                    <a:lnTo>
                      <a:pt x="923" y="697"/>
                    </a:lnTo>
                    <a:lnTo>
                      <a:pt x="923" y="697"/>
                    </a:lnTo>
                    <a:lnTo>
                      <a:pt x="924" y="697"/>
                    </a:lnTo>
                    <a:lnTo>
                      <a:pt x="924" y="697"/>
                    </a:lnTo>
                    <a:lnTo>
                      <a:pt x="924" y="694"/>
                    </a:lnTo>
                    <a:lnTo>
                      <a:pt x="924" y="694"/>
                    </a:lnTo>
                    <a:lnTo>
                      <a:pt x="925" y="693"/>
                    </a:lnTo>
                    <a:lnTo>
                      <a:pt x="925" y="693"/>
                    </a:lnTo>
                    <a:lnTo>
                      <a:pt x="926" y="691"/>
                    </a:lnTo>
                    <a:lnTo>
                      <a:pt x="926" y="691"/>
                    </a:lnTo>
                    <a:lnTo>
                      <a:pt x="928" y="687"/>
                    </a:lnTo>
                    <a:lnTo>
                      <a:pt x="928" y="687"/>
                    </a:lnTo>
                    <a:lnTo>
                      <a:pt x="928" y="687"/>
                    </a:lnTo>
                    <a:lnTo>
                      <a:pt x="928" y="687"/>
                    </a:lnTo>
                    <a:lnTo>
                      <a:pt x="929" y="684"/>
                    </a:lnTo>
                    <a:lnTo>
                      <a:pt x="929" y="684"/>
                    </a:lnTo>
                    <a:lnTo>
                      <a:pt x="929" y="683"/>
                    </a:lnTo>
                    <a:lnTo>
                      <a:pt x="929" y="683"/>
                    </a:lnTo>
                    <a:lnTo>
                      <a:pt x="930" y="682"/>
                    </a:lnTo>
                    <a:lnTo>
                      <a:pt x="930" y="682"/>
                    </a:lnTo>
                    <a:lnTo>
                      <a:pt x="930" y="680"/>
                    </a:lnTo>
                    <a:lnTo>
                      <a:pt x="930" y="680"/>
                    </a:lnTo>
                    <a:lnTo>
                      <a:pt x="931" y="678"/>
                    </a:lnTo>
                    <a:lnTo>
                      <a:pt x="931" y="678"/>
                    </a:lnTo>
                    <a:lnTo>
                      <a:pt x="931" y="678"/>
                    </a:lnTo>
                    <a:lnTo>
                      <a:pt x="931" y="678"/>
                    </a:lnTo>
                    <a:lnTo>
                      <a:pt x="931" y="675"/>
                    </a:lnTo>
                    <a:lnTo>
                      <a:pt x="931" y="675"/>
                    </a:lnTo>
                    <a:lnTo>
                      <a:pt x="931" y="675"/>
                    </a:lnTo>
                    <a:lnTo>
                      <a:pt x="931" y="675"/>
                    </a:lnTo>
                    <a:lnTo>
                      <a:pt x="931" y="673"/>
                    </a:lnTo>
                    <a:lnTo>
                      <a:pt x="931" y="673"/>
                    </a:lnTo>
                    <a:lnTo>
                      <a:pt x="930" y="673"/>
                    </a:lnTo>
                    <a:lnTo>
                      <a:pt x="930" y="673"/>
                    </a:lnTo>
                    <a:lnTo>
                      <a:pt x="930" y="670"/>
                    </a:lnTo>
                    <a:lnTo>
                      <a:pt x="930" y="670"/>
                    </a:lnTo>
                    <a:lnTo>
                      <a:pt x="930" y="670"/>
                    </a:lnTo>
                    <a:lnTo>
                      <a:pt x="930" y="670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8" y="667"/>
                    </a:lnTo>
                    <a:lnTo>
                      <a:pt x="921" y="658"/>
                    </a:lnTo>
                    <a:lnTo>
                      <a:pt x="910" y="644"/>
                    </a:lnTo>
                    <a:lnTo>
                      <a:pt x="910" y="644"/>
                    </a:lnTo>
                    <a:lnTo>
                      <a:pt x="894" y="629"/>
                    </a:lnTo>
                    <a:lnTo>
                      <a:pt x="881" y="617"/>
                    </a:lnTo>
                    <a:lnTo>
                      <a:pt x="870" y="609"/>
                    </a:lnTo>
                    <a:lnTo>
                      <a:pt x="861" y="604"/>
                    </a:lnTo>
                    <a:lnTo>
                      <a:pt x="861" y="604"/>
                    </a:lnTo>
                    <a:lnTo>
                      <a:pt x="866" y="587"/>
                    </a:lnTo>
                    <a:lnTo>
                      <a:pt x="866" y="587"/>
                    </a:lnTo>
                    <a:lnTo>
                      <a:pt x="870" y="570"/>
                    </a:lnTo>
                    <a:lnTo>
                      <a:pt x="870" y="570"/>
                    </a:lnTo>
                    <a:lnTo>
                      <a:pt x="880" y="570"/>
                    </a:lnTo>
                    <a:lnTo>
                      <a:pt x="894" y="568"/>
                    </a:lnTo>
                    <a:lnTo>
                      <a:pt x="911" y="565"/>
                    </a:lnTo>
                    <a:lnTo>
                      <a:pt x="933" y="558"/>
                    </a:lnTo>
                    <a:lnTo>
                      <a:pt x="933" y="558"/>
                    </a:lnTo>
                    <a:lnTo>
                      <a:pt x="949" y="553"/>
                    </a:lnTo>
                    <a:lnTo>
                      <a:pt x="959" y="548"/>
                    </a:lnTo>
                    <a:lnTo>
                      <a:pt x="959" y="548"/>
                    </a:lnTo>
                    <a:lnTo>
                      <a:pt x="960" y="548"/>
                    </a:lnTo>
                    <a:lnTo>
                      <a:pt x="960" y="548"/>
                    </a:lnTo>
                    <a:lnTo>
                      <a:pt x="963" y="547"/>
                    </a:lnTo>
                    <a:lnTo>
                      <a:pt x="963" y="547"/>
                    </a:lnTo>
                    <a:lnTo>
                      <a:pt x="963" y="547"/>
                    </a:lnTo>
                    <a:lnTo>
                      <a:pt x="963" y="547"/>
                    </a:lnTo>
                    <a:lnTo>
                      <a:pt x="965" y="544"/>
                    </a:lnTo>
                    <a:lnTo>
                      <a:pt x="965" y="544"/>
                    </a:lnTo>
                    <a:lnTo>
                      <a:pt x="965" y="544"/>
                    </a:lnTo>
                    <a:lnTo>
                      <a:pt x="965" y="544"/>
                    </a:lnTo>
                    <a:lnTo>
                      <a:pt x="967" y="543"/>
                    </a:lnTo>
                    <a:lnTo>
                      <a:pt x="967" y="543"/>
                    </a:lnTo>
                    <a:lnTo>
                      <a:pt x="967" y="542"/>
                    </a:lnTo>
                    <a:lnTo>
                      <a:pt x="967" y="542"/>
                    </a:lnTo>
                    <a:lnTo>
                      <a:pt x="968" y="541"/>
                    </a:lnTo>
                    <a:lnTo>
                      <a:pt x="968" y="541"/>
                    </a:lnTo>
                    <a:lnTo>
                      <a:pt x="968" y="541"/>
                    </a:lnTo>
                    <a:lnTo>
                      <a:pt x="968" y="541"/>
                    </a:lnTo>
                    <a:lnTo>
                      <a:pt x="969" y="538"/>
                    </a:lnTo>
                    <a:lnTo>
                      <a:pt x="969" y="538"/>
                    </a:lnTo>
                    <a:lnTo>
                      <a:pt x="969" y="537"/>
                    </a:lnTo>
                    <a:lnTo>
                      <a:pt x="969" y="537"/>
                    </a:lnTo>
                    <a:lnTo>
                      <a:pt x="969" y="534"/>
                    </a:lnTo>
                    <a:lnTo>
                      <a:pt x="969" y="534"/>
                    </a:lnTo>
                    <a:lnTo>
                      <a:pt x="969" y="534"/>
                    </a:lnTo>
                    <a:lnTo>
                      <a:pt x="969" y="534"/>
                    </a:lnTo>
                    <a:lnTo>
                      <a:pt x="969" y="532"/>
                    </a:lnTo>
                    <a:lnTo>
                      <a:pt x="969" y="532"/>
                    </a:lnTo>
                    <a:lnTo>
                      <a:pt x="969" y="531"/>
                    </a:lnTo>
                    <a:lnTo>
                      <a:pt x="969" y="531"/>
                    </a:lnTo>
                    <a:lnTo>
                      <a:pt x="970" y="527"/>
                    </a:lnTo>
                    <a:lnTo>
                      <a:pt x="970" y="527"/>
                    </a:lnTo>
                    <a:lnTo>
                      <a:pt x="970" y="524"/>
                    </a:lnTo>
                    <a:lnTo>
                      <a:pt x="970" y="524"/>
                    </a:lnTo>
                    <a:lnTo>
                      <a:pt x="970" y="523"/>
                    </a:lnTo>
                    <a:lnTo>
                      <a:pt x="970" y="523"/>
                    </a:lnTo>
                    <a:lnTo>
                      <a:pt x="970" y="520"/>
                    </a:lnTo>
                    <a:lnTo>
                      <a:pt x="970" y="520"/>
                    </a:lnTo>
                    <a:lnTo>
                      <a:pt x="970" y="519"/>
                    </a:lnTo>
                    <a:lnTo>
                      <a:pt x="970" y="519"/>
                    </a:lnTo>
                    <a:lnTo>
                      <a:pt x="970" y="518"/>
                    </a:lnTo>
                    <a:lnTo>
                      <a:pt x="970" y="518"/>
                    </a:lnTo>
                    <a:lnTo>
                      <a:pt x="970" y="517"/>
                    </a:lnTo>
                    <a:lnTo>
                      <a:pt x="970" y="517"/>
                    </a:lnTo>
                    <a:lnTo>
                      <a:pt x="970" y="514"/>
                    </a:lnTo>
                    <a:lnTo>
                      <a:pt x="970" y="514"/>
                    </a:lnTo>
                    <a:close/>
                    <a:moveTo>
                      <a:pt x="485" y="834"/>
                    </a:moveTo>
                    <a:lnTo>
                      <a:pt x="485" y="834"/>
                    </a:lnTo>
                    <a:lnTo>
                      <a:pt x="468" y="834"/>
                    </a:lnTo>
                    <a:lnTo>
                      <a:pt x="450" y="833"/>
                    </a:lnTo>
                    <a:lnTo>
                      <a:pt x="432" y="830"/>
                    </a:lnTo>
                    <a:lnTo>
                      <a:pt x="415" y="828"/>
                    </a:lnTo>
                    <a:lnTo>
                      <a:pt x="398" y="824"/>
                    </a:lnTo>
                    <a:lnTo>
                      <a:pt x="382" y="819"/>
                    </a:lnTo>
                    <a:lnTo>
                      <a:pt x="366" y="814"/>
                    </a:lnTo>
                    <a:lnTo>
                      <a:pt x="349" y="808"/>
                    </a:lnTo>
                    <a:lnTo>
                      <a:pt x="334" y="800"/>
                    </a:lnTo>
                    <a:lnTo>
                      <a:pt x="319" y="793"/>
                    </a:lnTo>
                    <a:lnTo>
                      <a:pt x="304" y="784"/>
                    </a:lnTo>
                    <a:lnTo>
                      <a:pt x="290" y="775"/>
                    </a:lnTo>
                    <a:lnTo>
                      <a:pt x="276" y="765"/>
                    </a:lnTo>
                    <a:lnTo>
                      <a:pt x="264" y="755"/>
                    </a:lnTo>
                    <a:lnTo>
                      <a:pt x="250" y="743"/>
                    </a:lnTo>
                    <a:lnTo>
                      <a:pt x="238" y="732"/>
                    </a:lnTo>
                    <a:lnTo>
                      <a:pt x="227" y="720"/>
                    </a:lnTo>
                    <a:lnTo>
                      <a:pt x="216" y="707"/>
                    </a:lnTo>
                    <a:lnTo>
                      <a:pt x="206" y="694"/>
                    </a:lnTo>
                    <a:lnTo>
                      <a:pt x="196" y="680"/>
                    </a:lnTo>
                    <a:lnTo>
                      <a:pt x="187" y="667"/>
                    </a:lnTo>
                    <a:lnTo>
                      <a:pt x="178" y="651"/>
                    </a:lnTo>
                    <a:lnTo>
                      <a:pt x="170" y="636"/>
                    </a:lnTo>
                    <a:lnTo>
                      <a:pt x="163" y="621"/>
                    </a:lnTo>
                    <a:lnTo>
                      <a:pt x="157" y="605"/>
                    </a:lnTo>
                    <a:lnTo>
                      <a:pt x="152" y="589"/>
                    </a:lnTo>
                    <a:lnTo>
                      <a:pt x="146" y="572"/>
                    </a:lnTo>
                    <a:lnTo>
                      <a:pt x="143" y="556"/>
                    </a:lnTo>
                    <a:lnTo>
                      <a:pt x="140" y="538"/>
                    </a:lnTo>
                    <a:lnTo>
                      <a:pt x="138" y="520"/>
                    </a:lnTo>
                    <a:lnTo>
                      <a:pt x="136" y="503"/>
                    </a:lnTo>
                    <a:lnTo>
                      <a:pt x="135" y="485"/>
                    </a:lnTo>
                    <a:lnTo>
                      <a:pt x="135" y="485"/>
                    </a:lnTo>
                    <a:lnTo>
                      <a:pt x="136" y="466"/>
                    </a:lnTo>
                    <a:lnTo>
                      <a:pt x="138" y="449"/>
                    </a:lnTo>
                    <a:lnTo>
                      <a:pt x="140" y="431"/>
                    </a:lnTo>
                    <a:lnTo>
                      <a:pt x="143" y="415"/>
                    </a:lnTo>
                    <a:lnTo>
                      <a:pt x="146" y="397"/>
                    </a:lnTo>
                    <a:lnTo>
                      <a:pt x="152" y="381"/>
                    </a:lnTo>
                    <a:lnTo>
                      <a:pt x="157" y="364"/>
                    </a:lnTo>
                    <a:lnTo>
                      <a:pt x="163" y="349"/>
                    </a:lnTo>
                    <a:lnTo>
                      <a:pt x="170" y="333"/>
                    </a:lnTo>
                    <a:lnTo>
                      <a:pt x="178" y="318"/>
                    </a:lnTo>
                    <a:lnTo>
                      <a:pt x="187" y="304"/>
                    </a:lnTo>
                    <a:lnTo>
                      <a:pt x="196" y="290"/>
                    </a:lnTo>
                    <a:lnTo>
                      <a:pt x="206" y="276"/>
                    </a:lnTo>
                    <a:lnTo>
                      <a:pt x="216" y="262"/>
                    </a:lnTo>
                    <a:lnTo>
                      <a:pt x="227" y="250"/>
                    </a:lnTo>
                    <a:lnTo>
                      <a:pt x="238" y="237"/>
                    </a:lnTo>
                    <a:lnTo>
                      <a:pt x="250" y="226"/>
                    </a:lnTo>
                    <a:lnTo>
                      <a:pt x="264" y="216"/>
                    </a:lnTo>
                    <a:lnTo>
                      <a:pt x="276" y="204"/>
                    </a:lnTo>
                    <a:lnTo>
                      <a:pt x="290" y="195"/>
                    </a:lnTo>
                    <a:lnTo>
                      <a:pt x="304" y="185"/>
                    </a:lnTo>
                    <a:lnTo>
                      <a:pt x="319" y="178"/>
                    </a:lnTo>
                    <a:lnTo>
                      <a:pt x="334" y="169"/>
                    </a:lnTo>
                    <a:lnTo>
                      <a:pt x="349" y="163"/>
                    </a:lnTo>
                    <a:lnTo>
                      <a:pt x="366" y="156"/>
                    </a:lnTo>
                    <a:lnTo>
                      <a:pt x="382" y="151"/>
                    </a:lnTo>
                    <a:lnTo>
                      <a:pt x="398" y="146"/>
                    </a:lnTo>
                    <a:lnTo>
                      <a:pt x="415" y="143"/>
                    </a:lnTo>
                    <a:lnTo>
                      <a:pt x="432" y="139"/>
                    </a:lnTo>
                    <a:lnTo>
                      <a:pt x="450" y="138"/>
                    </a:lnTo>
                    <a:lnTo>
                      <a:pt x="468" y="135"/>
                    </a:lnTo>
                    <a:lnTo>
                      <a:pt x="485" y="135"/>
                    </a:lnTo>
                    <a:lnTo>
                      <a:pt x="485" y="135"/>
                    </a:lnTo>
                    <a:lnTo>
                      <a:pt x="503" y="135"/>
                    </a:lnTo>
                    <a:lnTo>
                      <a:pt x="522" y="138"/>
                    </a:lnTo>
                    <a:lnTo>
                      <a:pt x="538" y="139"/>
                    </a:lnTo>
                    <a:lnTo>
                      <a:pt x="556" y="143"/>
                    </a:lnTo>
                    <a:lnTo>
                      <a:pt x="574" y="146"/>
                    </a:lnTo>
                    <a:lnTo>
                      <a:pt x="590" y="151"/>
                    </a:lnTo>
                    <a:lnTo>
                      <a:pt x="606" y="156"/>
                    </a:lnTo>
                    <a:lnTo>
                      <a:pt x="621" y="163"/>
                    </a:lnTo>
                    <a:lnTo>
                      <a:pt x="638" y="169"/>
                    </a:lnTo>
                    <a:lnTo>
                      <a:pt x="653" y="178"/>
                    </a:lnTo>
                    <a:lnTo>
                      <a:pt x="667" y="185"/>
                    </a:lnTo>
                    <a:lnTo>
                      <a:pt x="681" y="195"/>
                    </a:lnTo>
                    <a:lnTo>
                      <a:pt x="695" y="204"/>
                    </a:lnTo>
                    <a:lnTo>
                      <a:pt x="708" y="216"/>
                    </a:lnTo>
                    <a:lnTo>
                      <a:pt x="721" y="226"/>
                    </a:lnTo>
                    <a:lnTo>
                      <a:pt x="732" y="237"/>
                    </a:lnTo>
                    <a:lnTo>
                      <a:pt x="745" y="250"/>
                    </a:lnTo>
                    <a:lnTo>
                      <a:pt x="755" y="262"/>
                    </a:lnTo>
                    <a:lnTo>
                      <a:pt x="766" y="276"/>
                    </a:lnTo>
                    <a:lnTo>
                      <a:pt x="775" y="290"/>
                    </a:lnTo>
                    <a:lnTo>
                      <a:pt x="785" y="304"/>
                    </a:lnTo>
                    <a:lnTo>
                      <a:pt x="793" y="318"/>
                    </a:lnTo>
                    <a:lnTo>
                      <a:pt x="800" y="333"/>
                    </a:lnTo>
                    <a:lnTo>
                      <a:pt x="808" y="349"/>
                    </a:lnTo>
                    <a:lnTo>
                      <a:pt x="814" y="364"/>
                    </a:lnTo>
                    <a:lnTo>
                      <a:pt x="819" y="381"/>
                    </a:lnTo>
                    <a:lnTo>
                      <a:pt x="824" y="397"/>
                    </a:lnTo>
                    <a:lnTo>
                      <a:pt x="828" y="415"/>
                    </a:lnTo>
                    <a:lnTo>
                      <a:pt x="832" y="431"/>
                    </a:lnTo>
                    <a:lnTo>
                      <a:pt x="833" y="449"/>
                    </a:lnTo>
                    <a:lnTo>
                      <a:pt x="834" y="466"/>
                    </a:lnTo>
                    <a:lnTo>
                      <a:pt x="836" y="485"/>
                    </a:lnTo>
                    <a:lnTo>
                      <a:pt x="836" y="485"/>
                    </a:lnTo>
                    <a:lnTo>
                      <a:pt x="834" y="503"/>
                    </a:lnTo>
                    <a:lnTo>
                      <a:pt x="833" y="520"/>
                    </a:lnTo>
                    <a:lnTo>
                      <a:pt x="832" y="538"/>
                    </a:lnTo>
                    <a:lnTo>
                      <a:pt x="828" y="556"/>
                    </a:lnTo>
                    <a:lnTo>
                      <a:pt x="824" y="572"/>
                    </a:lnTo>
                    <a:lnTo>
                      <a:pt x="819" y="589"/>
                    </a:lnTo>
                    <a:lnTo>
                      <a:pt x="814" y="605"/>
                    </a:lnTo>
                    <a:lnTo>
                      <a:pt x="808" y="621"/>
                    </a:lnTo>
                    <a:lnTo>
                      <a:pt x="800" y="636"/>
                    </a:lnTo>
                    <a:lnTo>
                      <a:pt x="793" y="651"/>
                    </a:lnTo>
                    <a:lnTo>
                      <a:pt x="785" y="667"/>
                    </a:lnTo>
                    <a:lnTo>
                      <a:pt x="775" y="680"/>
                    </a:lnTo>
                    <a:lnTo>
                      <a:pt x="766" y="694"/>
                    </a:lnTo>
                    <a:lnTo>
                      <a:pt x="755" y="707"/>
                    </a:lnTo>
                    <a:lnTo>
                      <a:pt x="745" y="720"/>
                    </a:lnTo>
                    <a:lnTo>
                      <a:pt x="732" y="732"/>
                    </a:lnTo>
                    <a:lnTo>
                      <a:pt x="721" y="743"/>
                    </a:lnTo>
                    <a:lnTo>
                      <a:pt x="708" y="755"/>
                    </a:lnTo>
                    <a:lnTo>
                      <a:pt x="695" y="765"/>
                    </a:lnTo>
                    <a:lnTo>
                      <a:pt x="681" y="775"/>
                    </a:lnTo>
                    <a:lnTo>
                      <a:pt x="667" y="784"/>
                    </a:lnTo>
                    <a:lnTo>
                      <a:pt x="653" y="793"/>
                    </a:lnTo>
                    <a:lnTo>
                      <a:pt x="638" y="800"/>
                    </a:lnTo>
                    <a:lnTo>
                      <a:pt x="621" y="808"/>
                    </a:lnTo>
                    <a:lnTo>
                      <a:pt x="606" y="814"/>
                    </a:lnTo>
                    <a:lnTo>
                      <a:pt x="590" y="819"/>
                    </a:lnTo>
                    <a:lnTo>
                      <a:pt x="574" y="824"/>
                    </a:lnTo>
                    <a:lnTo>
                      <a:pt x="556" y="828"/>
                    </a:lnTo>
                    <a:lnTo>
                      <a:pt x="538" y="830"/>
                    </a:lnTo>
                    <a:lnTo>
                      <a:pt x="522" y="833"/>
                    </a:lnTo>
                    <a:lnTo>
                      <a:pt x="503" y="834"/>
                    </a:lnTo>
                    <a:lnTo>
                      <a:pt x="485" y="834"/>
                    </a:lnTo>
                    <a:lnTo>
                      <a:pt x="485" y="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3022483" y="3211336"/>
                <a:ext cx="437209" cy="483776"/>
              </a:xfrm>
              <a:custGeom>
                <a:avLst/>
                <a:gdLst>
                  <a:gd name="T0" fmla="*/ 84 w 676"/>
                  <a:gd name="T1" fmla="*/ 721 h 748"/>
                  <a:gd name="T2" fmla="*/ 89 w 676"/>
                  <a:gd name="T3" fmla="*/ 729 h 748"/>
                  <a:gd name="T4" fmla="*/ 99 w 676"/>
                  <a:gd name="T5" fmla="*/ 733 h 748"/>
                  <a:gd name="T6" fmla="*/ 109 w 676"/>
                  <a:gd name="T7" fmla="*/ 735 h 748"/>
                  <a:gd name="T8" fmla="*/ 117 w 676"/>
                  <a:gd name="T9" fmla="*/ 737 h 748"/>
                  <a:gd name="T10" fmla="*/ 124 w 676"/>
                  <a:gd name="T11" fmla="*/ 731 h 748"/>
                  <a:gd name="T12" fmla="*/ 204 w 676"/>
                  <a:gd name="T13" fmla="*/ 662 h 748"/>
                  <a:gd name="T14" fmla="*/ 239 w 676"/>
                  <a:gd name="T15" fmla="*/ 742 h 748"/>
                  <a:gd name="T16" fmla="*/ 247 w 676"/>
                  <a:gd name="T17" fmla="*/ 748 h 748"/>
                  <a:gd name="T18" fmla="*/ 257 w 676"/>
                  <a:gd name="T19" fmla="*/ 748 h 748"/>
                  <a:gd name="T20" fmla="*/ 268 w 676"/>
                  <a:gd name="T21" fmla="*/ 747 h 748"/>
                  <a:gd name="T22" fmla="*/ 274 w 676"/>
                  <a:gd name="T23" fmla="*/ 744 h 748"/>
                  <a:gd name="T24" fmla="*/ 281 w 676"/>
                  <a:gd name="T25" fmla="*/ 739 h 748"/>
                  <a:gd name="T26" fmla="*/ 337 w 676"/>
                  <a:gd name="T27" fmla="*/ 653 h 748"/>
                  <a:gd name="T28" fmla="*/ 395 w 676"/>
                  <a:gd name="T29" fmla="*/ 710 h 748"/>
                  <a:gd name="T30" fmla="*/ 404 w 676"/>
                  <a:gd name="T31" fmla="*/ 710 h 748"/>
                  <a:gd name="T32" fmla="*/ 413 w 676"/>
                  <a:gd name="T33" fmla="*/ 706 h 748"/>
                  <a:gd name="T34" fmla="*/ 422 w 676"/>
                  <a:gd name="T35" fmla="*/ 703 h 748"/>
                  <a:gd name="T36" fmla="*/ 428 w 676"/>
                  <a:gd name="T37" fmla="*/ 694 h 748"/>
                  <a:gd name="T38" fmla="*/ 422 w 676"/>
                  <a:gd name="T39" fmla="*/ 614 h 748"/>
                  <a:gd name="T40" fmla="*/ 524 w 676"/>
                  <a:gd name="T41" fmla="*/ 626 h 748"/>
                  <a:gd name="T42" fmla="*/ 531 w 676"/>
                  <a:gd name="T43" fmla="*/ 626 h 748"/>
                  <a:gd name="T44" fmla="*/ 538 w 676"/>
                  <a:gd name="T45" fmla="*/ 621 h 748"/>
                  <a:gd name="T46" fmla="*/ 547 w 676"/>
                  <a:gd name="T47" fmla="*/ 613 h 748"/>
                  <a:gd name="T48" fmla="*/ 552 w 676"/>
                  <a:gd name="T49" fmla="*/ 607 h 748"/>
                  <a:gd name="T50" fmla="*/ 553 w 676"/>
                  <a:gd name="T51" fmla="*/ 599 h 748"/>
                  <a:gd name="T52" fmla="*/ 514 w 676"/>
                  <a:gd name="T53" fmla="*/ 519 h 748"/>
                  <a:gd name="T54" fmla="*/ 618 w 676"/>
                  <a:gd name="T55" fmla="*/ 502 h 748"/>
                  <a:gd name="T56" fmla="*/ 627 w 676"/>
                  <a:gd name="T57" fmla="*/ 498 h 748"/>
                  <a:gd name="T58" fmla="*/ 631 w 676"/>
                  <a:gd name="T59" fmla="*/ 492 h 748"/>
                  <a:gd name="T60" fmla="*/ 637 w 676"/>
                  <a:gd name="T61" fmla="*/ 481 h 748"/>
                  <a:gd name="T62" fmla="*/ 638 w 676"/>
                  <a:gd name="T63" fmla="*/ 472 h 748"/>
                  <a:gd name="T64" fmla="*/ 636 w 676"/>
                  <a:gd name="T65" fmla="*/ 464 h 748"/>
                  <a:gd name="T66" fmla="*/ 577 w 676"/>
                  <a:gd name="T67" fmla="*/ 389 h 748"/>
                  <a:gd name="T68" fmla="*/ 666 w 676"/>
                  <a:gd name="T69" fmla="*/ 354 h 748"/>
                  <a:gd name="T70" fmla="*/ 672 w 676"/>
                  <a:gd name="T71" fmla="*/ 347 h 748"/>
                  <a:gd name="T72" fmla="*/ 675 w 676"/>
                  <a:gd name="T73" fmla="*/ 340 h 748"/>
                  <a:gd name="T74" fmla="*/ 676 w 676"/>
                  <a:gd name="T75" fmla="*/ 327 h 748"/>
                  <a:gd name="T76" fmla="*/ 675 w 676"/>
                  <a:gd name="T77" fmla="*/ 318 h 748"/>
                  <a:gd name="T78" fmla="*/ 669 w 676"/>
                  <a:gd name="T79" fmla="*/ 312 h 748"/>
                  <a:gd name="T80" fmla="*/ 587 w 676"/>
                  <a:gd name="T81" fmla="*/ 245 h 748"/>
                  <a:gd name="T82" fmla="*/ 659 w 676"/>
                  <a:gd name="T83" fmla="*/ 197 h 748"/>
                  <a:gd name="T84" fmla="*/ 664 w 676"/>
                  <a:gd name="T85" fmla="*/ 187 h 748"/>
                  <a:gd name="T86" fmla="*/ 662 w 676"/>
                  <a:gd name="T87" fmla="*/ 178 h 748"/>
                  <a:gd name="T88" fmla="*/ 659 w 676"/>
                  <a:gd name="T89" fmla="*/ 166 h 748"/>
                  <a:gd name="T90" fmla="*/ 655 w 676"/>
                  <a:gd name="T91" fmla="*/ 160 h 748"/>
                  <a:gd name="T92" fmla="*/ 649 w 676"/>
                  <a:gd name="T93" fmla="*/ 157 h 748"/>
                  <a:gd name="T94" fmla="*/ 554 w 676"/>
                  <a:gd name="T95" fmla="*/ 117 h 748"/>
                  <a:gd name="T96" fmla="*/ 601 w 676"/>
                  <a:gd name="T97" fmla="*/ 51 h 748"/>
                  <a:gd name="T98" fmla="*/ 601 w 676"/>
                  <a:gd name="T99" fmla="*/ 42 h 748"/>
                  <a:gd name="T100" fmla="*/ 597 w 676"/>
                  <a:gd name="T101" fmla="*/ 35 h 748"/>
                  <a:gd name="T102" fmla="*/ 591 w 676"/>
                  <a:gd name="T103" fmla="*/ 26 h 748"/>
                  <a:gd name="T104" fmla="*/ 584 w 676"/>
                  <a:gd name="T105" fmla="*/ 20 h 748"/>
                  <a:gd name="T106" fmla="*/ 575 w 676"/>
                  <a:gd name="T107" fmla="*/ 19 h 748"/>
                  <a:gd name="T108" fmla="*/ 470 w 676"/>
                  <a:gd name="T109" fmla="*/ 22 h 748"/>
                  <a:gd name="T110" fmla="*/ 502 w 676"/>
                  <a:gd name="T111" fmla="*/ 124 h 748"/>
                  <a:gd name="T112" fmla="*/ 548 w 676"/>
                  <a:gd name="T113" fmla="*/ 327 h 748"/>
                  <a:gd name="T114" fmla="*/ 473 w 676"/>
                  <a:gd name="T115" fmla="*/ 502 h 748"/>
                  <a:gd name="T116" fmla="*/ 287 w 676"/>
                  <a:gd name="T117" fmla="*/ 614 h 748"/>
                  <a:gd name="T118" fmla="*/ 38 w 676"/>
                  <a:gd name="T119" fmla="*/ 565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76" h="748">
                    <a:moveTo>
                      <a:pt x="50" y="621"/>
                    </a:moveTo>
                    <a:lnTo>
                      <a:pt x="50" y="621"/>
                    </a:lnTo>
                    <a:lnTo>
                      <a:pt x="79" y="634"/>
                    </a:lnTo>
                    <a:lnTo>
                      <a:pt x="79" y="634"/>
                    </a:lnTo>
                    <a:lnTo>
                      <a:pt x="78" y="643"/>
                    </a:lnTo>
                    <a:lnTo>
                      <a:pt x="78" y="657"/>
                    </a:lnTo>
                    <a:lnTo>
                      <a:pt x="78" y="674"/>
                    </a:lnTo>
                    <a:lnTo>
                      <a:pt x="79" y="694"/>
                    </a:lnTo>
                    <a:lnTo>
                      <a:pt x="79" y="694"/>
                    </a:lnTo>
                    <a:lnTo>
                      <a:pt x="82" y="710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4" y="721"/>
                    </a:lnTo>
                    <a:lnTo>
                      <a:pt x="85" y="724"/>
                    </a:lnTo>
                    <a:lnTo>
                      <a:pt x="85" y="724"/>
                    </a:lnTo>
                    <a:lnTo>
                      <a:pt x="85" y="724"/>
                    </a:lnTo>
                    <a:lnTo>
                      <a:pt x="85" y="724"/>
                    </a:lnTo>
                    <a:lnTo>
                      <a:pt x="87" y="726"/>
                    </a:lnTo>
                    <a:lnTo>
                      <a:pt x="87" y="726"/>
                    </a:lnTo>
                    <a:lnTo>
                      <a:pt x="88" y="726"/>
                    </a:lnTo>
                    <a:lnTo>
                      <a:pt x="88" y="726"/>
                    </a:lnTo>
                    <a:lnTo>
                      <a:pt x="89" y="729"/>
                    </a:lnTo>
                    <a:lnTo>
                      <a:pt x="89" y="729"/>
                    </a:lnTo>
                    <a:lnTo>
                      <a:pt x="89" y="729"/>
                    </a:lnTo>
                    <a:lnTo>
                      <a:pt x="89" y="729"/>
                    </a:lnTo>
                    <a:lnTo>
                      <a:pt x="93" y="731"/>
                    </a:lnTo>
                    <a:lnTo>
                      <a:pt x="93" y="731"/>
                    </a:lnTo>
                    <a:lnTo>
                      <a:pt x="93" y="731"/>
                    </a:lnTo>
                    <a:lnTo>
                      <a:pt x="93" y="731"/>
                    </a:lnTo>
                    <a:lnTo>
                      <a:pt x="95" y="733"/>
                    </a:lnTo>
                    <a:lnTo>
                      <a:pt x="95" y="733"/>
                    </a:lnTo>
                    <a:lnTo>
                      <a:pt x="97" y="733"/>
                    </a:lnTo>
                    <a:lnTo>
                      <a:pt x="97" y="733"/>
                    </a:lnTo>
                    <a:lnTo>
                      <a:pt x="99" y="733"/>
                    </a:lnTo>
                    <a:lnTo>
                      <a:pt x="99" y="733"/>
                    </a:lnTo>
                    <a:lnTo>
                      <a:pt x="99" y="733"/>
                    </a:lnTo>
                    <a:lnTo>
                      <a:pt x="99" y="733"/>
                    </a:lnTo>
                    <a:lnTo>
                      <a:pt x="103" y="734"/>
                    </a:lnTo>
                    <a:lnTo>
                      <a:pt x="103" y="734"/>
                    </a:lnTo>
                    <a:lnTo>
                      <a:pt x="106" y="735"/>
                    </a:lnTo>
                    <a:lnTo>
                      <a:pt x="106" y="735"/>
                    </a:lnTo>
                    <a:lnTo>
                      <a:pt x="107" y="735"/>
                    </a:lnTo>
                    <a:lnTo>
                      <a:pt x="107" y="735"/>
                    </a:lnTo>
                    <a:lnTo>
                      <a:pt x="108" y="735"/>
                    </a:lnTo>
                    <a:lnTo>
                      <a:pt x="108" y="735"/>
                    </a:lnTo>
                    <a:lnTo>
                      <a:pt x="109" y="735"/>
                    </a:lnTo>
                    <a:lnTo>
                      <a:pt x="109" y="735"/>
                    </a:lnTo>
                    <a:lnTo>
                      <a:pt x="112" y="737"/>
                    </a:lnTo>
                    <a:lnTo>
                      <a:pt x="112" y="737"/>
                    </a:lnTo>
                    <a:lnTo>
                      <a:pt x="112" y="737"/>
                    </a:lnTo>
                    <a:lnTo>
                      <a:pt x="112" y="737"/>
                    </a:lnTo>
                    <a:lnTo>
                      <a:pt x="114" y="737"/>
                    </a:lnTo>
                    <a:lnTo>
                      <a:pt x="114" y="737"/>
                    </a:lnTo>
                    <a:lnTo>
                      <a:pt x="114" y="737"/>
                    </a:lnTo>
                    <a:lnTo>
                      <a:pt x="114" y="737"/>
                    </a:lnTo>
                    <a:lnTo>
                      <a:pt x="117" y="737"/>
                    </a:lnTo>
                    <a:lnTo>
                      <a:pt x="117" y="737"/>
                    </a:lnTo>
                    <a:lnTo>
                      <a:pt x="117" y="737"/>
                    </a:lnTo>
                    <a:lnTo>
                      <a:pt x="117" y="737"/>
                    </a:lnTo>
                    <a:lnTo>
                      <a:pt x="119" y="735"/>
                    </a:lnTo>
                    <a:lnTo>
                      <a:pt x="119" y="735"/>
                    </a:lnTo>
                    <a:lnTo>
                      <a:pt x="119" y="735"/>
                    </a:lnTo>
                    <a:lnTo>
                      <a:pt x="119" y="735"/>
                    </a:lnTo>
                    <a:lnTo>
                      <a:pt x="122" y="734"/>
                    </a:lnTo>
                    <a:lnTo>
                      <a:pt x="122" y="734"/>
                    </a:lnTo>
                    <a:lnTo>
                      <a:pt x="122" y="734"/>
                    </a:lnTo>
                    <a:lnTo>
                      <a:pt x="122" y="734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24" y="731"/>
                    </a:lnTo>
                    <a:lnTo>
                      <a:pt x="132" y="724"/>
                    </a:lnTo>
                    <a:lnTo>
                      <a:pt x="142" y="711"/>
                    </a:lnTo>
                    <a:lnTo>
                      <a:pt x="142" y="711"/>
                    </a:lnTo>
                    <a:lnTo>
                      <a:pt x="153" y="694"/>
                    </a:lnTo>
                    <a:lnTo>
                      <a:pt x="162" y="680"/>
                    </a:lnTo>
                    <a:lnTo>
                      <a:pt x="169" y="668"/>
                    </a:lnTo>
                    <a:lnTo>
                      <a:pt x="172" y="660"/>
                    </a:lnTo>
                    <a:lnTo>
                      <a:pt x="172" y="660"/>
                    </a:lnTo>
                    <a:lnTo>
                      <a:pt x="204" y="662"/>
                    </a:lnTo>
                    <a:lnTo>
                      <a:pt x="204" y="662"/>
                    </a:lnTo>
                    <a:lnTo>
                      <a:pt x="206" y="671"/>
                    </a:lnTo>
                    <a:lnTo>
                      <a:pt x="210" y="684"/>
                    </a:lnTo>
                    <a:lnTo>
                      <a:pt x="216" y="700"/>
                    </a:lnTo>
                    <a:lnTo>
                      <a:pt x="225" y="718"/>
                    </a:lnTo>
                    <a:lnTo>
                      <a:pt x="225" y="718"/>
                    </a:lnTo>
                    <a:lnTo>
                      <a:pt x="233" y="733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39" y="742"/>
                    </a:lnTo>
                    <a:lnTo>
                      <a:pt x="242" y="744"/>
                    </a:lnTo>
                    <a:lnTo>
                      <a:pt x="242" y="744"/>
                    </a:lnTo>
                    <a:lnTo>
                      <a:pt x="242" y="745"/>
                    </a:lnTo>
                    <a:lnTo>
                      <a:pt x="242" y="745"/>
                    </a:lnTo>
                    <a:lnTo>
                      <a:pt x="243" y="747"/>
                    </a:lnTo>
                    <a:lnTo>
                      <a:pt x="243" y="747"/>
                    </a:lnTo>
                    <a:lnTo>
                      <a:pt x="244" y="747"/>
                    </a:lnTo>
                    <a:lnTo>
                      <a:pt x="244" y="747"/>
                    </a:lnTo>
                    <a:lnTo>
                      <a:pt x="245" y="748"/>
                    </a:lnTo>
                    <a:lnTo>
                      <a:pt x="245" y="748"/>
                    </a:lnTo>
                    <a:lnTo>
                      <a:pt x="247" y="748"/>
                    </a:lnTo>
                    <a:lnTo>
                      <a:pt x="247" y="748"/>
                    </a:lnTo>
                    <a:lnTo>
                      <a:pt x="248" y="748"/>
                    </a:lnTo>
                    <a:lnTo>
                      <a:pt x="248" y="748"/>
                    </a:lnTo>
                    <a:lnTo>
                      <a:pt x="248" y="748"/>
                    </a:lnTo>
                    <a:lnTo>
                      <a:pt x="250" y="748"/>
                    </a:lnTo>
                    <a:lnTo>
                      <a:pt x="250" y="748"/>
                    </a:lnTo>
                    <a:lnTo>
                      <a:pt x="252" y="748"/>
                    </a:lnTo>
                    <a:lnTo>
                      <a:pt x="252" y="748"/>
                    </a:lnTo>
                    <a:lnTo>
                      <a:pt x="253" y="748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4" y="748"/>
                    </a:lnTo>
                    <a:lnTo>
                      <a:pt x="257" y="748"/>
                    </a:lnTo>
                    <a:lnTo>
                      <a:pt x="257" y="748"/>
                    </a:lnTo>
                    <a:lnTo>
                      <a:pt x="257" y="748"/>
                    </a:lnTo>
                    <a:lnTo>
                      <a:pt x="257" y="748"/>
                    </a:lnTo>
                    <a:lnTo>
                      <a:pt x="261" y="748"/>
                    </a:lnTo>
                    <a:lnTo>
                      <a:pt x="261" y="748"/>
                    </a:lnTo>
                    <a:lnTo>
                      <a:pt x="263" y="748"/>
                    </a:lnTo>
                    <a:lnTo>
                      <a:pt x="263" y="748"/>
                    </a:lnTo>
                    <a:lnTo>
                      <a:pt x="264" y="748"/>
                    </a:lnTo>
                    <a:lnTo>
                      <a:pt x="264" y="748"/>
                    </a:lnTo>
                    <a:lnTo>
                      <a:pt x="267" y="748"/>
                    </a:lnTo>
                    <a:lnTo>
                      <a:pt x="267" y="748"/>
                    </a:lnTo>
                    <a:lnTo>
                      <a:pt x="268" y="747"/>
                    </a:lnTo>
                    <a:lnTo>
                      <a:pt x="268" y="747"/>
                    </a:lnTo>
                    <a:lnTo>
                      <a:pt x="269" y="747"/>
                    </a:lnTo>
                    <a:lnTo>
                      <a:pt x="269" y="747"/>
                    </a:lnTo>
                    <a:lnTo>
                      <a:pt x="271" y="747"/>
                    </a:lnTo>
                    <a:lnTo>
                      <a:pt x="271" y="747"/>
                    </a:lnTo>
                    <a:lnTo>
                      <a:pt x="272" y="747"/>
                    </a:lnTo>
                    <a:lnTo>
                      <a:pt x="272" y="747"/>
                    </a:lnTo>
                    <a:lnTo>
                      <a:pt x="273" y="745"/>
                    </a:lnTo>
                    <a:lnTo>
                      <a:pt x="273" y="745"/>
                    </a:lnTo>
                    <a:lnTo>
                      <a:pt x="274" y="745"/>
                    </a:lnTo>
                    <a:lnTo>
                      <a:pt x="274" y="745"/>
                    </a:lnTo>
                    <a:lnTo>
                      <a:pt x="274" y="744"/>
                    </a:lnTo>
                    <a:lnTo>
                      <a:pt x="274" y="744"/>
                    </a:lnTo>
                    <a:lnTo>
                      <a:pt x="276" y="744"/>
                    </a:lnTo>
                    <a:lnTo>
                      <a:pt x="276" y="744"/>
                    </a:lnTo>
                    <a:lnTo>
                      <a:pt x="277" y="743"/>
                    </a:lnTo>
                    <a:lnTo>
                      <a:pt x="277" y="743"/>
                    </a:lnTo>
                    <a:lnTo>
                      <a:pt x="278" y="742"/>
                    </a:lnTo>
                    <a:lnTo>
                      <a:pt x="278" y="742"/>
                    </a:lnTo>
                    <a:lnTo>
                      <a:pt x="278" y="742"/>
                    </a:lnTo>
                    <a:lnTo>
                      <a:pt x="278" y="742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1" y="739"/>
                    </a:lnTo>
                    <a:lnTo>
                      <a:pt x="284" y="729"/>
                    </a:lnTo>
                    <a:lnTo>
                      <a:pt x="289" y="713"/>
                    </a:lnTo>
                    <a:lnTo>
                      <a:pt x="289" y="713"/>
                    </a:lnTo>
                    <a:lnTo>
                      <a:pt x="296" y="692"/>
                    </a:lnTo>
                    <a:lnTo>
                      <a:pt x="298" y="676"/>
                    </a:lnTo>
                    <a:lnTo>
                      <a:pt x="300" y="663"/>
                    </a:lnTo>
                    <a:lnTo>
                      <a:pt x="301" y="653"/>
                    </a:lnTo>
                    <a:lnTo>
                      <a:pt x="301" y="653"/>
                    </a:lnTo>
                    <a:lnTo>
                      <a:pt x="331" y="646"/>
                    </a:lnTo>
                    <a:lnTo>
                      <a:pt x="331" y="646"/>
                    </a:lnTo>
                    <a:lnTo>
                      <a:pt x="337" y="653"/>
                    </a:lnTo>
                    <a:lnTo>
                      <a:pt x="345" y="663"/>
                    </a:lnTo>
                    <a:lnTo>
                      <a:pt x="356" y="676"/>
                    </a:lnTo>
                    <a:lnTo>
                      <a:pt x="370" y="691"/>
                    </a:lnTo>
                    <a:lnTo>
                      <a:pt x="370" y="691"/>
                    </a:lnTo>
                    <a:lnTo>
                      <a:pt x="383" y="703"/>
                    </a:lnTo>
                    <a:lnTo>
                      <a:pt x="392" y="709"/>
                    </a:lnTo>
                    <a:lnTo>
                      <a:pt x="392" y="709"/>
                    </a:lnTo>
                    <a:lnTo>
                      <a:pt x="392" y="709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10"/>
                    </a:lnTo>
                    <a:lnTo>
                      <a:pt x="395" y="710"/>
                    </a:lnTo>
                    <a:lnTo>
                      <a:pt x="397" y="711"/>
                    </a:lnTo>
                    <a:lnTo>
                      <a:pt x="397" y="711"/>
                    </a:lnTo>
                    <a:lnTo>
                      <a:pt x="398" y="711"/>
                    </a:lnTo>
                    <a:lnTo>
                      <a:pt x="398" y="711"/>
                    </a:lnTo>
                    <a:lnTo>
                      <a:pt x="399" y="711"/>
                    </a:lnTo>
                    <a:lnTo>
                      <a:pt x="399" y="711"/>
                    </a:lnTo>
                    <a:lnTo>
                      <a:pt x="400" y="711"/>
                    </a:lnTo>
                    <a:lnTo>
                      <a:pt x="400" y="711"/>
                    </a:lnTo>
                    <a:lnTo>
                      <a:pt x="402" y="711"/>
                    </a:lnTo>
                    <a:lnTo>
                      <a:pt x="402" y="711"/>
                    </a:lnTo>
                    <a:lnTo>
                      <a:pt x="402" y="711"/>
                    </a:lnTo>
                    <a:lnTo>
                      <a:pt x="404" y="710"/>
                    </a:lnTo>
                    <a:lnTo>
                      <a:pt x="404" y="710"/>
                    </a:lnTo>
                    <a:lnTo>
                      <a:pt x="405" y="710"/>
                    </a:lnTo>
                    <a:lnTo>
                      <a:pt x="405" y="710"/>
                    </a:lnTo>
                    <a:lnTo>
                      <a:pt x="407" y="710"/>
                    </a:lnTo>
                    <a:lnTo>
                      <a:pt x="407" y="710"/>
                    </a:lnTo>
                    <a:lnTo>
                      <a:pt x="408" y="709"/>
                    </a:lnTo>
                    <a:lnTo>
                      <a:pt x="408" y="709"/>
                    </a:lnTo>
                    <a:lnTo>
                      <a:pt x="410" y="709"/>
                    </a:lnTo>
                    <a:lnTo>
                      <a:pt x="410" y="709"/>
                    </a:lnTo>
                    <a:lnTo>
                      <a:pt x="410" y="708"/>
                    </a:lnTo>
                    <a:lnTo>
                      <a:pt x="410" y="708"/>
                    </a:lnTo>
                    <a:lnTo>
                      <a:pt x="413" y="706"/>
                    </a:lnTo>
                    <a:lnTo>
                      <a:pt x="413" y="706"/>
                    </a:lnTo>
                    <a:lnTo>
                      <a:pt x="417" y="705"/>
                    </a:lnTo>
                    <a:lnTo>
                      <a:pt x="417" y="705"/>
                    </a:lnTo>
                    <a:lnTo>
                      <a:pt x="417" y="705"/>
                    </a:lnTo>
                    <a:lnTo>
                      <a:pt x="417" y="705"/>
                    </a:lnTo>
                    <a:lnTo>
                      <a:pt x="419" y="704"/>
                    </a:lnTo>
                    <a:lnTo>
                      <a:pt x="419" y="704"/>
                    </a:lnTo>
                    <a:lnTo>
                      <a:pt x="419" y="704"/>
                    </a:lnTo>
                    <a:lnTo>
                      <a:pt x="419" y="704"/>
                    </a:lnTo>
                    <a:lnTo>
                      <a:pt x="422" y="703"/>
                    </a:lnTo>
                    <a:lnTo>
                      <a:pt x="422" y="703"/>
                    </a:lnTo>
                    <a:lnTo>
                      <a:pt x="422" y="703"/>
                    </a:lnTo>
                    <a:lnTo>
                      <a:pt x="422" y="703"/>
                    </a:lnTo>
                    <a:lnTo>
                      <a:pt x="426" y="700"/>
                    </a:lnTo>
                    <a:lnTo>
                      <a:pt x="426" y="700"/>
                    </a:lnTo>
                    <a:lnTo>
                      <a:pt x="426" y="699"/>
                    </a:lnTo>
                    <a:lnTo>
                      <a:pt x="426" y="699"/>
                    </a:lnTo>
                    <a:lnTo>
                      <a:pt x="427" y="697"/>
                    </a:lnTo>
                    <a:lnTo>
                      <a:pt x="427" y="697"/>
                    </a:lnTo>
                    <a:lnTo>
                      <a:pt x="427" y="696"/>
                    </a:lnTo>
                    <a:lnTo>
                      <a:pt x="427" y="696"/>
                    </a:lnTo>
                    <a:lnTo>
                      <a:pt x="428" y="695"/>
                    </a:lnTo>
                    <a:lnTo>
                      <a:pt x="428" y="695"/>
                    </a:lnTo>
                    <a:lnTo>
                      <a:pt x="428" y="694"/>
                    </a:lnTo>
                    <a:lnTo>
                      <a:pt x="428" y="694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91"/>
                    </a:lnTo>
                    <a:lnTo>
                      <a:pt x="429" y="680"/>
                    </a:lnTo>
                    <a:lnTo>
                      <a:pt x="429" y="663"/>
                    </a:lnTo>
                    <a:lnTo>
                      <a:pt x="429" y="663"/>
                    </a:lnTo>
                    <a:lnTo>
                      <a:pt x="427" y="643"/>
                    </a:lnTo>
                    <a:lnTo>
                      <a:pt x="424" y="627"/>
                    </a:lnTo>
                    <a:lnTo>
                      <a:pt x="422" y="614"/>
                    </a:lnTo>
                    <a:lnTo>
                      <a:pt x="419" y="604"/>
                    </a:lnTo>
                    <a:lnTo>
                      <a:pt x="419" y="604"/>
                    </a:lnTo>
                    <a:lnTo>
                      <a:pt x="446" y="587"/>
                    </a:lnTo>
                    <a:lnTo>
                      <a:pt x="446" y="587"/>
                    </a:lnTo>
                    <a:lnTo>
                      <a:pt x="453" y="592"/>
                    </a:lnTo>
                    <a:lnTo>
                      <a:pt x="465" y="599"/>
                    </a:lnTo>
                    <a:lnTo>
                      <a:pt x="478" y="607"/>
                    </a:lnTo>
                    <a:lnTo>
                      <a:pt x="497" y="616"/>
                    </a:lnTo>
                    <a:lnTo>
                      <a:pt x="497" y="616"/>
                    </a:lnTo>
                    <a:lnTo>
                      <a:pt x="512" y="622"/>
                    </a:lnTo>
                    <a:lnTo>
                      <a:pt x="524" y="626"/>
                    </a:lnTo>
                    <a:lnTo>
                      <a:pt x="524" y="626"/>
                    </a:lnTo>
                    <a:lnTo>
                      <a:pt x="524" y="626"/>
                    </a:lnTo>
                    <a:lnTo>
                      <a:pt x="524" y="626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8" y="626"/>
                    </a:lnTo>
                    <a:lnTo>
                      <a:pt x="528" y="626"/>
                    </a:lnTo>
                    <a:lnTo>
                      <a:pt x="529" y="626"/>
                    </a:lnTo>
                    <a:lnTo>
                      <a:pt x="529" y="626"/>
                    </a:lnTo>
                    <a:lnTo>
                      <a:pt x="530" y="626"/>
                    </a:lnTo>
                    <a:lnTo>
                      <a:pt x="530" y="626"/>
                    </a:lnTo>
                    <a:lnTo>
                      <a:pt x="531" y="626"/>
                    </a:lnTo>
                    <a:lnTo>
                      <a:pt x="531" y="626"/>
                    </a:lnTo>
                    <a:lnTo>
                      <a:pt x="533" y="624"/>
                    </a:lnTo>
                    <a:lnTo>
                      <a:pt x="533" y="624"/>
                    </a:lnTo>
                    <a:lnTo>
                      <a:pt x="534" y="624"/>
                    </a:lnTo>
                    <a:lnTo>
                      <a:pt x="534" y="624"/>
                    </a:lnTo>
                    <a:lnTo>
                      <a:pt x="534" y="624"/>
                    </a:lnTo>
                    <a:lnTo>
                      <a:pt x="534" y="624"/>
                    </a:lnTo>
                    <a:lnTo>
                      <a:pt x="536" y="623"/>
                    </a:lnTo>
                    <a:lnTo>
                      <a:pt x="536" y="623"/>
                    </a:lnTo>
                    <a:lnTo>
                      <a:pt x="536" y="622"/>
                    </a:lnTo>
                    <a:lnTo>
                      <a:pt x="536" y="622"/>
                    </a:lnTo>
                    <a:lnTo>
                      <a:pt x="538" y="621"/>
                    </a:lnTo>
                    <a:lnTo>
                      <a:pt x="538" y="621"/>
                    </a:lnTo>
                    <a:lnTo>
                      <a:pt x="539" y="621"/>
                    </a:lnTo>
                    <a:lnTo>
                      <a:pt x="539" y="621"/>
                    </a:lnTo>
                    <a:lnTo>
                      <a:pt x="540" y="619"/>
                    </a:lnTo>
                    <a:lnTo>
                      <a:pt x="540" y="619"/>
                    </a:lnTo>
                    <a:lnTo>
                      <a:pt x="541" y="618"/>
                    </a:lnTo>
                    <a:lnTo>
                      <a:pt x="541" y="618"/>
                    </a:lnTo>
                    <a:lnTo>
                      <a:pt x="543" y="616"/>
                    </a:lnTo>
                    <a:lnTo>
                      <a:pt x="543" y="616"/>
                    </a:lnTo>
                    <a:lnTo>
                      <a:pt x="545" y="614"/>
                    </a:lnTo>
                    <a:lnTo>
                      <a:pt x="545" y="614"/>
                    </a:lnTo>
                    <a:lnTo>
                      <a:pt x="547" y="613"/>
                    </a:lnTo>
                    <a:lnTo>
                      <a:pt x="547" y="613"/>
                    </a:lnTo>
                    <a:lnTo>
                      <a:pt x="548" y="612"/>
                    </a:lnTo>
                    <a:lnTo>
                      <a:pt x="548" y="612"/>
                    </a:lnTo>
                    <a:lnTo>
                      <a:pt x="548" y="611"/>
                    </a:lnTo>
                    <a:lnTo>
                      <a:pt x="548" y="611"/>
                    </a:lnTo>
                    <a:lnTo>
                      <a:pt x="549" y="609"/>
                    </a:lnTo>
                    <a:lnTo>
                      <a:pt x="549" y="609"/>
                    </a:lnTo>
                    <a:lnTo>
                      <a:pt x="550" y="609"/>
                    </a:lnTo>
                    <a:lnTo>
                      <a:pt x="550" y="609"/>
                    </a:lnTo>
                    <a:lnTo>
                      <a:pt x="552" y="607"/>
                    </a:lnTo>
                    <a:lnTo>
                      <a:pt x="552" y="607"/>
                    </a:lnTo>
                    <a:lnTo>
                      <a:pt x="552" y="607"/>
                    </a:lnTo>
                    <a:lnTo>
                      <a:pt x="552" y="607"/>
                    </a:lnTo>
                    <a:lnTo>
                      <a:pt x="553" y="604"/>
                    </a:lnTo>
                    <a:lnTo>
                      <a:pt x="553" y="604"/>
                    </a:lnTo>
                    <a:lnTo>
                      <a:pt x="553" y="604"/>
                    </a:lnTo>
                    <a:lnTo>
                      <a:pt x="553" y="604"/>
                    </a:lnTo>
                    <a:lnTo>
                      <a:pt x="553" y="603"/>
                    </a:lnTo>
                    <a:lnTo>
                      <a:pt x="553" y="603"/>
                    </a:lnTo>
                    <a:lnTo>
                      <a:pt x="553" y="602"/>
                    </a:lnTo>
                    <a:lnTo>
                      <a:pt x="553" y="602"/>
                    </a:lnTo>
                    <a:lnTo>
                      <a:pt x="553" y="599"/>
                    </a:lnTo>
                    <a:lnTo>
                      <a:pt x="553" y="599"/>
                    </a:lnTo>
                    <a:lnTo>
                      <a:pt x="553" y="599"/>
                    </a:lnTo>
                    <a:lnTo>
                      <a:pt x="553" y="599"/>
                    </a:lnTo>
                    <a:lnTo>
                      <a:pt x="553" y="595"/>
                    </a:lnTo>
                    <a:lnTo>
                      <a:pt x="553" y="595"/>
                    </a:lnTo>
                    <a:lnTo>
                      <a:pt x="553" y="595"/>
                    </a:lnTo>
                    <a:lnTo>
                      <a:pt x="553" y="595"/>
                    </a:lnTo>
                    <a:lnTo>
                      <a:pt x="549" y="585"/>
                    </a:lnTo>
                    <a:lnTo>
                      <a:pt x="543" y="570"/>
                    </a:lnTo>
                    <a:lnTo>
                      <a:pt x="543" y="570"/>
                    </a:lnTo>
                    <a:lnTo>
                      <a:pt x="535" y="551"/>
                    </a:lnTo>
                    <a:lnTo>
                      <a:pt x="526" y="537"/>
                    </a:lnTo>
                    <a:lnTo>
                      <a:pt x="519" y="526"/>
                    </a:lnTo>
                    <a:lnTo>
                      <a:pt x="514" y="519"/>
                    </a:lnTo>
                    <a:lnTo>
                      <a:pt x="514" y="519"/>
                    </a:lnTo>
                    <a:lnTo>
                      <a:pt x="533" y="492"/>
                    </a:lnTo>
                    <a:lnTo>
                      <a:pt x="533" y="492"/>
                    </a:lnTo>
                    <a:lnTo>
                      <a:pt x="541" y="495"/>
                    </a:lnTo>
                    <a:lnTo>
                      <a:pt x="554" y="497"/>
                    </a:lnTo>
                    <a:lnTo>
                      <a:pt x="570" y="500"/>
                    </a:lnTo>
                    <a:lnTo>
                      <a:pt x="591" y="502"/>
                    </a:lnTo>
                    <a:lnTo>
                      <a:pt x="591" y="502"/>
                    </a:lnTo>
                    <a:lnTo>
                      <a:pt x="607" y="502"/>
                    </a:lnTo>
                    <a:lnTo>
                      <a:pt x="618" y="502"/>
                    </a:lnTo>
                    <a:lnTo>
                      <a:pt x="618" y="502"/>
                    </a:lnTo>
                    <a:lnTo>
                      <a:pt x="618" y="502"/>
                    </a:lnTo>
                    <a:lnTo>
                      <a:pt x="618" y="502"/>
                    </a:lnTo>
                    <a:lnTo>
                      <a:pt x="622" y="501"/>
                    </a:lnTo>
                    <a:lnTo>
                      <a:pt x="622" y="501"/>
                    </a:lnTo>
                    <a:lnTo>
                      <a:pt x="622" y="501"/>
                    </a:lnTo>
                    <a:lnTo>
                      <a:pt x="622" y="501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6" y="498"/>
                    </a:lnTo>
                    <a:lnTo>
                      <a:pt x="626" y="498"/>
                    </a:lnTo>
                    <a:lnTo>
                      <a:pt x="627" y="498"/>
                    </a:lnTo>
                    <a:lnTo>
                      <a:pt x="627" y="498"/>
                    </a:lnTo>
                    <a:lnTo>
                      <a:pt x="628" y="497"/>
                    </a:lnTo>
                    <a:lnTo>
                      <a:pt x="628" y="497"/>
                    </a:lnTo>
                    <a:lnTo>
                      <a:pt x="628" y="497"/>
                    </a:lnTo>
                    <a:lnTo>
                      <a:pt x="628" y="497"/>
                    </a:lnTo>
                    <a:lnTo>
                      <a:pt x="630" y="495"/>
                    </a:lnTo>
                    <a:lnTo>
                      <a:pt x="630" y="495"/>
                    </a:lnTo>
                    <a:lnTo>
                      <a:pt x="630" y="495"/>
                    </a:lnTo>
                    <a:lnTo>
                      <a:pt x="630" y="495"/>
                    </a:lnTo>
                    <a:lnTo>
                      <a:pt x="631" y="492"/>
                    </a:lnTo>
                    <a:lnTo>
                      <a:pt x="631" y="492"/>
                    </a:lnTo>
                    <a:lnTo>
                      <a:pt x="631" y="492"/>
                    </a:lnTo>
                    <a:lnTo>
                      <a:pt x="631" y="492"/>
                    </a:lnTo>
                    <a:lnTo>
                      <a:pt x="632" y="490"/>
                    </a:lnTo>
                    <a:lnTo>
                      <a:pt x="632" y="490"/>
                    </a:lnTo>
                    <a:lnTo>
                      <a:pt x="633" y="488"/>
                    </a:lnTo>
                    <a:lnTo>
                      <a:pt x="633" y="488"/>
                    </a:lnTo>
                    <a:lnTo>
                      <a:pt x="635" y="486"/>
                    </a:lnTo>
                    <a:lnTo>
                      <a:pt x="635" y="486"/>
                    </a:lnTo>
                    <a:lnTo>
                      <a:pt x="636" y="483"/>
                    </a:lnTo>
                    <a:lnTo>
                      <a:pt x="636" y="483"/>
                    </a:lnTo>
                    <a:lnTo>
                      <a:pt x="636" y="482"/>
                    </a:lnTo>
                    <a:lnTo>
                      <a:pt x="636" y="482"/>
                    </a:lnTo>
                    <a:lnTo>
                      <a:pt x="637" y="481"/>
                    </a:lnTo>
                    <a:lnTo>
                      <a:pt x="637" y="481"/>
                    </a:lnTo>
                    <a:lnTo>
                      <a:pt x="637" y="480"/>
                    </a:lnTo>
                    <a:lnTo>
                      <a:pt x="637" y="480"/>
                    </a:lnTo>
                    <a:lnTo>
                      <a:pt x="637" y="478"/>
                    </a:lnTo>
                    <a:lnTo>
                      <a:pt x="637" y="478"/>
                    </a:lnTo>
                    <a:lnTo>
                      <a:pt x="638" y="477"/>
                    </a:lnTo>
                    <a:lnTo>
                      <a:pt x="638" y="477"/>
                    </a:lnTo>
                    <a:lnTo>
                      <a:pt x="638" y="475"/>
                    </a:lnTo>
                    <a:lnTo>
                      <a:pt x="638" y="475"/>
                    </a:lnTo>
                    <a:lnTo>
                      <a:pt x="638" y="475"/>
                    </a:lnTo>
                    <a:lnTo>
                      <a:pt x="638" y="475"/>
                    </a:lnTo>
                    <a:lnTo>
                      <a:pt x="638" y="472"/>
                    </a:lnTo>
                    <a:lnTo>
                      <a:pt x="638" y="472"/>
                    </a:lnTo>
                    <a:lnTo>
                      <a:pt x="638" y="472"/>
                    </a:lnTo>
                    <a:lnTo>
                      <a:pt x="638" y="472"/>
                    </a:lnTo>
                    <a:lnTo>
                      <a:pt x="638" y="471"/>
                    </a:lnTo>
                    <a:lnTo>
                      <a:pt x="638" y="471"/>
                    </a:lnTo>
                    <a:lnTo>
                      <a:pt x="638" y="469"/>
                    </a:lnTo>
                    <a:lnTo>
                      <a:pt x="638" y="469"/>
                    </a:lnTo>
                    <a:lnTo>
                      <a:pt x="637" y="467"/>
                    </a:lnTo>
                    <a:lnTo>
                      <a:pt x="637" y="467"/>
                    </a:lnTo>
                    <a:lnTo>
                      <a:pt x="637" y="467"/>
                    </a:lnTo>
                    <a:lnTo>
                      <a:pt x="637" y="467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0" y="456"/>
                    </a:lnTo>
                    <a:lnTo>
                      <a:pt x="618" y="443"/>
                    </a:lnTo>
                    <a:lnTo>
                      <a:pt x="618" y="443"/>
                    </a:lnTo>
                    <a:lnTo>
                      <a:pt x="604" y="428"/>
                    </a:lnTo>
                    <a:lnTo>
                      <a:pt x="591" y="418"/>
                    </a:lnTo>
                    <a:lnTo>
                      <a:pt x="581" y="409"/>
                    </a:lnTo>
                    <a:lnTo>
                      <a:pt x="573" y="404"/>
                    </a:lnTo>
                    <a:lnTo>
                      <a:pt x="573" y="404"/>
                    </a:lnTo>
                    <a:lnTo>
                      <a:pt x="577" y="389"/>
                    </a:lnTo>
                    <a:lnTo>
                      <a:pt x="577" y="389"/>
                    </a:lnTo>
                    <a:lnTo>
                      <a:pt x="581" y="374"/>
                    </a:lnTo>
                    <a:lnTo>
                      <a:pt x="581" y="374"/>
                    </a:lnTo>
                    <a:lnTo>
                      <a:pt x="591" y="372"/>
                    </a:lnTo>
                    <a:lnTo>
                      <a:pt x="603" y="371"/>
                    </a:lnTo>
                    <a:lnTo>
                      <a:pt x="620" y="367"/>
                    </a:lnTo>
                    <a:lnTo>
                      <a:pt x="640" y="362"/>
                    </a:lnTo>
                    <a:lnTo>
                      <a:pt x="640" y="362"/>
                    </a:lnTo>
                    <a:lnTo>
                      <a:pt x="656" y="357"/>
                    </a:lnTo>
                    <a:lnTo>
                      <a:pt x="665" y="354"/>
                    </a:lnTo>
                    <a:lnTo>
                      <a:pt x="665" y="354"/>
                    </a:lnTo>
                    <a:lnTo>
                      <a:pt x="666" y="354"/>
                    </a:lnTo>
                    <a:lnTo>
                      <a:pt x="666" y="354"/>
                    </a:lnTo>
                    <a:lnTo>
                      <a:pt x="669" y="351"/>
                    </a:lnTo>
                    <a:lnTo>
                      <a:pt x="669" y="351"/>
                    </a:lnTo>
                    <a:lnTo>
                      <a:pt x="669" y="351"/>
                    </a:lnTo>
                    <a:lnTo>
                      <a:pt x="669" y="351"/>
                    </a:lnTo>
                    <a:lnTo>
                      <a:pt x="670" y="350"/>
                    </a:lnTo>
                    <a:lnTo>
                      <a:pt x="670" y="350"/>
                    </a:lnTo>
                    <a:lnTo>
                      <a:pt x="671" y="349"/>
                    </a:lnTo>
                    <a:lnTo>
                      <a:pt x="671" y="349"/>
                    </a:lnTo>
                    <a:lnTo>
                      <a:pt x="672" y="347"/>
                    </a:lnTo>
                    <a:lnTo>
                      <a:pt x="672" y="347"/>
                    </a:lnTo>
                    <a:lnTo>
                      <a:pt x="672" y="347"/>
                    </a:lnTo>
                    <a:lnTo>
                      <a:pt x="672" y="347"/>
                    </a:lnTo>
                    <a:lnTo>
                      <a:pt x="674" y="345"/>
                    </a:lnTo>
                    <a:lnTo>
                      <a:pt x="674" y="345"/>
                    </a:lnTo>
                    <a:lnTo>
                      <a:pt x="674" y="345"/>
                    </a:lnTo>
                    <a:lnTo>
                      <a:pt x="674" y="345"/>
                    </a:lnTo>
                    <a:lnTo>
                      <a:pt x="674" y="342"/>
                    </a:lnTo>
                    <a:lnTo>
                      <a:pt x="674" y="342"/>
                    </a:lnTo>
                    <a:lnTo>
                      <a:pt x="674" y="342"/>
                    </a:lnTo>
                    <a:lnTo>
                      <a:pt x="674" y="342"/>
                    </a:lnTo>
                    <a:lnTo>
                      <a:pt x="675" y="340"/>
                    </a:lnTo>
                    <a:lnTo>
                      <a:pt x="675" y="340"/>
                    </a:lnTo>
                    <a:lnTo>
                      <a:pt x="675" y="340"/>
                    </a:lnTo>
                    <a:lnTo>
                      <a:pt x="675" y="340"/>
                    </a:lnTo>
                    <a:lnTo>
                      <a:pt x="675" y="337"/>
                    </a:lnTo>
                    <a:lnTo>
                      <a:pt x="675" y="337"/>
                    </a:lnTo>
                    <a:lnTo>
                      <a:pt x="675" y="336"/>
                    </a:lnTo>
                    <a:lnTo>
                      <a:pt x="675" y="336"/>
                    </a:lnTo>
                    <a:lnTo>
                      <a:pt x="675" y="333"/>
                    </a:lnTo>
                    <a:lnTo>
                      <a:pt x="675" y="333"/>
                    </a:lnTo>
                    <a:lnTo>
                      <a:pt x="675" y="330"/>
                    </a:lnTo>
                    <a:lnTo>
                      <a:pt x="675" y="330"/>
                    </a:lnTo>
                    <a:lnTo>
                      <a:pt x="675" y="330"/>
                    </a:lnTo>
                    <a:lnTo>
                      <a:pt x="675" y="330"/>
                    </a:lnTo>
                    <a:lnTo>
                      <a:pt x="676" y="327"/>
                    </a:lnTo>
                    <a:lnTo>
                      <a:pt x="676" y="327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3"/>
                    </a:lnTo>
                    <a:lnTo>
                      <a:pt x="676" y="323"/>
                    </a:lnTo>
                    <a:lnTo>
                      <a:pt x="676" y="323"/>
                    </a:lnTo>
                    <a:lnTo>
                      <a:pt x="676" y="323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5" y="321"/>
                    </a:lnTo>
                    <a:lnTo>
                      <a:pt x="675" y="318"/>
                    </a:lnTo>
                    <a:lnTo>
                      <a:pt x="675" y="318"/>
                    </a:lnTo>
                    <a:lnTo>
                      <a:pt x="675" y="318"/>
                    </a:lnTo>
                    <a:lnTo>
                      <a:pt x="675" y="318"/>
                    </a:lnTo>
                    <a:lnTo>
                      <a:pt x="674" y="317"/>
                    </a:lnTo>
                    <a:lnTo>
                      <a:pt x="674" y="317"/>
                    </a:lnTo>
                    <a:lnTo>
                      <a:pt x="674" y="316"/>
                    </a:lnTo>
                    <a:lnTo>
                      <a:pt x="674" y="316"/>
                    </a:lnTo>
                    <a:lnTo>
                      <a:pt x="672" y="315"/>
                    </a:lnTo>
                    <a:lnTo>
                      <a:pt x="672" y="315"/>
                    </a:lnTo>
                    <a:lnTo>
                      <a:pt x="671" y="313"/>
                    </a:lnTo>
                    <a:lnTo>
                      <a:pt x="671" y="313"/>
                    </a:lnTo>
                    <a:lnTo>
                      <a:pt x="669" y="312"/>
                    </a:lnTo>
                    <a:lnTo>
                      <a:pt x="669" y="312"/>
                    </a:lnTo>
                    <a:lnTo>
                      <a:pt x="669" y="312"/>
                    </a:lnTo>
                    <a:lnTo>
                      <a:pt x="669" y="312"/>
                    </a:lnTo>
                    <a:lnTo>
                      <a:pt x="660" y="306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27" y="289"/>
                    </a:lnTo>
                    <a:lnTo>
                      <a:pt x="611" y="283"/>
                    </a:lnTo>
                    <a:lnTo>
                      <a:pt x="598" y="279"/>
                    </a:lnTo>
                    <a:lnTo>
                      <a:pt x="589" y="277"/>
                    </a:lnTo>
                    <a:lnTo>
                      <a:pt x="589" y="277"/>
                    </a:lnTo>
                    <a:lnTo>
                      <a:pt x="587" y="245"/>
                    </a:lnTo>
                    <a:lnTo>
                      <a:pt x="587" y="245"/>
                    </a:lnTo>
                    <a:lnTo>
                      <a:pt x="596" y="241"/>
                    </a:lnTo>
                    <a:lnTo>
                      <a:pt x="607" y="235"/>
                    </a:lnTo>
                    <a:lnTo>
                      <a:pt x="622" y="226"/>
                    </a:lnTo>
                    <a:lnTo>
                      <a:pt x="638" y="215"/>
                    </a:lnTo>
                    <a:lnTo>
                      <a:pt x="638" y="215"/>
                    </a:lnTo>
                    <a:lnTo>
                      <a:pt x="651" y="205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59" y="197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2" y="192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90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7"/>
                    </a:lnTo>
                    <a:lnTo>
                      <a:pt x="664" y="185"/>
                    </a:lnTo>
                    <a:lnTo>
                      <a:pt x="664" y="185"/>
                    </a:lnTo>
                    <a:lnTo>
                      <a:pt x="664" y="185"/>
                    </a:lnTo>
                    <a:lnTo>
                      <a:pt x="664" y="185"/>
                    </a:lnTo>
                    <a:lnTo>
                      <a:pt x="664" y="182"/>
                    </a:lnTo>
                    <a:lnTo>
                      <a:pt x="664" y="182"/>
                    </a:lnTo>
                    <a:lnTo>
                      <a:pt x="662" y="181"/>
                    </a:lnTo>
                    <a:lnTo>
                      <a:pt x="662" y="181"/>
                    </a:lnTo>
                    <a:lnTo>
                      <a:pt x="662" y="180"/>
                    </a:lnTo>
                    <a:lnTo>
                      <a:pt x="662" y="180"/>
                    </a:lnTo>
                    <a:lnTo>
                      <a:pt x="662" y="178"/>
                    </a:lnTo>
                    <a:lnTo>
                      <a:pt x="662" y="178"/>
                    </a:lnTo>
                    <a:lnTo>
                      <a:pt x="661" y="175"/>
                    </a:lnTo>
                    <a:lnTo>
                      <a:pt x="661" y="175"/>
                    </a:lnTo>
                    <a:lnTo>
                      <a:pt x="660" y="172"/>
                    </a:lnTo>
                    <a:lnTo>
                      <a:pt x="660" y="172"/>
                    </a:lnTo>
                    <a:lnTo>
                      <a:pt x="660" y="171"/>
                    </a:lnTo>
                    <a:lnTo>
                      <a:pt x="660" y="171"/>
                    </a:lnTo>
                    <a:lnTo>
                      <a:pt x="660" y="170"/>
                    </a:lnTo>
                    <a:lnTo>
                      <a:pt x="660" y="170"/>
                    </a:lnTo>
                    <a:lnTo>
                      <a:pt x="660" y="168"/>
                    </a:lnTo>
                    <a:lnTo>
                      <a:pt x="660" y="168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57" y="163"/>
                    </a:lnTo>
                    <a:lnTo>
                      <a:pt x="657" y="163"/>
                    </a:lnTo>
                    <a:lnTo>
                      <a:pt x="657" y="163"/>
                    </a:lnTo>
                    <a:lnTo>
                      <a:pt x="657" y="163"/>
                    </a:lnTo>
                    <a:lnTo>
                      <a:pt x="656" y="162"/>
                    </a:lnTo>
                    <a:lnTo>
                      <a:pt x="656" y="162"/>
                    </a:lnTo>
                    <a:lnTo>
                      <a:pt x="656" y="161"/>
                    </a:lnTo>
                    <a:lnTo>
                      <a:pt x="656" y="161"/>
                    </a:lnTo>
                    <a:lnTo>
                      <a:pt x="655" y="160"/>
                    </a:lnTo>
                    <a:lnTo>
                      <a:pt x="655" y="160"/>
                    </a:lnTo>
                    <a:lnTo>
                      <a:pt x="654" y="160"/>
                    </a:lnTo>
                    <a:lnTo>
                      <a:pt x="654" y="160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49" y="157"/>
                    </a:lnTo>
                    <a:lnTo>
                      <a:pt x="637" y="155"/>
                    </a:lnTo>
                    <a:lnTo>
                      <a:pt x="621" y="152"/>
                    </a:lnTo>
                    <a:lnTo>
                      <a:pt x="621" y="152"/>
                    </a:lnTo>
                    <a:lnTo>
                      <a:pt x="601" y="151"/>
                    </a:lnTo>
                    <a:lnTo>
                      <a:pt x="584" y="151"/>
                    </a:lnTo>
                    <a:lnTo>
                      <a:pt x="570" y="151"/>
                    </a:lnTo>
                    <a:lnTo>
                      <a:pt x="562" y="152"/>
                    </a:lnTo>
                    <a:lnTo>
                      <a:pt x="562" y="152"/>
                    </a:lnTo>
                    <a:lnTo>
                      <a:pt x="548" y="123"/>
                    </a:lnTo>
                    <a:lnTo>
                      <a:pt x="548" y="123"/>
                    </a:lnTo>
                    <a:lnTo>
                      <a:pt x="554" y="117"/>
                    </a:lnTo>
                    <a:lnTo>
                      <a:pt x="564" y="107"/>
                    </a:lnTo>
                    <a:lnTo>
                      <a:pt x="574" y="94"/>
                    </a:lnTo>
                    <a:lnTo>
                      <a:pt x="587" y="76"/>
                    </a:lnTo>
                    <a:lnTo>
                      <a:pt x="587" y="76"/>
                    </a:lnTo>
                    <a:lnTo>
                      <a:pt x="594" y="6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599" y="54"/>
                    </a:lnTo>
                    <a:lnTo>
                      <a:pt x="601" y="51"/>
                    </a:lnTo>
                    <a:lnTo>
                      <a:pt x="601" y="51"/>
                    </a:lnTo>
                    <a:lnTo>
                      <a:pt x="601" y="50"/>
                    </a:lnTo>
                    <a:lnTo>
                      <a:pt x="601" y="50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7"/>
                    </a:lnTo>
                    <a:lnTo>
                      <a:pt x="602" y="45"/>
                    </a:lnTo>
                    <a:lnTo>
                      <a:pt x="602" y="45"/>
                    </a:lnTo>
                    <a:lnTo>
                      <a:pt x="601" y="45"/>
                    </a:lnTo>
                    <a:lnTo>
                      <a:pt x="601" y="45"/>
                    </a:lnTo>
                    <a:lnTo>
                      <a:pt x="601" y="42"/>
                    </a:lnTo>
                    <a:lnTo>
                      <a:pt x="601" y="42"/>
                    </a:lnTo>
                    <a:lnTo>
                      <a:pt x="601" y="42"/>
                    </a:lnTo>
                    <a:lnTo>
                      <a:pt x="601" y="42"/>
                    </a:lnTo>
                    <a:lnTo>
                      <a:pt x="599" y="40"/>
                    </a:lnTo>
                    <a:lnTo>
                      <a:pt x="599" y="40"/>
                    </a:lnTo>
                    <a:lnTo>
                      <a:pt x="599" y="40"/>
                    </a:lnTo>
                    <a:lnTo>
                      <a:pt x="599" y="40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598" y="37"/>
                    </a:lnTo>
                    <a:lnTo>
                      <a:pt x="597" y="35"/>
                    </a:lnTo>
                    <a:lnTo>
                      <a:pt x="597" y="35"/>
                    </a:lnTo>
                    <a:lnTo>
                      <a:pt x="596" y="34"/>
                    </a:lnTo>
                    <a:lnTo>
                      <a:pt x="596" y="34"/>
                    </a:lnTo>
                    <a:lnTo>
                      <a:pt x="594" y="31"/>
                    </a:lnTo>
                    <a:lnTo>
                      <a:pt x="594" y="31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2" y="29"/>
                    </a:lnTo>
                    <a:lnTo>
                      <a:pt x="592" y="29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89" y="24"/>
                    </a:lnTo>
                    <a:lnTo>
                      <a:pt x="589" y="24"/>
                    </a:lnTo>
                    <a:lnTo>
                      <a:pt x="588" y="24"/>
                    </a:lnTo>
                    <a:lnTo>
                      <a:pt x="588" y="24"/>
                    </a:lnTo>
                    <a:lnTo>
                      <a:pt x="587" y="22"/>
                    </a:lnTo>
                    <a:lnTo>
                      <a:pt x="587" y="22"/>
                    </a:lnTo>
                    <a:lnTo>
                      <a:pt x="586" y="22"/>
                    </a:lnTo>
                    <a:lnTo>
                      <a:pt x="586" y="22"/>
                    </a:lnTo>
                    <a:lnTo>
                      <a:pt x="584" y="21"/>
                    </a:lnTo>
                    <a:lnTo>
                      <a:pt x="584" y="21"/>
                    </a:lnTo>
                    <a:lnTo>
                      <a:pt x="584" y="20"/>
                    </a:lnTo>
                    <a:lnTo>
                      <a:pt x="584" y="20"/>
                    </a:lnTo>
                    <a:lnTo>
                      <a:pt x="582" y="20"/>
                    </a:lnTo>
                    <a:lnTo>
                      <a:pt x="582" y="20"/>
                    </a:lnTo>
                    <a:lnTo>
                      <a:pt x="582" y="20"/>
                    </a:lnTo>
                    <a:lnTo>
                      <a:pt x="582" y="20"/>
                    </a:lnTo>
                    <a:lnTo>
                      <a:pt x="579" y="19"/>
                    </a:lnTo>
                    <a:lnTo>
                      <a:pt x="579" y="19"/>
                    </a:lnTo>
                    <a:lnTo>
                      <a:pt x="578" y="19"/>
                    </a:lnTo>
                    <a:lnTo>
                      <a:pt x="578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75" y="19"/>
                    </a:lnTo>
                    <a:lnTo>
                      <a:pt x="564" y="20"/>
                    </a:lnTo>
                    <a:lnTo>
                      <a:pt x="549" y="24"/>
                    </a:lnTo>
                    <a:lnTo>
                      <a:pt x="549" y="24"/>
                    </a:lnTo>
                    <a:lnTo>
                      <a:pt x="529" y="29"/>
                    </a:lnTo>
                    <a:lnTo>
                      <a:pt x="512" y="35"/>
                    </a:lnTo>
                    <a:lnTo>
                      <a:pt x="500" y="40"/>
                    </a:lnTo>
                    <a:lnTo>
                      <a:pt x="492" y="44"/>
                    </a:lnTo>
                    <a:lnTo>
                      <a:pt x="492" y="44"/>
                    </a:lnTo>
                    <a:lnTo>
                      <a:pt x="470" y="22"/>
                    </a:lnTo>
                    <a:lnTo>
                      <a:pt x="470" y="22"/>
                    </a:lnTo>
                    <a:lnTo>
                      <a:pt x="475" y="13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13" y="27"/>
                    </a:lnTo>
                    <a:lnTo>
                      <a:pt x="413" y="27"/>
                    </a:lnTo>
                    <a:lnTo>
                      <a:pt x="428" y="39"/>
                    </a:lnTo>
                    <a:lnTo>
                      <a:pt x="442" y="51"/>
                    </a:lnTo>
                    <a:lnTo>
                      <a:pt x="456" y="65"/>
                    </a:lnTo>
                    <a:lnTo>
                      <a:pt x="468" y="79"/>
                    </a:lnTo>
                    <a:lnTo>
                      <a:pt x="481" y="93"/>
                    </a:lnTo>
                    <a:lnTo>
                      <a:pt x="492" y="109"/>
                    </a:lnTo>
                    <a:lnTo>
                      <a:pt x="502" y="124"/>
                    </a:lnTo>
                    <a:lnTo>
                      <a:pt x="511" y="142"/>
                    </a:lnTo>
                    <a:lnTo>
                      <a:pt x="520" y="158"/>
                    </a:lnTo>
                    <a:lnTo>
                      <a:pt x="528" y="177"/>
                    </a:lnTo>
                    <a:lnTo>
                      <a:pt x="534" y="195"/>
                    </a:lnTo>
                    <a:lnTo>
                      <a:pt x="539" y="214"/>
                    </a:lnTo>
                    <a:lnTo>
                      <a:pt x="544" y="233"/>
                    </a:lnTo>
                    <a:lnTo>
                      <a:pt x="547" y="253"/>
                    </a:lnTo>
                    <a:lnTo>
                      <a:pt x="548" y="273"/>
                    </a:lnTo>
                    <a:lnTo>
                      <a:pt x="549" y="293"/>
                    </a:lnTo>
                    <a:lnTo>
                      <a:pt x="549" y="293"/>
                    </a:lnTo>
                    <a:lnTo>
                      <a:pt x="549" y="311"/>
                    </a:lnTo>
                    <a:lnTo>
                      <a:pt x="548" y="327"/>
                    </a:lnTo>
                    <a:lnTo>
                      <a:pt x="545" y="343"/>
                    </a:lnTo>
                    <a:lnTo>
                      <a:pt x="543" y="360"/>
                    </a:lnTo>
                    <a:lnTo>
                      <a:pt x="539" y="375"/>
                    </a:lnTo>
                    <a:lnTo>
                      <a:pt x="534" y="391"/>
                    </a:lnTo>
                    <a:lnTo>
                      <a:pt x="529" y="406"/>
                    </a:lnTo>
                    <a:lnTo>
                      <a:pt x="523" y="422"/>
                    </a:lnTo>
                    <a:lnTo>
                      <a:pt x="516" y="435"/>
                    </a:lnTo>
                    <a:lnTo>
                      <a:pt x="509" y="449"/>
                    </a:lnTo>
                    <a:lnTo>
                      <a:pt x="501" y="463"/>
                    </a:lnTo>
                    <a:lnTo>
                      <a:pt x="492" y="477"/>
                    </a:lnTo>
                    <a:lnTo>
                      <a:pt x="484" y="490"/>
                    </a:lnTo>
                    <a:lnTo>
                      <a:pt x="473" y="502"/>
                    </a:lnTo>
                    <a:lnTo>
                      <a:pt x="453" y="525"/>
                    </a:lnTo>
                    <a:lnTo>
                      <a:pt x="429" y="546"/>
                    </a:lnTo>
                    <a:lnTo>
                      <a:pt x="417" y="556"/>
                    </a:lnTo>
                    <a:lnTo>
                      <a:pt x="404" y="565"/>
                    </a:lnTo>
                    <a:lnTo>
                      <a:pt x="390" y="574"/>
                    </a:lnTo>
                    <a:lnTo>
                      <a:pt x="378" y="582"/>
                    </a:lnTo>
                    <a:lnTo>
                      <a:pt x="363" y="589"/>
                    </a:lnTo>
                    <a:lnTo>
                      <a:pt x="349" y="595"/>
                    </a:lnTo>
                    <a:lnTo>
                      <a:pt x="334" y="602"/>
                    </a:lnTo>
                    <a:lnTo>
                      <a:pt x="318" y="607"/>
                    </a:lnTo>
                    <a:lnTo>
                      <a:pt x="302" y="612"/>
                    </a:lnTo>
                    <a:lnTo>
                      <a:pt x="287" y="614"/>
                    </a:lnTo>
                    <a:lnTo>
                      <a:pt x="271" y="618"/>
                    </a:lnTo>
                    <a:lnTo>
                      <a:pt x="254" y="619"/>
                    </a:lnTo>
                    <a:lnTo>
                      <a:pt x="238" y="621"/>
                    </a:lnTo>
                    <a:lnTo>
                      <a:pt x="220" y="622"/>
                    </a:lnTo>
                    <a:lnTo>
                      <a:pt x="220" y="622"/>
                    </a:lnTo>
                    <a:lnTo>
                      <a:pt x="191" y="621"/>
                    </a:lnTo>
                    <a:lnTo>
                      <a:pt x="163" y="617"/>
                    </a:lnTo>
                    <a:lnTo>
                      <a:pt x="136" y="611"/>
                    </a:lnTo>
                    <a:lnTo>
                      <a:pt x="111" y="603"/>
                    </a:lnTo>
                    <a:lnTo>
                      <a:pt x="84" y="592"/>
                    </a:lnTo>
                    <a:lnTo>
                      <a:pt x="60" y="580"/>
                    </a:lnTo>
                    <a:lnTo>
                      <a:pt x="38" y="565"/>
                    </a:lnTo>
                    <a:lnTo>
                      <a:pt x="15" y="549"/>
                    </a:lnTo>
                    <a:lnTo>
                      <a:pt x="15" y="549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5" y="660"/>
                    </a:lnTo>
                    <a:lnTo>
                      <a:pt x="5" y="660"/>
                    </a:lnTo>
                    <a:lnTo>
                      <a:pt x="21" y="647"/>
                    </a:lnTo>
                    <a:lnTo>
                      <a:pt x="34" y="637"/>
                    </a:lnTo>
                    <a:lnTo>
                      <a:pt x="44" y="628"/>
                    </a:lnTo>
                    <a:lnTo>
                      <a:pt x="50" y="621"/>
                    </a:lnTo>
                    <a:lnTo>
                      <a:pt x="50" y="6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5306837" y="6387346"/>
                <a:ext cx="589844" cy="451438"/>
              </a:xfrm>
              <a:custGeom>
                <a:avLst/>
                <a:gdLst>
                  <a:gd name="T0" fmla="*/ 860 w 911"/>
                  <a:gd name="T1" fmla="*/ 663 h 698"/>
                  <a:gd name="T2" fmla="*/ 866 w 911"/>
                  <a:gd name="T3" fmla="*/ 655 h 698"/>
                  <a:gd name="T4" fmla="*/ 874 w 911"/>
                  <a:gd name="T5" fmla="*/ 640 h 698"/>
                  <a:gd name="T6" fmla="*/ 872 w 911"/>
                  <a:gd name="T7" fmla="*/ 630 h 698"/>
                  <a:gd name="T8" fmla="*/ 812 w 911"/>
                  <a:gd name="T9" fmla="*/ 552 h 698"/>
                  <a:gd name="T10" fmla="*/ 906 w 911"/>
                  <a:gd name="T11" fmla="*/ 512 h 698"/>
                  <a:gd name="T12" fmla="*/ 910 w 911"/>
                  <a:gd name="T13" fmla="*/ 503 h 698"/>
                  <a:gd name="T14" fmla="*/ 911 w 911"/>
                  <a:gd name="T15" fmla="*/ 486 h 698"/>
                  <a:gd name="T16" fmla="*/ 908 w 911"/>
                  <a:gd name="T17" fmla="*/ 476 h 698"/>
                  <a:gd name="T18" fmla="*/ 831 w 911"/>
                  <a:gd name="T19" fmla="*/ 403 h 698"/>
                  <a:gd name="T20" fmla="*/ 899 w 911"/>
                  <a:gd name="T21" fmla="*/ 353 h 698"/>
                  <a:gd name="T22" fmla="*/ 897 w 911"/>
                  <a:gd name="T23" fmla="*/ 340 h 698"/>
                  <a:gd name="T24" fmla="*/ 892 w 911"/>
                  <a:gd name="T25" fmla="*/ 326 h 698"/>
                  <a:gd name="T26" fmla="*/ 884 w 911"/>
                  <a:gd name="T27" fmla="*/ 319 h 698"/>
                  <a:gd name="T28" fmla="*/ 822 w 911"/>
                  <a:gd name="T29" fmla="*/ 239 h 698"/>
                  <a:gd name="T30" fmla="*/ 837 w 911"/>
                  <a:gd name="T31" fmla="*/ 207 h 698"/>
                  <a:gd name="T32" fmla="*/ 832 w 911"/>
                  <a:gd name="T33" fmla="*/ 197 h 698"/>
                  <a:gd name="T34" fmla="*/ 822 w 911"/>
                  <a:gd name="T35" fmla="*/ 184 h 698"/>
                  <a:gd name="T36" fmla="*/ 811 w 911"/>
                  <a:gd name="T37" fmla="*/ 182 h 698"/>
                  <a:gd name="T38" fmla="*/ 726 w 911"/>
                  <a:gd name="T39" fmla="*/ 127 h 698"/>
                  <a:gd name="T40" fmla="*/ 729 w 911"/>
                  <a:gd name="T41" fmla="*/ 92 h 698"/>
                  <a:gd name="T42" fmla="*/ 720 w 911"/>
                  <a:gd name="T43" fmla="*/ 83 h 698"/>
                  <a:gd name="T44" fmla="*/ 707 w 911"/>
                  <a:gd name="T45" fmla="*/ 76 h 698"/>
                  <a:gd name="T46" fmla="*/ 695 w 911"/>
                  <a:gd name="T47" fmla="*/ 77 h 698"/>
                  <a:gd name="T48" fmla="*/ 596 w 911"/>
                  <a:gd name="T49" fmla="*/ 54 h 698"/>
                  <a:gd name="T50" fmla="*/ 588 w 911"/>
                  <a:gd name="T51" fmla="*/ 20 h 698"/>
                  <a:gd name="T52" fmla="*/ 571 w 911"/>
                  <a:gd name="T53" fmla="*/ 14 h 698"/>
                  <a:gd name="T54" fmla="*/ 554 w 911"/>
                  <a:gd name="T55" fmla="*/ 15 h 698"/>
                  <a:gd name="T56" fmla="*/ 473 w 911"/>
                  <a:gd name="T57" fmla="*/ 88 h 698"/>
                  <a:gd name="T58" fmla="*/ 434 w 911"/>
                  <a:gd name="T59" fmla="*/ 3 h 698"/>
                  <a:gd name="T60" fmla="*/ 416 w 911"/>
                  <a:gd name="T61" fmla="*/ 1 h 698"/>
                  <a:gd name="T62" fmla="*/ 404 w 911"/>
                  <a:gd name="T63" fmla="*/ 3 h 698"/>
                  <a:gd name="T64" fmla="*/ 395 w 911"/>
                  <a:gd name="T65" fmla="*/ 11 h 698"/>
                  <a:gd name="T66" fmla="*/ 295 w 911"/>
                  <a:gd name="T67" fmla="*/ 48 h 698"/>
                  <a:gd name="T68" fmla="*/ 270 w 911"/>
                  <a:gd name="T69" fmla="*/ 39 h 698"/>
                  <a:gd name="T70" fmla="*/ 256 w 911"/>
                  <a:gd name="T71" fmla="*/ 45 h 698"/>
                  <a:gd name="T72" fmla="*/ 247 w 911"/>
                  <a:gd name="T73" fmla="*/ 59 h 698"/>
                  <a:gd name="T74" fmla="*/ 165 w 911"/>
                  <a:gd name="T75" fmla="*/ 127 h 698"/>
                  <a:gd name="T76" fmla="*/ 143 w 911"/>
                  <a:gd name="T77" fmla="*/ 125 h 698"/>
                  <a:gd name="T78" fmla="*/ 129 w 911"/>
                  <a:gd name="T79" fmla="*/ 137 h 698"/>
                  <a:gd name="T80" fmla="*/ 124 w 911"/>
                  <a:gd name="T81" fmla="*/ 155 h 698"/>
                  <a:gd name="T82" fmla="*/ 86 w 911"/>
                  <a:gd name="T83" fmla="*/ 247 h 698"/>
                  <a:gd name="T84" fmla="*/ 51 w 911"/>
                  <a:gd name="T85" fmla="*/ 250 h 698"/>
                  <a:gd name="T86" fmla="*/ 45 w 911"/>
                  <a:gd name="T87" fmla="*/ 258 h 698"/>
                  <a:gd name="T88" fmla="*/ 38 w 911"/>
                  <a:gd name="T89" fmla="*/ 277 h 698"/>
                  <a:gd name="T90" fmla="*/ 58 w 911"/>
                  <a:gd name="T91" fmla="*/ 306 h 698"/>
                  <a:gd name="T92" fmla="*/ 12 w 911"/>
                  <a:gd name="T93" fmla="*/ 396 h 698"/>
                  <a:gd name="T94" fmla="*/ 3 w 911"/>
                  <a:gd name="T95" fmla="*/ 403 h 698"/>
                  <a:gd name="T96" fmla="*/ 0 w 911"/>
                  <a:gd name="T97" fmla="*/ 420 h 698"/>
                  <a:gd name="T98" fmla="*/ 3 w 911"/>
                  <a:gd name="T99" fmla="*/ 432 h 698"/>
                  <a:gd name="T100" fmla="*/ 50 w 911"/>
                  <a:gd name="T101" fmla="*/ 460 h 698"/>
                  <a:gd name="T102" fmla="*/ 18 w 911"/>
                  <a:gd name="T103" fmla="*/ 551 h 698"/>
                  <a:gd name="T104" fmla="*/ 13 w 911"/>
                  <a:gd name="T105" fmla="*/ 564 h 698"/>
                  <a:gd name="T106" fmla="*/ 16 w 911"/>
                  <a:gd name="T107" fmla="*/ 577 h 698"/>
                  <a:gd name="T108" fmla="*/ 22 w 911"/>
                  <a:gd name="T109" fmla="*/ 588 h 698"/>
                  <a:gd name="T110" fmla="*/ 76 w 911"/>
                  <a:gd name="T111" fmla="*/ 598 h 698"/>
                  <a:gd name="T112" fmla="*/ 76 w 911"/>
                  <a:gd name="T113" fmla="*/ 695 h 698"/>
                  <a:gd name="T114" fmla="*/ 129 w 911"/>
                  <a:gd name="T115" fmla="*/ 491 h 698"/>
                  <a:gd name="T116" fmla="*/ 202 w 911"/>
                  <a:gd name="T117" fmla="*/ 247 h 698"/>
                  <a:gd name="T118" fmla="*/ 455 w 911"/>
                  <a:gd name="T119" fmla="*/ 127 h 698"/>
                  <a:gd name="T120" fmla="*/ 719 w 911"/>
                  <a:gd name="T121" fmla="*/ 260 h 698"/>
                  <a:gd name="T122" fmla="*/ 780 w 911"/>
                  <a:gd name="T123" fmla="*/ 508 h 698"/>
                  <a:gd name="T124" fmla="*/ 749 w 911"/>
                  <a:gd name="T125" fmla="*/ 68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1" h="698">
                    <a:moveTo>
                      <a:pt x="768" y="654"/>
                    </a:moveTo>
                    <a:lnTo>
                      <a:pt x="768" y="654"/>
                    </a:lnTo>
                    <a:lnTo>
                      <a:pt x="777" y="656"/>
                    </a:lnTo>
                    <a:lnTo>
                      <a:pt x="789" y="660"/>
                    </a:lnTo>
                    <a:lnTo>
                      <a:pt x="805" y="663"/>
                    </a:lnTo>
                    <a:lnTo>
                      <a:pt x="826" y="664"/>
                    </a:lnTo>
                    <a:lnTo>
                      <a:pt x="826" y="664"/>
                    </a:lnTo>
                    <a:lnTo>
                      <a:pt x="843" y="665"/>
                    </a:lnTo>
                    <a:lnTo>
                      <a:pt x="853" y="664"/>
                    </a:lnTo>
                    <a:lnTo>
                      <a:pt x="853" y="664"/>
                    </a:lnTo>
                    <a:lnTo>
                      <a:pt x="853" y="664"/>
                    </a:lnTo>
                    <a:lnTo>
                      <a:pt x="853" y="664"/>
                    </a:lnTo>
                    <a:lnTo>
                      <a:pt x="857" y="663"/>
                    </a:lnTo>
                    <a:lnTo>
                      <a:pt x="857" y="663"/>
                    </a:lnTo>
                    <a:lnTo>
                      <a:pt x="857" y="663"/>
                    </a:lnTo>
                    <a:lnTo>
                      <a:pt x="857" y="663"/>
                    </a:lnTo>
                    <a:lnTo>
                      <a:pt x="860" y="663"/>
                    </a:lnTo>
                    <a:lnTo>
                      <a:pt x="860" y="663"/>
                    </a:lnTo>
                    <a:lnTo>
                      <a:pt x="860" y="661"/>
                    </a:lnTo>
                    <a:lnTo>
                      <a:pt x="860" y="661"/>
                    </a:lnTo>
                    <a:lnTo>
                      <a:pt x="861" y="661"/>
                    </a:lnTo>
                    <a:lnTo>
                      <a:pt x="861" y="661"/>
                    </a:lnTo>
                    <a:lnTo>
                      <a:pt x="862" y="660"/>
                    </a:lnTo>
                    <a:lnTo>
                      <a:pt x="862" y="660"/>
                    </a:lnTo>
                    <a:lnTo>
                      <a:pt x="863" y="659"/>
                    </a:lnTo>
                    <a:lnTo>
                      <a:pt x="863" y="659"/>
                    </a:lnTo>
                    <a:lnTo>
                      <a:pt x="863" y="659"/>
                    </a:lnTo>
                    <a:lnTo>
                      <a:pt x="863" y="659"/>
                    </a:lnTo>
                    <a:lnTo>
                      <a:pt x="865" y="656"/>
                    </a:lnTo>
                    <a:lnTo>
                      <a:pt x="865" y="656"/>
                    </a:lnTo>
                    <a:lnTo>
                      <a:pt x="866" y="656"/>
                    </a:lnTo>
                    <a:lnTo>
                      <a:pt x="866" y="656"/>
                    </a:lnTo>
                    <a:lnTo>
                      <a:pt x="866" y="655"/>
                    </a:lnTo>
                    <a:lnTo>
                      <a:pt x="866" y="655"/>
                    </a:lnTo>
                    <a:lnTo>
                      <a:pt x="867" y="654"/>
                    </a:lnTo>
                    <a:lnTo>
                      <a:pt x="867" y="654"/>
                    </a:lnTo>
                    <a:lnTo>
                      <a:pt x="867" y="653"/>
                    </a:lnTo>
                    <a:lnTo>
                      <a:pt x="867" y="653"/>
                    </a:lnTo>
                    <a:lnTo>
                      <a:pt x="868" y="651"/>
                    </a:lnTo>
                    <a:lnTo>
                      <a:pt x="868" y="651"/>
                    </a:lnTo>
                    <a:lnTo>
                      <a:pt x="870" y="649"/>
                    </a:lnTo>
                    <a:lnTo>
                      <a:pt x="870" y="649"/>
                    </a:lnTo>
                    <a:lnTo>
                      <a:pt x="871" y="645"/>
                    </a:lnTo>
                    <a:lnTo>
                      <a:pt x="871" y="645"/>
                    </a:lnTo>
                    <a:lnTo>
                      <a:pt x="871" y="645"/>
                    </a:lnTo>
                    <a:lnTo>
                      <a:pt x="871" y="645"/>
                    </a:lnTo>
                    <a:lnTo>
                      <a:pt x="872" y="643"/>
                    </a:lnTo>
                    <a:lnTo>
                      <a:pt x="872" y="643"/>
                    </a:lnTo>
                    <a:lnTo>
                      <a:pt x="872" y="641"/>
                    </a:lnTo>
                    <a:lnTo>
                      <a:pt x="872" y="641"/>
                    </a:lnTo>
                    <a:lnTo>
                      <a:pt x="874" y="640"/>
                    </a:lnTo>
                    <a:lnTo>
                      <a:pt x="874" y="640"/>
                    </a:lnTo>
                    <a:lnTo>
                      <a:pt x="874" y="639"/>
                    </a:lnTo>
                    <a:lnTo>
                      <a:pt x="874" y="639"/>
                    </a:lnTo>
                    <a:lnTo>
                      <a:pt x="874" y="638"/>
                    </a:lnTo>
                    <a:lnTo>
                      <a:pt x="874" y="638"/>
                    </a:lnTo>
                    <a:lnTo>
                      <a:pt x="874" y="636"/>
                    </a:lnTo>
                    <a:lnTo>
                      <a:pt x="874" y="636"/>
                    </a:lnTo>
                    <a:lnTo>
                      <a:pt x="874" y="635"/>
                    </a:lnTo>
                    <a:lnTo>
                      <a:pt x="874" y="635"/>
                    </a:lnTo>
                    <a:lnTo>
                      <a:pt x="874" y="634"/>
                    </a:lnTo>
                    <a:lnTo>
                      <a:pt x="874" y="634"/>
                    </a:lnTo>
                    <a:lnTo>
                      <a:pt x="874" y="632"/>
                    </a:lnTo>
                    <a:lnTo>
                      <a:pt x="874" y="632"/>
                    </a:lnTo>
                    <a:lnTo>
                      <a:pt x="874" y="631"/>
                    </a:lnTo>
                    <a:lnTo>
                      <a:pt x="874" y="631"/>
                    </a:lnTo>
                    <a:lnTo>
                      <a:pt x="872" y="630"/>
                    </a:lnTo>
                    <a:lnTo>
                      <a:pt x="872" y="630"/>
                    </a:lnTo>
                    <a:lnTo>
                      <a:pt x="872" y="629"/>
                    </a:lnTo>
                    <a:lnTo>
                      <a:pt x="872" y="629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71" y="626"/>
                    </a:lnTo>
                    <a:lnTo>
                      <a:pt x="865" y="617"/>
                    </a:lnTo>
                    <a:lnTo>
                      <a:pt x="853" y="605"/>
                    </a:lnTo>
                    <a:lnTo>
                      <a:pt x="853" y="605"/>
                    </a:lnTo>
                    <a:lnTo>
                      <a:pt x="840" y="591"/>
                    </a:lnTo>
                    <a:lnTo>
                      <a:pt x="827" y="580"/>
                    </a:lnTo>
                    <a:lnTo>
                      <a:pt x="816" y="572"/>
                    </a:lnTo>
                    <a:lnTo>
                      <a:pt x="808" y="567"/>
                    </a:lnTo>
                    <a:lnTo>
                      <a:pt x="808" y="567"/>
                    </a:lnTo>
                    <a:lnTo>
                      <a:pt x="812" y="552"/>
                    </a:lnTo>
                    <a:lnTo>
                      <a:pt x="812" y="552"/>
                    </a:lnTo>
                    <a:lnTo>
                      <a:pt x="817" y="536"/>
                    </a:lnTo>
                    <a:lnTo>
                      <a:pt x="817" y="536"/>
                    </a:lnTo>
                    <a:lnTo>
                      <a:pt x="826" y="536"/>
                    </a:lnTo>
                    <a:lnTo>
                      <a:pt x="838" y="533"/>
                    </a:lnTo>
                    <a:lnTo>
                      <a:pt x="856" y="530"/>
                    </a:lnTo>
                    <a:lnTo>
                      <a:pt x="875" y="525"/>
                    </a:lnTo>
                    <a:lnTo>
                      <a:pt x="875" y="525"/>
                    </a:lnTo>
                    <a:lnTo>
                      <a:pt x="891" y="519"/>
                    </a:lnTo>
                    <a:lnTo>
                      <a:pt x="901" y="515"/>
                    </a:lnTo>
                    <a:lnTo>
                      <a:pt x="901" y="515"/>
                    </a:lnTo>
                    <a:lnTo>
                      <a:pt x="901" y="515"/>
                    </a:lnTo>
                    <a:lnTo>
                      <a:pt x="901" y="515"/>
                    </a:lnTo>
                    <a:lnTo>
                      <a:pt x="904" y="514"/>
                    </a:lnTo>
                    <a:lnTo>
                      <a:pt x="904" y="514"/>
                    </a:lnTo>
                    <a:lnTo>
                      <a:pt x="904" y="514"/>
                    </a:lnTo>
                    <a:lnTo>
                      <a:pt x="904" y="514"/>
                    </a:lnTo>
                    <a:lnTo>
                      <a:pt x="906" y="512"/>
                    </a:lnTo>
                    <a:lnTo>
                      <a:pt x="906" y="512"/>
                    </a:lnTo>
                    <a:lnTo>
                      <a:pt x="906" y="512"/>
                    </a:lnTo>
                    <a:lnTo>
                      <a:pt x="906" y="512"/>
                    </a:lnTo>
                    <a:lnTo>
                      <a:pt x="908" y="510"/>
                    </a:lnTo>
                    <a:lnTo>
                      <a:pt x="908" y="510"/>
                    </a:lnTo>
                    <a:lnTo>
                      <a:pt x="908" y="509"/>
                    </a:lnTo>
                    <a:lnTo>
                      <a:pt x="908" y="509"/>
                    </a:lnTo>
                    <a:lnTo>
                      <a:pt x="909" y="508"/>
                    </a:lnTo>
                    <a:lnTo>
                      <a:pt x="909" y="508"/>
                    </a:lnTo>
                    <a:lnTo>
                      <a:pt x="909" y="508"/>
                    </a:lnTo>
                    <a:lnTo>
                      <a:pt x="909" y="508"/>
                    </a:lnTo>
                    <a:lnTo>
                      <a:pt x="909" y="505"/>
                    </a:lnTo>
                    <a:lnTo>
                      <a:pt x="909" y="505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0" y="503"/>
                    </a:lnTo>
                    <a:lnTo>
                      <a:pt x="910" y="503"/>
                    </a:lnTo>
                    <a:lnTo>
                      <a:pt x="910" y="501"/>
                    </a:lnTo>
                    <a:lnTo>
                      <a:pt x="910" y="501"/>
                    </a:lnTo>
                    <a:lnTo>
                      <a:pt x="910" y="499"/>
                    </a:lnTo>
                    <a:lnTo>
                      <a:pt x="910" y="499"/>
                    </a:lnTo>
                    <a:lnTo>
                      <a:pt x="910" y="498"/>
                    </a:lnTo>
                    <a:lnTo>
                      <a:pt x="910" y="498"/>
                    </a:lnTo>
                    <a:lnTo>
                      <a:pt x="910" y="495"/>
                    </a:lnTo>
                    <a:lnTo>
                      <a:pt x="910" y="495"/>
                    </a:lnTo>
                    <a:lnTo>
                      <a:pt x="910" y="491"/>
                    </a:lnTo>
                    <a:lnTo>
                      <a:pt x="910" y="491"/>
                    </a:lnTo>
                    <a:lnTo>
                      <a:pt x="911" y="491"/>
                    </a:lnTo>
                    <a:lnTo>
                      <a:pt x="911" y="491"/>
                    </a:lnTo>
                    <a:lnTo>
                      <a:pt x="911" y="489"/>
                    </a:lnTo>
                    <a:lnTo>
                      <a:pt x="911" y="489"/>
                    </a:lnTo>
                    <a:lnTo>
                      <a:pt x="911" y="488"/>
                    </a:lnTo>
                    <a:lnTo>
                      <a:pt x="911" y="488"/>
                    </a:lnTo>
                    <a:lnTo>
                      <a:pt x="911" y="486"/>
                    </a:lnTo>
                    <a:lnTo>
                      <a:pt x="911" y="486"/>
                    </a:lnTo>
                    <a:lnTo>
                      <a:pt x="911" y="485"/>
                    </a:lnTo>
                    <a:lnTo>
                      <a:pt x="911" y="485"/>
                    </a:lnTo>
                    <a:lnTo>
                      <a:pt x="910" y="483"/>
                    </a:lnTo>
                    <a:lnTo>
                      <a:pt x="910" y="483"/>
                    </a:lnTo>
                    <a:lnTo>
                      <a:pt x="910" y="483"/>
                    </a:lnTo>
                    <a:lnTo>
                      <a:pt x="910" y="483"/>
                    </a:lnTo>
                    <a:lnTo>
                      <a:pt x="910" y="481"/>
                    </a:lnTo>
                    <a:lnTo>
                      <a:pt x="910" y="481"/>
                    </a:lnTo>
                    <a:lnTo>
                      <a:pt x="910" y="480"/>
                    </a:lnTo>
                    <a:lnTo>
                      <a:pt x="910" y="480"/>
                    </a:lnTo>
                    <a:lnTo>
                      <a:pt x="909" y="479"/>
                    </a:lnTo>
                    <a:lnTo>
                      <a:pt x="909" y="479"/>
                    </a:lnTo>
                    <a:lnTo>
                      <a:pt x="909" y="478"/>
                    </a:lnTo>
                    <a:lnTo>
                      <a:pt x="909" y="478"/>
                    </a:lnTo>
                    <a:lnTo>
                      <a:pt x="908" y="476"/>
                    </a:lnTo>
                    <a:lnTo>
                      <a:pt x="908" y="476"/>
                    </a:lnTo>
                    <a:lnTo>
                      <a:pt x="906" y="476"/>
                    </a:lnTo>
                    <a:lnTo>
                      <a:pt x="906" y="476"/>
                    </a:lnTo>
                    <a:lnTo>
                      <a:pt x="905" y="474"/>
                    </a:lnTo>
                    <a:lnTo>
                      <a:pt x="905" y="474"/>
                    </a:lnTo>
                    <a:lnTo>
                      <a:pt x="904" y="474"/>
                    </a:lnTo>
                    <a:lnTo>
                      <a:pt x="904" y="474"/>
                    </a:lnTo>
                    <a:lnTo>
                      <a:pt x="895" y="467"/>
                    </a:lnTo>
                    <a:lnTo>
                      <a:pt x="881" y="460"/>
                    </a:lnTo>
                    <a:lnTo>
                      <a:pt x="881" y="460"/>
                    </a:lnTo>
                    <a:lnTo>
                      <a:pt x="862" y="451"/>
                    </a:lnTo>
                    <a:lnTo>
                      <a:pt x="847" y="445"/>
                    </a:lnTo>
                    <a:lnTo>
                      <a:pt x="833" y="441"/>
                    </a:lnTo>
                    <a:lnTo>
                      <a:pt x="824" y="440"/>
                    </a:lnTo>
                    <a:lnTo>
                      <a:pt x="824" y="440"/>
                    </a:lnTo>
                    <a:lnTo>
                      <a:pt x="822" y="407"/>
                    </a:lnTo>
                    <a:lnTo>
                      <a:pt x="822" y="407"/>
                    </a:lnTo>
                    <a:lnTo>
                      <a:pt x="831" y="403"/>
                    </a:lnTo>
                    <a:lnTo>
                      <a:pt x="842" y="398"/>
                    </a:lnTo>
                    <a:lnTo>
                      <a:pt x="857" y="389"/>
                    </a:lnTo>
                    <a:lnTo>
                      <a:pt x="874" y="377"/>
                    </a:lnTo>
                    <a:lnTo>
                      <a:pt x="874" y="377"/>
                    </a:lnTo>
                    <a:lnTo>
                      <a:pt x="886" y="367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4" y="360"/>
                    </a:lnTo>
                    <a:lnTo>
                      <a:pt x="895" y="359"/>
                    </a:lnTo>
                    <a:lnTo>
                      <a:pt x="895" y="359"/>
                    </a:lnTo>
                    <a:lnTo>
                      <a:pt x="897" y="354"/>
                    </a:lnTo>
                    <a:lnTo>
                      <a:pt x="897" y="354"/>
                    </a:lnTo>
                    <a:lnTo>
                      <a:pt x="897" y="354"/>
                    </a:lnTo>
                    <a:lnTo>
                      <a:pt x="897" y="354"/>
                    </a:lnTo>
                    <a:lnTo>
                      <a:pt x="899" y="353"/>
                    </a:lnTo>
                    <a:lnTo>
                      <a:pt x="899" y="353"/>
                    </a:lnTo>
                    <a:lnTo>
                      <a:pt x="899" y="352"/>
                    </a:lnTo>
                    <a:lnTo>
                      <a:pt x="899" y="352"/>
                    </a:lnTo>
                    <a:lnTo>
                      <a:pt x="899" y="350"/>
                    </a:lnTo>
                    <a:lnTo>
                      <a:pt x="899" y="350"/>
                    </a:lnTo>
                    <a:lnTo>
                      <a:pt x="899" y="349"/>
                    </a:lnTo>
                    <a:lnTo>
                      <a:pt x="899" y="349"/>
                    </a:lnTo>
                    <a:lnTo>
                      <a:pt x="899" y="347"/>
                    </a:lnTo>
                    <a:lnTo>
                      <a:pt x="899" y="347"/>
                    </a:lnTo>
                    <a:lnTo>
                      <a:pt x="899" y="347"/>
                    </a:lnTo>
                    <a:lnTo>
                      <a:pt x="899" y="347"/>
                    </a:lnTo>
                    <a:lnTo>
                      <a:pt x="899" y="344"/>
                    </a:lnTo>
                    <a:lnTo>
                      <a:pt x="899" y="344"/>
                    </a:lnTo>
                    <a:lnTo>
                      <a:pt x="899" y="344"/>
                    </a:lnTo>
                    <a:lnTo>
                      <a:pt x="899" y="344"/>
                    </a:lnTo>
                    <a:lnTo>
                      <a:pt x="897" y="342"/>
                    </a:lnTo>
                    <a:lnTo>
                      <a:pt x="897" y="342"/>
                    </a:lnTo>
                    <a:lnTo>
                      <a:pt x="897" y="340"/>
                    </a:lnTo>
                    <a:lnTo>
                      <a:pt x="897" y="340"/>
                    </a:lnTo>
                    <a:lnTo>
                      <a:pt x="896" y="338"/>
                    </a:lnTo>
                    <a:lnTo>
                      <a:pt x="896" y="338"/>
                    </a:lnTo>
                    <a:lnTo>
                      <a:pt x="896" y="334"/>
                    </a:lnTo>
                    <a:lnTo>
                      <a:pt x="896" y="334"/>
                    </a:lnTo>
                    <a:lnTo>
                      <a:pt x="895" y="334"/>
                    </a:lnTo>
                    <a:lnTo>
                      <a:pt x="895" y="334"/>
                    </a:lnTo>
                    <a:lnTo>
                      <a:pt x="895" y="331"/>
                    </a:lnTo>
                    <a:lnTo>
                      <a:pt x="895" y="331"/>
                    </a:lnTo>
                    <a:lnTo>
                      <a:pt x="895" y="330"/>
                    </a:lnTo>
                    <a:lnTo>
                      <a:pt x="895" y="330"/>
                    </a:lnTo>
                    <a:lnTo>
                      <a:pt x="894" y="329"/>
                    </a:lnTo>
                    <a:lnTo>
                      <a:pt x="894" y="329"/>
                    </a:lnTo>
                    <a:lnTo>
                      <a:pt x="894" y="328"/>
                    </a:lnTo>
                    <a:lnTo>
                      <a:pt x="894" y="328"/>
                    </a:lnTo>
                    <a:lnTo>
                      <a:pt x="892" y="326"/>
                    </a:lnTo>
                    <a:lnTo>
                      <a:pt x="892" y="326"/>
                    </a:lnTo>
                    <a:lnTo>
                      <a:pt x="892" y="325"/>
                    </a:lnTo>
                    <a:lnTo>
                      <a:pt x="892" y="325"/>
                    </a:lnTo>
                    <a:lnTo>
                      <a:pt x="891" y="324"/>
                    </a:lnTo>
                    <a:lnTo>
                      <a:pt x="891" y="324"/>
                    </a:lnTo>
                    <a:lnTo>
                      <a:pt x="891" y="324"/>
                    </a:lnTo>
                    <a:lnTo>
                      <a:pt x="891" y="324"/>
                    </a:lnTo>
                    <a:lnTo>
                      <a:pt x="890" y="323"/>
                    </a:lnTo>
                    <a:lnTo>
                      <a:pt x="890" y="323"/>
                    </a:lnTo>
                    <a:lnTo>
                      <a:pt x="889" y="321"/>
                    </a:lnTo>
                    <a:lnTo>
                      <a:pt x="889" y="321"/>
                    </a:lnTo>
                    <a:lnTo>
                      <a:pt x="886" y="320"/>
                    </a:lnTo>
                    <a:lnTo>
                      <a:pt x="886" y="320"/>
                    </a:lnTo>
                    <a:lnTo>
                      <a:pt x="886" y="320"/>
                    </a:lnTo>
                    <a:lnTo>
                      <a:pt x="886" y="320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84" y="319"/>
                    </a:lnTo>
                    <a:lnTo>
                      <a:pt x="872" y="316"/>
                    </a:lnTo>
                    <a:lnTo>
                      <a:pt x="857" y="314"/>
                    </a:lnTo>
                    <a:lnTo>
                      <a:pt x="857" y="314"/>
                    </a:lnTo>
                    <a:lnTo>
                      <a:pt x="836" y="313"/>
                    </a:lnTo>
                    <a:lnTo>
                      <a:pt x="819" y="313"/>
                    </a:lnTo>
                    <a:lnTo>
                      <a:pt x="805" y="313"/>
                    </a:lnTo>
                    <a:lnTo>
                      <a:pt x="797" y="314"/>
                    </a:lnTo>
                    <a:lnTo>
                      <a:pt x="797" y="314"/>
                    </a:lnTo>
                    <a:lnTo>
                      <a:pt x="783" y="286"/>
                    </a:lnTo>
                    <a:lnTo>
                      <a:pt x="783" y="286"/>
                    </a:lnTo>
                    <a:lnTo>
                      <a:pt x="790" y="279"/>
                    </a:lnTo>
                    <a:lnTo>
                      <a:pt x="799" y="270"/>
                    </a:lnTo>
                    <a:lnTo>
                      <a:pt x="809" y="256"/>
                    </a:lnTo>
                    <a:lnTo>
                      <a:pt x="822" y="239"/>
                    </a:lnTo>
                    <a:lnTo>
                      <a:pt x="822" y="239"/>
                    </a:lnTo>
                    <a:lnTo>
                      <a:pt x="829" y="22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4" y="216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6" y="213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7" y="207"/>
                    </a:lnTo>
                    <a:lnTo>
                      <a:pt x="837" y="207"/>
                    </a:lnTo>
                    <a:lnTo>
                      <a:pt x="837" y="207"/>
                    </a:lnTo>
                    <a:lnTo>
                      <a:pt x="837" y="207"/>
                    </a:lnTo>
                    <a:lnTo>
                      <a:pt x="836" y="205"/>
                    </a:lnTo>
                    <a:lnTo>
                      <a:pt x="836" y="205"/>
                    </a:lnTo>
                    <a:lnTo>
                      <a:pt x="836" y="204"/>
                    </a:lnTo>
                    <a:lnTo>
                      <a:pt x="836" y="204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33" y="200"/>
                    </a:lnTo>
                    <a:lnTo>
                      <a:pt x="833" y="200"/>
                    </a:lnTo>
                    <a:lnTo>
                      <a:pt x="833" y="199"/>
                    </a:lnTo>
                    <a:lnTo>
                      <a:pt x="833" y="199"/>
                    </a:lnTo>
                    <a:lnTo>
                      <a:pt x="832" y="197"/>
                    </a:lnTo>
                    <a:lnTo>
                      <a:pt x="832" y="197"/>
                    </a:lnTo>
                    <a:lnTo>
                      <a:pt x="832" y="197"/>
                    </a:lnTo>
                    <a:lnTo>
                      <a:pt x="832" y="197"/>
                    </a:lnTo>
                    <a:lnTo>
                      <a:pt x="829" y="194"/>
                    </a:lnTo>
                    <a:lnTo>
                      <a:pt x="829" y="194"/>
                    </a:lnTo>
                    <a:lnTo>
                      <a:pt x="828" y="192"/>
                    </a:lnTo>
                    <a:lnTo>
                      <a:pt x="828" y="192"/>
                    </a:lnTo>
                    <a:lnTo>
                      <a:pt x="827" y="190"/>
                    </a:lnTo>
                    <a:lnTo>
                      <a:pt x="827" y="190"/>
                    </a:lnTo>
                    <a:lnTo>
                      <a:pt x="826" y="189"/>
                    </a:lnTo>
                    <a:lnTo>
                      <a:pt x="826" y="189"/>
                    </a:lnTo>
                    <a:lnTo>
                      <a:pt x="826" y="188"/>
                    </a:lnTo>
                    <a:lnTo>
                      <a:pt x="826" y="188"/>
                    </a:lnTo>
                    <a:lnTo>
                      <a:pt x="824" y="187"/>
                    </a:lnTo>
                    <a:lnTo>
                      <a:pt x="824" y="187"/>
                    </a:lnTo>
                    <a:lnTo>
                      <a:pt x="823" y="185"/>
                    </a:lnTo>
                    <a:lnTo>
                      <a:pt x="823" y="185"/>
                    </a:lnTo>
                    <a:lnTo>
                      <a:pt x="822" y="184"/>
                    </a:lnTo>
                    <a:lnTo>
                      <a:pt x="822" y="184"/>
                    </a:lnTo>
                    <a:lnTo>
                      <a:pt x="822" y="184"/>
                    </a:lnTo>
                    <a:lnTo>
                      <a:pt x="822" y="184"/>
                    </a:lnTo>
                    <a:lnTo>
                      <a:pt x="819" y="183"/>
                    </a:lnTo>
                    <a:lnTo>
                      <a:pt x="819" y="183"/>
                    </a:lnTo>
                    <a:lnTo>
                      <a:pt x="819" y="183"/>
                    </a:lnTo>
                    <a:lnTo>
                      <a:pt x="819" y="183"/>
                    </a:lnTo>
                    <a:lnTo>
                      <a:pt x="818" y="182"/>
                    </a:lnTo>
                    <a:lnTo>
                      <a:pt x="818" y="182"/>
                    </a:lnTo>
                    <a:lnTo>
                      <a:pt x="817" y="182"/>
                    </a:lnTo>
                    <a:lnTo>
                      <a:pt x="817" y="182"/>
                    </a:lnTo>
                    <a:lnTo>
                      <a:pt x="814" y="182"/>
                    </a:lnTo>
                    <a:lnTo>
                      <a:pt x="814" y="182"/>
                    </a:lnTo>
                    <a:lnTo>
                      <a:pt x="813" y="182"/>
                    </a:lnTo>
                    <a:lnTo>
                      <a:pt x="813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811" y="182"/>
                    </a:lnTo>
                    <a:lnTo>
                      <a:pt x="799" y="183"/>
                    </a:lnTo>
                    <a:lnTo>
                      <a:pt x="784" y="185"/>
                    </a:lnTo>
                    <a:lnTo>
                      <a:pt x="784" y="185"/>
                    </a:lnTo>
                    <a:lnTo>
                      <a:pt x="764" y="192"/>
                    </a:lnTo>
                    <a:lnTo>
                      <a:pt x="748" y="197"/>
                    </a:lnTo>
                    <a:lnTo>
                      <a:pt x="736" y="202"/>
                    </a:lnTo>
                    <a:lnTo>
                      <a:pt x="727" y="207"/>
                    </a:lnTo>
                    <a:lnTo>
                      <a:pt x="727" y="207"/>
                    </a:lnTo>
                    <a:lnTo>
                      <a:pt x="705" y="184"/>
                    </a:lnTo>
                    <a:lnTo>
                      <a:pt x="705" y="184"/>
                    </a:lnTo>
                    <a:lnTo>
                      <a:pt x="710" y="175"/>
                    </a:lnTo>
                    <a:lnTo>
                      <a:pt x="715" y="164"/>
                    </a:lnTo>
                    <a:lnTo>
                      <a:pt x="720" y="148"/>
                    </a:lnTo>
                    <a:lnTo>
                      <a:pt x="726" y="127"/>
                    </a:lnTo>
                    <a:lnTo>
                      <a:pt x="726" y="127"/>
                    </a:lnTo>
                    <a:lnTo>
                      <a:pt x="729" y="11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101"/>
                    </a:lnTo>
                    <a:lnTo>
                      <a:pt x="730" y="98"/>
                    </a:lnTo>
                    <a:lnTo>
                      <a:pt x="730" y="98"/>
                    </a:lnTo>
                    <a:lnTo>
                      <a:pt x="730" y="97"/>
                    </a:lnTo>
                    <a:lnTo>
                      <a:pt x="730" y="97"/>
                    </a:lnTo>
                    <a:lnTo>
                      <a:pt x="730" y="95"/>
                    </a:lnTo>
                    <a:lnTo>
                      <a:pt x="730" y="95"/>
                    </a:lnTo>
                    <a:lnTo>
                      <a:pt x="730" y="93"/>
                    </a:lnTo>
                    <a:lnTo>
                      <a:pt x="730" y="93"/>
                    </a:lnTo>
                    <a:lnTo>
                      <a:pt x="729" y="92"/>
                    </a:lnTo>
                    <a:lnTo>
                      <a:pt x="729" y="92"/>
                    </a:lnTo>
                    <a:lnTo>
                      <a:pt x="729" y="91"/>
                    </a:lnTo>
                    <a:lnTo>
                      <a:pt x="729" y="91"/>
                    </a:lnTo>
                    <a:lnTo>
                      <a:pt x="727" y="90"/>
                    </a:lnTo>
                    <a:lnTo>
                      <a:pt x="727" y="90"/>
                    </a:lnTo>
                    <a:lnTo>
                      <a:pt x="727" y="90"/>
                    </a:lnTo>
                    <a:lnTo>
                      <a:pt x="727" y="90"/>
                    </a:lnTo>
                    <a:lnTo>
                      <a:pt x="726" y="88"/>
                    </a:lnTo>
                    <a:lnTo>
                      <a:pt x="726" y="88"/>
                    </a:lnTo>
                    <a:lnTo>
                      <a:pt x="725" y="87"/>
                    </a:lnTo>
                    <a:lnTo>
                      <a:pt x="725" y="87"/>
                    </a:lnTo>
                    <a:lnTo>
                      <a:pt x="724" y="86"/>
                    </a:lnTo>
                    <a:lnTo>
                      <a:pt x="724" y="86"/>
                    </a:lnTo>
                    <a:lnTo>
                      <a:pt x="722" y="86"/>
                    </a:lnTo>
                    <a:lnTo>
                      <a:pt x="722" y="86"/>
                    </a:lnTo>
                    <a:lnTo>
                      <a:pt x="721" y="85"/>
                    </a:lnTo>
                    <a:lnTo>
                      <a:pt x="721" y="85"/>
                    </a:lnTo>
                    <a:lnTo>
                      <a:pt x="720" y="83"/>
                    </a:lnTo>
                    <a:lnTo>
                      <a:pt x="720" y="83"/>
                    </a:lnTo>
                    <a:lnTo>
                      <a:pt x="717" y="82"/>
                    </a:lnTo>
                    <a:lnTo>
                      <a:pt x="717" y="82"/>
                    </a:lnTo>
                    <a:lnTo>
                      <a:pt x="715" y="80"/>
                    </a:lnTo>
                    <a:lnTo>
                      <a:pt x="715" y="80"/>
                    </a:lnTo>
                    <a:lnTo>
                      <a:pt x="714" y="80"/>
                    </a:lnTo>
                    <a:lnTo>
                      <a:pt x="714" y="80"/>
                    </a:lnTo>
                    <a:lnTo>
                      <a:pt x="712" y="78"/>
                    </a:lnTo>
                    <a:lnTo>
                      <a:pt x="712" y="78"/>
                    </a:lnTo>
                    <a:lnTo>
                      <a:pt x="711" y="78"/>
                    </a:lnTo>
                    <a:lnTo>
                      <a:pt x="711" y="78"/>
                    </a:lnTo>
                    <a:lnTo>
                      <a:pt x="710" y="77"/>
                    </a:lnTo>
                    <a:lnTo>
                      <a:pt x="710" y="77"/>
                    </a:lnTo>
                    <a:lnTo>
                      <a:pt x="710" y="76"/>
                    </a:lnTo>
                    <a:lnTo>
                      <a:pt x="710" y="76"/>
                    </a:lnTo>
                    <a:lnTo>
                      <a:pt x="707" y="76"/>
                    </a:lnTo>
                    <a:lnTo>
                      <a:pt x="707" y="76"/>
                    </a:lnTo>
                    <a:lnTo>
                      <a:pt x="706" y="76"/>
                    </a:lnTo>
                    <a:lnTo>
                      <a:pt x="706" y="76"/>
                    </a:lnTo>
                    <a:lnTo>
                      <a:pt x="705" y="74"/>
                    </a:lnTo>
                    <a:lnTo>
                      <a:pt x="705" y="74"/>
                    </a:lnTo>
                    <a:lnTo>
                      <a:pt x="703" y="74"/>
                    </a:lnTo>
                    <a:lnTo>
                      <a:pt x="703" y="74"/>
                    </a:lnTo>
                    <a:lnTo>
                      <a:pt x="702" y="74"/>
                    </a:lnTo>
                    <a:lnTo>
                      <a:pt x="702" y="74"/>
                    </a:lnTo>
                    <a:lnTo>
                      <a:pt x="701" y="74"/>
                    </a:lnTo>
                    <a:lnTo>
                      <a:pt x="701" y="74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696" y="76"/>
                    </a:lnTo>
                    <a:lnTo>
                      <a:pt x="696" y="76"/>
                    </a:lnTo>
                    <a:lnTo>
                      <a:pt x="695" y="77"/>
                    </a:lnTo>
                    <a:lnTo>
                      <a:pt x="695" y="77"/>
                    </a:lnTo>
                    <a:lnTo>
                      <a:pt x="695" y="77"/>
                    </a:lnTo>
                    <a:lnTo>
                      <a:pt x="695" y="77"/>
                    </a:lnTo>
                    <a:lnTo>
                      <a:pt x="686" y="81"/>
                    </a:lnTo>
                    <a:lnTo>
                      <a:pt x="672" y="90"/>
                    </a:lnTo>
                    <a:lnTo>
                      <a:pt x="672" y="90"/>
                    </a:lnTo>
                    <a:lnTo>
                      <a:pt x="656" y="102"/>
                    </a:lnTo>
                    <a:lnTo>
                      <a:pt x="642" y="112"/>
                    </a:lnTo>
                    <a:lnTo>
                      <a:pt x="632" y="122"/>
                    </a:lnTo>
                    <a:lnTo>
                      <a:pt x="625" y="129"/>
                    </a:lnTo>
                    <a:lnTo>
                      <a:pt x="625" y="129"/>
                    </a:lnTo>
                    <a:lnTo>
                      <a:pt x="598" y="116"/>
                    </a:lnTo>
                    <a:lnTo>
                      <a:pt x="598" y="116"/>
                    </a:lnTo>
                    <a:lnTo>
                      <a:pt x="598" y="106"/>
                    </a:lnTo>
                    <a:lnTo>
                      <a:pt x="599" y="93"/>
                    </a:lnTo>
                    <a:lnTo>
                      <a:pt x="599" y="76"/>
                    </a:lnTo>
                    <a:lnTo>
                      <a:pt x="596" y="54"/>
                    </a:lnTo>
                    <a:lnTo>
                      <a:pt x="596" y="54"/>
                    </a:lnTo>
                    <a:lnTo>
                      <a:pt x="595" y="39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3" y="29"/>
                    </a:lnTo>
                    <a:lnTo>
                      <a:pt x="593" y="28"/>
                    </a:lnTo>
                    <a:lnTo>
                      <a:pt x="593" y="28"/>
                    </a:lnTo>
                    <a:lnTo>
                      <a:pt x="591" y="27"/>
                    </a:lnTo>
                    <a:lnTo>
                      <a:pt x="591" y="27"/>
                    </a:lnTo>
                    <a:lnTo>
                      <a:pt x="591" y="25"/>
                    </a:lnTo>
                    <a:lnTo>
                      <a:pt x="591" y="25"/>
                    </a:lnTo>
                    <a:lnTo>
                      <a:pt x="590" y="23"/>
                    </a:lnTo>
                    <a:lnTo>
                      <a:pt x="590" y="23"/>
                    </a:lnTo>
                    <a:lnTo>
                      <a:pt x="590" y="23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6" y="19"/>
                    </a:lnTo>
                    <a:lnTo>
                      <a:pt x="581" y="17"/>
                    </a:lnTo>
                    <a:lnTo>
                      <a:pt x="581" y="17"/>
                    </a:lnTo>
                    <a:lnTo>
                      <a:pt x="580" y="17"/>
                    </a:lnTo>
                    <a:lnTo>
                      <a:pt x="580" y="17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74" y="15"/>
                    </a:lnTo>
                    <a:lnTo>
                      <a:pt x="574" y="15"/>
                    </a:lnTo>
                    <a:lnTo>
                      <a:pt x="571" y="14"/>
                    </a:lnTo>
                    <a:lnTo>
                      <a:pt x="571" y="14"/>
                    </a:lnTo>
                    <a:lnTo>
                      <a:pt x="570" y="14"/>
                    </a:lnTo>
                    <a:lnTo>
                      <a:pt x="570" y="14"/>
                    </a:lnTo>
                    <a:lnTo>
                      <a:pt x="567" y="13"/>
                    </a:lnTo>
                    <a:lnTo>
                      <a:pt x="567" y="13"/>
                    </a:lnTo>
                    <a:lnTo>
                      <a:pt x="567" y="13"/>
                    </a:lnTo>
                    <a:lnTo>
                      <a:pt x="567" y="13"/>
                    </a:lnTo>
                    <a:lnTo>
                      <a:pt x="561" y="13"/>
                    </a:lnTo>
                    <a:lnTo>
                      <a:pt x="561" y="13"/>
                    </a:lnTo>
                    <a:lnTo>
                      <a:pt x="561" y="13"/>
                    </a:lnTo>
                    <a:lnTo>
                      <a:pt x="561" y="13"/>
                    </a:lnTo>
                    <a:lnTo>
                      <a:pt x="560" y="13"/>
                    </a:lnTo>
                    <a:lnTo>
                      <a:pt x="560" y="13"/>
                    </a:lnTo>
                    <a:lnTo>
                      <a:pt x="559" y="13"/>
                    </a:lnTo>
                    <a:lnTo>
                      <a:pt x="559" y="13"/>
                    </a:lnTo>
                    <a:lnTo>
                      <a:pt x="554" y="15"/>
                    </a:lnTo>
                    <a:lnTo>
                      <a:pt x="554" y="15"/>
                    </a:lnTo>
                    <a:lnTo>
                      <a:pt x="554" y="15"/>
                    </a:lnTo>
                    <a:lnTo>
                      <a:pt x="554" y="15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51" y="18"/>
                    </a:lnTo>
                    <a:lnTo>
                      <a:pt x="543" y="25"/>
                    </a:lnTo>
                    <a:lnTo>
                      <a:pt x="533" y="38"/>
                    </a:lnTo>
                    <a:lnTo>
                      <a:pt x="533" y="38"/>
                    </a:lnTo>
                    <a:lnTo>
                      <a:pt x="522" y="56"/>
                    </a:lnTo>
                    <a:lnTo>
                      <a:pt x="513" y="71"/>
                    </a:lnTo>
                    <a:lnTo>
                      <a:pt x="507" y="82"/>
                    </a:lnTo>
                    <a:lnTo>
                      <a:pt x="503" y="91"/>
                    </a:lnTo>
                    <a:lnTo>
                      <a:pt x="503" y="91"/>
                    </a:lnTo>
                    <a:lnTo>
                      <a:pt x="473" y="88"/>
                    </a:lnTo>
                    <a:lnTo>
                      <a:pt x="473" y="88"/>
                    </a:lnTo>
                    <a:lnTo>
                      <a:pt x="470" y="78"/>
                    </a:lnTo>
                    <a:lnTo>
                      <a:pt x="467" y="66"/>
                    </a:lnTo>
                    <a:lnTo>
                      <a:pt x="460" y="49"/>
                    </a:lnTo>
                    <a:lnTo>
                      <a:pt x="451" y="30"/>
                    </a:lnTo>
                    <a:lnTo>
                      <a:pt x="451" y="30"/>
                    </a:lnTo>
                    <a:lnTo>
                      <a:pt x="444" y="17"/>
                    </a:lnTo>
                    <a:lnTo>
                      <a:pt x="439" y="8"/>
                    </a:lnTo>
                    <a:lnTo>
                      <a:pt x="439" y="8"/>
                    </a:lnTo>
                    <a:lnTo>
                      <a:pt x="439" y="8"/>
                    </a:lnTo>
                    <a:lnTo>
                      <a:pt x="438" y="8"/>
                    </a:lnTo>
                    <a:lnTo>
                      <a:pt x="438" y="8"/>
                    </a:lnTo>
                    <a:lnTo>
                      <a:pt x="436" y="5"/>
                    </a:lnTo>
                    <a:lnTo>
                      <a:pt x="436" y="5"/>
                    </a:lnTo>
                    <a:lnTo>
                      <a:pt x="435" y="5"/>
                    </a:lnTo>
                    <a:lnTo>
                      <a:pt x="435" y="5"/>
                    </a:lnTo>
                    <a:lnTo>
                      <a:pt x="434" y="3"/>
                    </a:lnTo>
                    <a:lnTo>
                      <a:pt x="434" y="3"/>
                    </a:lnTo>
                    <a:lnTo>
                      <a:pt x="431" y="1"/>
                    </a:lnTo>
                    <a:lnTo>
                      <a:pt x="431" y="1"/>
                    </a:lnTo>
                    <a:lnTo>
                      <a:pt x="431" y="1"/>
                    </a:lnTo>
                    <a:lnTo>
                      <a:pt x="431" y="1"/>
                    </a:lnTo>
                    <a:lnTo>
                      <a:pt x="429" y="1"/>
                    </a:lnTo>
                    <a:lnTo>
                      <a:pt x="429" y="1"/>
                    </a:lnTo>
                    <a:lnTo>
                      <a:pt x="429" y="1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24" y="0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16" y="1"/>
                    </a:lnTo>
                    <a:lnTo>
                      <a:pt x="416" y="1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9" y="1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4" y="3"/>
                    </a:lnTo>
                    <a:lnTo>
                      <a:pt x="404" y="3"/>
                    </a:lnTo>
                    <a:lnTo>
                      <a:pt x="404" y="3"/>
                    </a:lnTo>
                    <a:lnTo>
                      <a:pt x="404" y="3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00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9" y="6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7" y="9"/>
                    </a:lnTo>
                    <a:lnTo>
                      <a:pt x="397" y="9"/>
                    </a:lnTo>
                    <a:lnTo>
                      <a:pt x="396" y="11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5" y="11"/>
                    </a:lnTo>
                    <a:lnTo>
                      <a:pt x="391" y="22"/>
                    </a:lnTo>
                    <a:lnTo>
                      <a:pt x="386" y="37"/>
                    </a:lnTo>
                    <a:lnTo>
                      <a:pt x="386" y="37"/>
                    </a:lnTo>
                    <a:lnTo>
                      <a:pt x="381" y="57"/>
                    </a:lnTo>
                    <a:lnTo>
                      <a:pt x="377" y="73"/>
                    </a:lnTo>
                    <a:lnTo>
                      <a:pt x="376" y="87"/>
                    </a:lnTo>
                    <a:lnTo>
                      <a:pt x="376" y="96"/>
                    </a:lnTo>
                    <a:lnTo>
                      <a:pt x="376" y="96"/>
                    </a:lnTo>
                    <a:lnTo>
                      <a:pt x="346" y="105"/>
                    </a:lnTo>
                    <a:lnTo>
                      <a:pt x="346" y="105"/>
                    </a:lnTo>
                    <a:lnTo>
                      <a:pt x="341" y="97"/>
                    </a:lnTo>
                    <a:lnTo>
                      <a:pt x="333" y="86"/>
                    </a:lnTo>
                    <a:lnTo>
                      <a:pt x="322" y="73"/>
                    </a:lnTo>
                    <a:lnTo>
                      <a:pt x="307" y="58"/>
                    </a:lnTo>
                    <a:lnTo>
                      <a:pt x="307" y="58"/>
                    </a:lnTo>
                    <a:lnTo>
                      <a:pt x="295" y="48"/>
                    </a:lnTo>
                    <a:lnTo>
                      <a:pt x="286" y="42"/>
                    </a:lnTo>
                    <a:lnTo>
                      <a:pt x="286" y="42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4" y="39"/>
                    </a:lnTo>
                    <a:lnTo>
                      <a:pt x="284" y="39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5" y="38"/>
                    </a:lnTo>
                    <a:lnTo>
                      <a:pt x="270" y="39"/>
                    </a:lnTo>
                    <a:lnTo>
                      <a:pt x="270" y="39"/>
                    </a:lnTo>
                    <a:lnTo>
                      <a:pt x="269" y="39"/>
                    </a:lnTo>
                    <a:lnTo>
                      <a:pt x="269" y="39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62" y="42"/>
                    </a:lnTo>
                    <a:lnTo>
                      <a:pt x="262" y="42"/>
                    </a:lnTo>
                    <a:lnTo>
                      <a:pt x="260" y="43"/>
                    </a:lnTo>
                    <a:lnTo>
                      <a:pt x="260" y="43"/>
                    </a:lnTo>
                    <a:lnTo>
                      <a:pt x="259" y="44"/>
                    </a:lnTo>
                    <a:lnTo>
                      <a:pt x="259" y="44"/>
                    </a:lnTo>
                    <a:lnTo>
                      <a:pt x="257" y="44"/>
                    </a:lnTo>
                    <a:lnTo>
                      <a:pt x="257" y="44"/>
                    </a:lnTo>
                    <a:lnTo>
                      <a:pt x="256" y="45"/>
                    </a:lnTo>
                    <a:lnTo>
                      <a:pt x="256" y="45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51" y="48"/>
                    </a:lnTo>
                    <a:lnTo>
                      <a:pt x="251" y="48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50" y="51"/>
                    </a:lnTo>
                    <a:lnTo>
                      <a:pt x="247" y="56"/>
                    </a:lnTo>
                    <a:lnTo>
                      <a:pt x="247" y="56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6" y="69"/>
                    </a:lnTo>
                    <a:lnTo>
                      <a:pt x="247" y="86"/>
                    </a:lnTo>
                    <a:lnTo>
                      <a:pt x="247" y="86"/>
                    </a:lnTo>
                    <a:lnTo>
                      <a:pt x="249" y="106"/>
                    </a:lnTo>
                    <a:lnTo>
                      <a:pt x="252" y="124"/>
                    </a:lnTo>
                    <a:lnTo>
                      <a:pt x="255" y="136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32" y="164"/>
                    </a:lnTo>
                    <a:lnTo>
                      <a:pt x="232" y="164"/>
                    </a:lnTo>
                    <a:lnTo>
                      <a:pt x="225" y="158"/>
                    </a:lnTo>
                    <a:lnTo>
                      <a:pt x="213" y="150"/>
                    </a:lnTo>
                    <a:lnTo>
                      <a:pt x="198" y="142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65" y="127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2" y="124"/>
                    </a:lnTo>
                    <a:lnTo>
                      <a:pt x="152" y="124"/>
                    </a:lnTo>
                    <a:lnTo>
                      <a:pt x="150" y="124"/>
                    </a:lnTo>
                    <a:lnTo>
                      <a:pt x="150" y="124"/>
                    </a:lnTo>
                    <a:lnTo>
                      <a:pt x="145" y="124"/>
                    </a:lnTo>
                    <a:lnTo>
                      <a:pt x="145" y="124"/>
                    </a:lnTo>
                    <a:lnTo>
                      <a:pt x="145" y="124"/>
                    </a:lnTo>
                    <a:lnTo>
                      <a:pt x="145" y="124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43" y="125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36" y="130"/>
                    </a:lnTo>
                    <a:lnTo>
                      <a:pt x="136" y="130"/>
                    </a:lnTo>
                    <a:lnTo>
                      <a:pt x="135" y="131"/>
                    </a:lnTo>
                    <a:lnTo>
                      <a:pt x="135" y="131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0" y="136"/>
                    </a:lnTo>
                    <a:lnTo>
                      <a:pt x="130" y="136"/>
                    </a:lnTo>
                    <a:lnTo>
                      <a:pt x="129" y="137"/>
                    </a:lnTo>
                    <a:lnTo>
                      <a:pt x="129" y="137"/>
                    </a:lnTo>
                    <a:lnTo>
                      <a:pt x="128" y="139"/>
                    </a:lnTo>
                    <a:lnTo>
                      <a:pt x="128" y="139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5" y="142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4" y="150"/>
                    </a:lnTo>
                    <a:lnTo>
                      <a:pt x="124" y="150"/>
                    </a:lnTo>
                    <a:lnTo>
                      <a:pt x="124" y="151"/>
                    </a:lnTo>
                    <a:lnTo>
                      <a:pt x="124" y="151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8" y="165"/>
                    </a:lnTo>
                    <a:lnTo>
                      <a:pt x="133" y="179"/>
                    </a:lnTo>
                    <a:lnTo>
                      <a:pt x="133" y="179"/>
                    </a:lnTo>
                    <a:lnTo>
                      <a:pt x="142" y="198"/>
                    </a:lnTo>
                    <a:lnTo>
                      <a:pt x="150" y="213"/>
                    </a:lnTo>
                    <a:lnTo>
                      <a:pt x="158" y="224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45" y="257"/>
                    </a:lnTo>
                    <a:lnTo>
                      <a:pt x="145" y="257"/>
                    </a:lnTo>
                    <a:lnTo>
                      <a:pt x="136" y="255"/>
                    </a:lnTo>
                    <a:lnTo>
                      <a:pt x="124" y="252"/>
                    </a:lnTo>
                    <a:lnTo>
                      <a:pt x="106" y="248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70" y="246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60" y="247"/>
                    </a:lnTo>
                    <a:lnTo>
                      <a:pt x="58" y="247"/>
                    </a:lnTo>
                    <a:lnTo>
                      <a:pt x="58" y="247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6" y="247"/>
                    </a:lnTo>
                    <a:lnTo>
                      <a:pt x="53" y="248"/>
                    </a:lnTo>
                    <a:lnTo>
                      <a:pt x="53" y="248"/>
                    </a:lnTo>
                    <a:lnTo>
                      <a:pt x="52" y="248"/>
                    </a:lnTo>
                    <a:lnTo>
                      <a:pt x="52" y="248"/>
                    </a:lnTo>
                    <a:lnTo>
                      <a:pt x="51" y="250"/>
                    </a:lnTo>
                    <a:lnTo>
                      <a:pt x="51" y="250"/>
                    </a:lnTo>
                    <a:lnTo>
                      <a:pt x="50" y="250"/>
                    </a:lnTo>
                    <a:lnTo>
                      <a:pt x="50" y="250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7" y="253"/>
                    </a:lnTo>
                    <a:lnTo>
                      <a:pt x="47" y="253"/>
                    </a:lnTo>
                    <a:lnTo>
                      <a:pt x="47" y="253"/>
                    </a:lnTo>
                    <a:lnTo>
                      <a:pt x="47" y="253"/>
                    </a:lnTo>
                    <a:lnTo>
                      <a:pt x="46" y="256"/>
                    </a:lnTo>
                    <a:lnTo>
                      <a:pt x="46" y="256"/>
                    </a:lnTo>
                    <a:lnTo>
                      <a:pt x="45" y="257"/>
                    </a:lnTo>
                    <a:lnTo>
                      <a:pt x="45" y="257"/>
                    </a:lnTo>
                    <a:lnTo>
                      <a:pt x="45" y="258"/>
                    </a:lnTo>
                    <a:lnTo>
                      <a:pt x="45" y="258"/>
                    </a:lnTo>
                    <a:lnTo>
                      <a:pt x="43" y="260"/>
                    </a:lnTo>
                    <a:lnTo>
                      <a:pt x="43" y="260"/>
                    </a:lnTo>
                    <a:lnTo>
                      <a:pt x="42" y="262"/>
                    </a:lnTo>
                    <a:lnTo>
                      <a:pt x="42" y="262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39" y="268"/>
                    </a:lnTo>
                    <a:lnTo>
                      <a:pt x="39" y="268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38" y="275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80"/>
                    </a:lnTo>
                    <a:lnTo>
                      <a:pt x="38" y="280"/>
                    </a:lnTo>
                    <a:lnTo>
                      <a:pt x="39" y="282"/>
                    </a:lnTo>
                    <a:lnTo>
                      <a:pt x="39" y="282"/>
                    </a:lnTo>
                    <a:lnTo>
                      <a:pt x="39" y="284"/>
                    </a:lnTo>
                    <a:lnTo>
                      <a:pt x="39" y="284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1" y="286"/>
                    </a:lnTo>
                    <a:lnTo>
                      <a:pt x="47" y="295"/>
                    </a:lnTo>
                    <a:lnTo>
                      <a:pt x="58" y="306"/>
                    </a:lnTo>
                    <a:lnTo>
                      <a:pt x="58" y="306"/>
                    </a:lnTo>
                    <a:lnTo>
                      <a:pt x="74" y="321"/>
                    </a:lnTo>
                    <a:lnTo>
                      <a:pt x="86" y="333"/>
                    </a:lnTo>
                    <a:lnTo>
                      <a:pt x="96" y="340"/>
                    </a:lnTo>
                    <a:lnTo>
                      <a:pt x="105" y="345"/>
                    </a:lnTo>
                    <a:lnTo>
                      <a:pt x="105" y="345"/>
                    </a:lnTo>
                    <a:lnTo>
                      <a:pt x="100" y="360"/>
                    </a:lnTo>
                    <a:lnTo>
                      <a:pt x="100" y="360"/>
                    </a:lnTo>
                    <a:lnTo>
                      <a:pt x="96" y="376"/>
                    </a:lnTo>
                    <a:lnTo>
                      <a:pt x="96" y="376"/>
                    </a:lnTo>
                    <a:lnTo>
                      <a:pt x="87" y="376"/>
                    </a:lnTo>
                    <a:lnTo>
                      <a:pt x="74" y="378"/>
                    </a:lnTo>
                    <a:lnTo>
                      <a:pt x="57" y="381"/>
                    </a:lnTo>
                    <a:lnTo>
                      <a:pt x="37" y="386"/>
                    </a:lnTo>
                    <a:lnTo>
                      <a:pt x="37" y="386"/>
                    </a:lnTo>
                    <a:lnTo>
                      <a:pt x="22" y="391"/>
                    </a:lnTo>
                    <a:lnTo>
                      <a:pt x="12" y="396"/>
                    </a:lnTo>
                    <a:lnTo>
                      <a:pt x="12" y="396"/>
                    </a:lnTo>
                    <a:lnTo>
                      <a:pt x="12" y="394"/>
                    </a:lnTo>
                    <a:lnTo>
                      <a:pt x="12" y="394"/>
                    </a:lnTo>
                    <a:lnTo>
                      <a:pt x="12" y="396"/>
                    </a:lnTo>
                    <a:lnTo>
                      <a:pt x="12" y="396"/>
                    </a:lnTo>
                    <a:lnTo>
                      <a:pt x="9" y="397"/>
                    </a:lnTo>
                    <a:lnTo>
                      <a:pt x="9" y="397"/>
                    </a:lnTo>
                    <a:lnTo>
                      <a:pt x="8" y="397"/>
                    </a:lnTo>
                    <a:lnTo>
                      <a:pt x="8" y="397"/>
                    </a:lnTo>
                    <a:lnTo>
                      <a:pt x="7" y="399"/>
                    </a:lnTo>
                    <a:lnTo>
                      <a:pt x="7" y="399"/>
                    </a:lnTo>
                    <a:lnTo>
                      <a:pt x="5" y="399"/>
                    </a:lnTo>
                    <a:lnTo>
                      <a:pt x="5" y="399"/>
                    </a:lnTo>
                    <a:lnTo>
                      <a:pt x="4" y="401"/>
                    </a:lnTo>
                    <a:lnTo>
                      <a:pt x="4" y="401"/>
                    </a:lnTo>
                    <a:lnTo>
                      <a:pt x="4" y="402"/>
                    </a:lnTo>
                    <a:lnTo>
                      <a:pt x="4" y="402"/>
                    </a:lnTo>
                    <a:lnTo>
                      <a:pt x="3" y="403"/>
                    </a:lnTo>
                    <a:lnTo>
                      <a:pt x="3" y="403"/>
                    </a:lnTo>
                    <a:lnTo>
                      <a:pt x="3" y="403"/>
                    </a:lnTo>
                    <a:lnTo>
                      <a:pt x="3" y="403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2" y="410"/>
                    </a:lnTo>
                    <a:lnTo>
                      <a:pt x="2" y="410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6"/>
                    </a:lnTo>
                    <a:lnTo>
                      <a:pt x="2" y="416"/>
                    </a:lnTo>
                    <a:lnTo>
                      <a:pt x="0" y="418"/>
                    </a:lnTo>
                    <a:lnTo>
                      <a:pt x="0" y="418"/>
                    </a:lnTo>
                    <a:lnTo>
                      <a:pt x="0" y="420"/>
                    </a:lnTo>
                    <a:lnTo>
                      <a:pt x="0" y="420"/>
                    </a:lnTo>
                    <a:lnTo>
                      <a:pt x="0" y="422"/>
                    </a:lnTo>
                    <a:lnTo>
                      <a:pt x="0" y="422"/>
                    </a:lnTo>
                    <a:lnTo>
                      <a:pt x="0" y="423"/>
                    </a:lnTo>
                    <a:lnTo>
                      <a:pt x="0" y="423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2" y="428"/>
                    </a:lnTo>
                    <a:lnTo>
                      <a:pt x="2" y="428"/>
                    </a:lnTo>
                    <a:lnTo>
                      <a:pt x="2" y="431"/>
                    </a:lnTo>
                    <a:lnTo>
                      <a:pt x="2" y="431"/>
                    </a:lnTo>
                    <a:lnTo>
                      <a:pt x="2" y="431"/>
                    </a:lnTo>
                    <a:lnTo>
                      <a:pt x="2" y="431"/>
                    </a:lnTo>
                    <a:lnTo>
                      <a:pt x="3" y="432"/>
                    </a:lnTo>
                    <a:lnTo>
                      <a:pt x="3" y="432"/>
                    </a:lnTo>
                    <a:lnTo>
                      <a:pt x="3" y="433"/>
                    </a:lnTo>
                    <a:lnTo>
                      <a:pt x="3" y="433"/>
                    </a:lnTo>
                    <a:lnTo>
                      <a:pt x="5" y="435"/>
                    </a:lnTo>
                    <a:lnTo>
                      <a:pt x="5" y="435"/>
                    </a:lnTo>
                    <a:lnTo>
                      <a:pt x="5" y="436"/>
                    </a:lnTo>
                    <a:lnTo>
                      <a:pt x="5" y="436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8" y="439"/>
                    </a:lnTo>
                    <a:lnTo>
                      <a:pt x="8" y="439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17" y="444"/>
                    </a:lnTo>
                    <a:lnTo>
                      <a:pt x="31" y="451"/>
                    </a:lnTo>
                    <a:lnTo>
                      <a:pt x="31" y="451"/>
                    </a:lnTo>
                    <a:lnTo>
                      <a:pt x="50" y="460"/>
                    </a:lnTo>
                    <a:lnTo>
                      <a:pt x="66" y="466"/>
                    </a:lnTo>
                    <a:lnTo>
                      <a:pt x="79" y="470"/>
                    </a:lnTo>
                    <a:lnTo>
                      <a:pt x="87" y="473"/>
                    </a:lnTo>
                    <a:lnTo>
                      <a:pt x="87" y="473"/>
                    </a:lnTo>
                    <a:lnTo>
                      <a:pt x="90" y="503"/>
                    </a:lnTo>
                    <a:lnTo>
                      <a:pt x="90" y="503"/>
                    </a:lnTo>
                    <a:lnTo>
                      <a:pt x="82" y="507"/>
                    </a:lnTo>
                    <a:lnTo>
                      <a:pt x="70" y="513"/>
                    </a:lnTo>
                    <a:lnTo>
                      <a:pt x="55" y="522"/>
                    </a:lnTo>
                    <a:lnTo>
                      <a:pt x="38" y="534"/>
                    </a:lnTo>
                    <a:lnTo>
                      <a:pt x="38" y="534"/>
                    </a:lnTo>
                    <a:lnTo>
                      <a:pt x="26" y="543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8" y="551"/>
                    </a:lnTo>
                    <a:lnTo>
                      <a:pt x="16" y="553"/>
                    </a:lnTo>
                    <a:lnTo>
                      <a:pt x="16" y="553"/>
                    </a:lnTo>
                    <a:lnTo>
                      <a:pt x="16" y="553"/>
                    </a:lnTo>
                    <a:lnTo>
                      <a:pt x="16" y="553"/>
                    </a:lnTo>
                    <a:lnTo>
                      <a:pt x="14" y="556"/>
                    </a:lnTo>
                    <a:lnTo>
                      <a:pt x="14" y="556"/>
                    </a:lnTo>
                    <a:lnTo>
                      <a:pt x="14" y="557"/>
                    </a:lnTo>
                    <a:lnTo>
                      <a:pt x="14" y="557"/>
                    </a:lnTo>
                    <a:lnTo>
                      <a:pt x="13" y="558"/>
                    </a:lnTo>
                    <a:lnTo>
                      <a:pt x="13" y="558"/>
                    </a:lnTo>
                    <a:lnTo>
                      <a:pt x="13" y="559"/>
                    </a:lnTo>
                    <a:lnTo>
                      <a:pt x="13" y="559"/>
                    </a:lnTo>
                    <a:lnTo>
                      <a:pt x="13" y="561"/>
                    </a:lnTo>
                    <a:lnTo>
                      <a:pt x="13" y="561"/>
                    </a:lnTo>
                    <a:lnTo>
                      <a:pt x="13" y="562"/>
                    </a:lnTo>
                    <a:lnTo>
                      <a:pt x="13" y="562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3" y="564"/>
                    </a:lnTo>
                    <a:lnTo>
                      <a:pt x="13" y="567"/>
                    </a:lnTo>
                    <a:lnTo>
                      <a:pt x="13" y="567"/>
                    </a:lnTo>
                    <a:lnTo>
                      <a:pt x="13" y="567"/>
                    </a:lnTo>
                    <a:lnTo>
                      <a:pt x="13" y="567"/>
                    </a:lnTo>
                    <a:lnTo>
                      <a:pt x="14" y="570"/>
                    </a:lnTo>
                    <a:lnTo>
                      <a:pt x="14" y="570"/>
                    </a:lnTo>
                    <a:lnTo>
                      <a:pt x="14" y="571"/>
                    </a:lnTo>
                    <a:lnTo>
                      <a:pt x="14" y="571"/>
                    </a:lnTo>
                    <a:lnTo>
                      <a:pt x="16" y="573"/>
                    </a:lnTo>
                    <a:lnTo>
                      <a:pt x="16" y="573"/>
                    </a:lnTo>
                    <a:lnTo>
                      <a:pt x="16" y="577"/>
                    </a:lnTo>
                    <a:lnTo>
                      <a:pt x="16" y="577"/>
                    </a:lnTo>
                    <a:lnTo>
                      <a:pt x="16" y="577"/>
                    </a:lnTo>
                    <a:lnTo>
                      <a:pt x="16" y="577"/>
                    </a:lnTo>
                    <a:lnTo>
                      <a:pt x="17" y="580"/>
                    </a:lnTo>
                    <a:lnTo>
                      <a:pt x="17" y="580"/>
                    </a:lnTo>
                    <a:lnTo>
                      <a:pt x="17" y="581"/>
                    </a:lnTo>
                    <a:lnTo>
                      <a:pt x="17" y="581"/>
                    </a:lnTo>
                    <a:lnTo>
                      <a:pt x="18" y="582"/>
                    </a:lnTo>
                    <a:lnTo>
                      <a:pt x="18" y="582"/>
                    </a:lnTo>
                    <a:lnTo>
                      <a:pt x="18" y="583"/>
                    </a:lnTo>
                    <a:lnTo>
                      <a:pt x="18" y="583"/>
                    </a:lnTo>
                    <a:lnTo>
                      <a:pt x="19" y="585"/>
                    </a:lnTo>
                    <a:lnTo>
                      <a:pt x="19" y="585"/>
                    </a:lnTo>
                    <a:lnTo>
                      <a:pt x="19" y="586"/>
                    </a:lnTo>
                    <a:lnTo>
                      <a:pt x="19" y="586"/>
                    </a:lnTo>
                    <a:lnTo>
                      <a:pt x="21" y="587"/>
                    </a:lnTo>
                    <a:lnTo>
                      <a:pt x="21" y="587"/>
                    </a:lnTo>
                    <a:lnTo>
                      <a:pt x="21" y="587"/>
                    </a:lnTo>
                    <a:lnTo>
                      <a:pt x="21" y="587"/>
                    </a:lnTo>
                    <a:lnTo>
                      <a:pt x="22" y="588"/>
                    </a:lnTo>
                    <a:lnTo>
                      <a:pt x="22" y="588"/>
                    </a:lnTo>
                    <a:lnTo>
                      <a:pt x="23" y="590"/>
                    </a:lnTo>
                    <a:lnTo>
                      <a:pt x="23" y="590"/>
                    </a:lnTo>
                    <a:lnTo>
                      <a:pt x="26" y="591"/>
                    </a:lnTo>
                    <a:lnTo>
                      <a:pt x="26" y="591"/>
                    </a:lnTo>
                    <a:lnTo>
                      <a:pt x="26" y="591"/>
                    </a:lnTo>
                    <a:lnTo>
                      <a:pt x="26" y="591"/>
                    </a:lnTo>
                    <a:lnTo>
                      <a:pt x="28" y="592"/>
                    </a:lnTo>
                    <a:lnTo>
                      <a:pt x="28" y="592"/>
                    </a:lnTo>
                    <a:lnTo>
                      <a:pt x="29" y="592"/>
                    </a:lnTo>
                    <a:lnTo>
                      <a:pt x="29" y="592"/>
                    </a:lnTo>
                    <a:lnTo>
                      <a:pt x="28" y="592"/>
                    </a:lnTo>
                    <a:lnTo>
                      <a:pt x="28" y="592"/>
                    </a:lnTo>
                    <a:lnTo>
                      <a:pt x="39" y="595"/>
                    </a:lnTo>
                    <a:lnTo>
                      <a:pt x="55" y="597"/>
                    </a:lnTo>
                    <a:lnTo>
                      <a:pt x="55" y="597"/>
                    </a:lnTo>
                    <a:lnTo>
                      <a:pt x="76" y="598"/>
                    </a:lnTo>
                    <a:lnTo>
                      <a:pt x="92" y="598"/>
                    </a:lnTo>
                    <a:lnTo>
                      <a:pt x="106" y="598"/>
                    </a:lnTo>
                    <a:lnTo>
                      <a:pt x="115" y="597"/>
                    </a:lnTo>
                    <a:lnTo>
                      <a:pt x="115" y="597"/>
                    </a:lnTo>
                    <a:lnTo>
                      <a:pt x="129" y="625"/>
                    </a:lnTo>
                    <a:lnTo>
                      <a:pt x="129" y="625"/>
                    </a:lnTo>
                    <a:lnTo>
                      <a:pt x="121" y="632"/>
                    </a:lnTo>
                    <a:lnTo>
                      <a:pt x="113" y="641"/>
                    </a:lnTo>
                    <a:lnTo>
                      <a:pt x="102" y="655"/>
                    </a:lnTo>
                    <a:lnTo>
                      <a:pt x="90" y="672"/>
                    </a:lnTo>
                    <a:lnTo>
                      <a:pt x="90" y="672"/>
                    </a:lnTo>
                    <a:lnTo>
                      <a:pt x="81" y="68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5"/>
                    </a:lnTo>
                    <a:lnTo>
                      <a:pt x="76" y="698"/>
                    </a:lnTo>
                    <a:lnTo>
                      <a:pt x="235" y="698"/>
                    </a:lnTo>
                    <a:lnTo>
                      <a:pt x="235" y="698"/>
                    </a:lnTo>
                    <a:lnTo>
                      <a:pt x="222" y="685"/>
                    </a:lnTo>
                    <a:lnTo>
                      <a:pt x="211" y="674"/>
                    </a:lnTo>
                    <a:lnTo>
                      <a:pt x="201" y="661"/>
                    </a:lnTo>
                    <a:lnTo>
                      <a:pt x="191" y="648"/>
                    </a:lnTo>
                    <a:lnTo>
                      <a:pt x="181" y="634"/>
                    </a:lnTo>
                    <a:lnTo>
                      <a:pt x="172" y="620"/>
                    </a:lnTo>
                    <a:lnTo>
                      <a:pt x="164" y="605"/>
                    </a:lnTo>
                    <a:lnTo>
                      <a:pt x="157" y="590"/>
                    </a:lnTo>
                    <a:lnTo>
                      <a:pt x="150" y="575"/>
                    </a:lnTo>
                    <a:lnTo>
                      <a:pt x="144" y="558"/>
                    </a:lnTo>
                    <a:lnTo>
                      <a:pt x="139" y="542"/>
                    </a:lnTo>
                    <a:lnTo>
                      <a:pt x="135" y="525"/>
                    </a:lnTo>
                    <a:lnTo>
                      <a:pt x="131" y="508"/>
                    </a:lnTo>
                    <a:lnTo>
                      <a:pt x="129" y="491"/>
                    </a:lnTo>
                    <a:lnTo>
                      <a:pt x="128" y="474"/>
                    </a:lnTo>
                    <a:lnTo>
                      <a:pt x="128" y="455"/>
                    </a:lnTo>
                    <a:lnTo>
                      <a:pt x="128" y="455"/>
                    </a:lnTo>
                    <a:lnTo>
                      <a:pt x="128" y="439"/>
                    </a:lnTo>
                    <a:lnTo>
                      <a:pt x="129" y="422"/>
                    </a:lnTo>
                    <a:lnTo>
                      <a:pt x="131" y="406"/>
                    </a:lnTo>
                    <a:lnTo>
                      <a:pt x="134" y="389"/>
                    </a:lnTo>
                    <a:lnTo>
                      <a:pt x="138" y="373"/>
                    </a:lnTo>
                    <a:lnTo>
                      <a:pt x="143" y="358"/>
                    </a:lnTo>
                    <a:lnTo>
                      <a:pt x="148" y="343"/>
                    </a:lnTo>
                    <a:lnTo>
                      <a:pt x="153" y="328"/>
                    </a:lnTo>
                    <a:lnTo>
                      <a:pt x="160" y="313"/>
                    </a:lnTo>
                    <a:lnTo>
                      <a:pt x="167" y="299"/>
                    </a:lnTo>
                    <a:lnTo>
                      <a:pt x="176" y="285"/>
                    </a:lnTo>
                    <a:lnTo>
                      <a:pt x="183" y="272"/>
                    </a:lnTo>
                    <a:lnTo>
                      <a:pt x="193" y="260"/>
                    </a:lnTo>
                    <a:lnTo>
                      <a:pt x="202" y="247"/>
                    </a:lnTo>
                    <a:lnTo>
                      <a:pt x="223" y="223"/>
                    </a:lnTo>
                    <a:lnTo>
                      <a:pt x="247" y="202"/>
                    </a:lnTo>
                    <a:lnTo>
                      <a:pt x="259" y="193"/>
                    </a:lnTo>
                    <a:lnTo>
                      <a:pt x="273" y="183"/>
                    </a:lnTo>
                    <a:lnTo>
                      <a:pt x="285" y="175"/>
                    </a:lnTo>
                    <a:lnTo>
                      <a:pt x="299" y="166"/>
                    </a:lnTo>
                    <a:lnTo>
                      <a:pt x="313" y="160"/>
                    </a:lnTo>
                    <a:lnTo>
                      <a:pt x="328" y="153"/>
                    </a:lnTo>
                    <a:lnTo>
                      <a:pt x="343" y="148"/>
                    </a:lnTo>
                    <a:lnTo>
                      <a:pt x="358" y="142"/>
                    </a:lnTo>
                    <a:lnTo>
                      <a:pt x="373" y="137"/>
                    </a:lnTo>
                    <a:lnTo>
                      <a:pt x="390" y="134"/>
                    </a:lnTo>
                    <a:lnTo>
                      <a:pt x="406" y="131"/>
                    </a:lnTo>
                    <a:lnTo>
                      <a:pt x="422" y="129"/>
                    </a:lnTo>
                    <a:lnTo>
                      <a:pt x="439" y="127"/>
                    </a:lnTo>
                    <a:lnTo>
                      <a:pt x="455" y="127"/>
                    </a:lnTo>
                    <a:lnTo>
                      <a:pt x="455" y="127"/>
                    </a:lnTo>
                    <a:lnTo>
                      <a:pt x="473" y="127"/>
                    </a:lnTo>
                    <a:lnTo>
                      <a:pt x="489" y="129"/>
                    </a:lnTo>
                    <a:lnTo>
                      <a:pt x="506" y="131"/>
                    </a:lnTo>
                    <a:lnTo>
                      <a:pt x="522" y="134"/>
                    </a:lnTo>
                    <a:lnTo>
                      <a:pt x="538" y="137"/>
                    </a:lnTo>
                    <a:lnTo>
                      <a:pt x="554" y="142"/>
                    </a:lnTo>
                    <a:lnTo>
                      <a:pt x="569" y="148"/>
                    </a:lnTo>
                    <a:lnTo>
                      <a:pt x="584" y="153"/>
                    </a:lnTo>
                    <a:lnTo>
                      <a:pt x="598" y="160"/>
                    </a:lnTo>
                    <a:lnTo>
                      <a:pt x="613" y="166"/>
                    </a:lnTo>
                    <a:lnTo>
                      <a:pt x="627" y="175"/>
                    </a:lnTo>
                    <a:lnTo>
                      <a:pt x="639" y="183"/>
                    </a:lnTo>
                    <a:lnTo>
                      <a:pt x="652" y="193"/>
                    </a:lnTo>
                    <a:lnTo>
                      <a:pt x="664" y="202"/>
                    </a:lnTo>
                    <a:lnTo>
                      <a:pt x="688" y="223"/>
                    </a:lnTo>
                    <a:lnTo>
                      <a:pt x="710" y="247"/>
                    </a:lnTo>
                    <a:lnTo>
                      <a:pt x="719" y="260"/>
                    </a:lnTo>
                    <a:lnTo>
                      <a:pt x="729" y="272"/>
                    </a:lnTo>
                    <a:lnTo>
                      <a:pt x="736" y="285"/>
                    </a:lnTo>
                    <a:lnTo>
                      <a:pt x="745" y="299"/>
                    </a:lnTo>
                    <a:lnTo>
                      <a:pt x="751" y="313"/>
                    </a:lnTo>
                    <a:lnTo>
                      <a:pt x="759" y="328"/>
                    </a:lnTo>
                    <a:lnTo>
                      <a:pt x="764" y="343"/>
                    </a:lnTo>
                    <a:lnTo>
                      <a:pt x="769" y="358"/>
                    </a:lnTo>
                    <a:lnTo>
                      <a:pt x="774" y="373"/>
                    </a:lnTo>
                    <a:lnTo>
                      <a:pt x="778" y="389"/>
                    </a:lnTo>
                    <a:lnTo>
                      <a:pt x="780" y="406"/>
                    </a:lnTo>
                    <a:lnTo>
                      <a:pt x="783" y="422"/>
                    </a:lnTo>
                    <a:lnTo>
                      <a:pt x="784" y="439"/>
                    </a:lnTo>
                    <a:lnTo>
                      <a:pt x="784" y="455"/>
                    </a:lnTo>
                    <a:lnTo>
                      <a:pt x="784" y="455"/>
                    </a:lnTo>
                    <a:lnTo>
                      <a:pt x="784" y="474"/>
                    </a:lnTo>
                    <a:lnTo>
                      <a:pt x="783" y="491"/>
                    </a:lnTo>
                    <a:lnTo>
                      <a:pt x="780" y="508"/>
                    </a:lnTo>
                    <a:lnTo>
                      <a:pt x="777" y="525"/>
                    </a:lnTo>
                    <a:lnTo>
                      <a:pt x="773" y="542"/>
                    </a:lnTo>
                    <a:lnTo>
                      <a:pt x="768" y="558"/>
                    </a:lnTo>
                    <a:lnTo>
                      <a:pt x="761" y="575"/>
                    </a:lnTo>
                    <a:lnTo>
                      <a:pt x="755" y="590"/>
                    </a:lnTo>
                    <a:lnTo>
                      <a:pt x="748" y="605"/>
                    </a:lnTo>
                    <a:lnTo>
                      <a:pt x="740" y="620"/>
                    </a:lnTo>
                    <a:lnTo>
                      <a:pt x="731" y="634"/>
                    </a:lnTo>
                    <a:lnTo>
                      <a:pt x="721" y="648"/>
                    </a:lnTo>
                    <a:lnTo>
                      <a:pt x="711" y="661"/>
                    </a:lnTo>
                    <a:lnTo>
                      <a:pt x="701" y="674"/>
                    </a:lnTo>
                    <a:lnTo>
                      <a:pt x="690" y="685"/>
                    </a:lnTo>
                    <a:lnTo>
                      <a:pt x="677" y="698"/>
                    </a:lnTo>
                    <a:lnTo>
                      <a:pt x="760" y="698"/>
                    </a:lnTo>
                    <a:lnTo>
                      <a:pt x="760" y="698"/>
                    </a:lnTo>
                    <a:lnTo>
                      <a:pt x="749" y="680"/>
                    </a:lnTo>
                    <a:lnTo>
                      <a:pt x="749" y="680"/>
                    </a:lnTo>
                    <a:lnTo>
                      <a:pt x="768" y="654"/>
                    </a:lnTo>
                    <a:lnTo>
                      <a:pt x="768" y="6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24364" y="2047154"/>
            <a:ext cx="8295272" cy="1440000"/>
            <a:chOff x="542562" y="2047154"/>
            <a:chExt cx="8295272" cy="14400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42562" y="2047154"/>
              <a:ext cx="2160000" cy="1440000"/>
            </a:xfrm>
            <a:prstGeom prst="wedgeRoundRectCallout">
              <a:avLst>
                <a:gd name="adj1" fmla="val 90089"/>
                <a:gd name="adj2" fmla="val 39167"/>
                <a:gd name="adj3" fmla="val 16667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Mira a una </a:t>
              </a:r>
              <a:r>
                <a:rPr lang="it-IT" sz="1400" b="1" u="sng" dirty="0" smtClean="0"/>
                <a:t>cedola </a:t>
              </a:r>
              <a:r>
                <a:rPr lang="it-IT" sz="1400" b="1" u="sng" dirty="0" smtClean="0">
                  <a:solidFill>
                    <a:schemeClr val="bg1"/>
                  </a:solidFill>
                </a:rPr>
                <a:t>fissa</a:t>
              </a:r>
              <a:r>
                <a:rPr lang="it-IT" sz="1400" dirty="0" smtClean="0">
                  <a:solidFill>
                    <a:schemeClr val="bg1"/>
                  </a:solidFill>
                </a:rPr>
                <a:t>, </a:t>
              </a:r>
              <a:r>
                <a:rPr lang="it-IT" sz="1400" dirty="0" smtClean="0"/>
                <a:t>la cui distribuzione è condizionata a una Formula predefinita</a:t>
              </a:r>
              <a:endParaRPr lang="it-IT" sz="1400" dirty="0"/>
            </a:p>
          </p:txBody>
        </p:sp>
        <p:sp>
          <p:nvSpPr>
            <p:cNvPr id="15" name="Rounded Rectangular Callout 14"/>
            <p:cNvSpPr/>
            <p:nvPr/>
          </p:nvSpPr>
          <p:spPr>
            <a:xfrm flipH="1">
              <a:off x="6677834" y="2047154"/>
              <a:ext cx="2160000" cy="1440000"/>
            </a:xfrm>
            <a:prstGeom prst="wedgeRoundRectCallout">
              <a:avLst>
                <a:gd name="adj1" fmla="val 90089"/>
                <a:gd name="adj2" fmla="val 39167"/>
                <a:gd name="adj3" fmla="val 16667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Vuole esporsi  alla </a:t>
              </a:r>
              <a:r>
                <a:rPr lang="it-IT" sz="1400" b="1" u="sng" dirty="0" smtClean="0"/>
                <a:t>crescita del mercato azionario</a:t>
              </a:r>
              <a:r>
                <a:rPr lang="it-IT" sz="1400" b="1" dirty="0" smtClean="0"/>
                <a:t> </a:t>
              </a:r>
              <a:r>
                <a:rPr lang="it-IT" sz="1400" dirty="0" smtClean="0"/>
                <a:t>dell’Eurozona</a:t>
              </a:r>
              <a:endParaRPr lang="it-IT" sz="1400" dirty="0"/>
            </a:p>
          </p:txBody>
        </p:sp>
      </p:grpSp>
      <p:sp>
        <p:nvSpPr>
          <p:cNvPr id="16" name="Rectangular Callout 15"/>
          <p:cNvSpPr/>
          <p:nvPr/>
        </p:nvSpPr>
        <p:spPr>
          <a:xfrm>
            <a:off x="430322" y="4096566"/>
            <a:ext cx="2160000" cy="1440000"/>
          </a:xfrm>
          <a:prstGeom prst="wedgeRectCallout">
            <a:avLst>
              <a:gd name="adj1" fmla="val 84879"/>
              <a:gd name="adj2" fmla="val -35278"/>
            </a:avLst>
          </a:prstGeom>
          <a:solidFill>
            <a:srgbClr val="37A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Mira a una </a:t>
            </a:r>
            <a:r>
              <a:rPr lang="it-IT" sz="1400" b="1" u="sng" dirty="0" smtClean="0"/>
              <a:t>protezione parziale del capitale</a:t>
            </a:r>
            <a:r>
              <a:rPr lang="it-IT" sz="1400" b="1" dirty="0" smtClean="0"/>
              <a:t> </a:t>
            </a:r>
            <a:r>
              <a:rPr lang="it-IT" sz="1400" dirty="0" smtClean="0"/>
              <a:t>investito, alla scadenza dei 6 anni dal lancio</a:t>
            </a:r>
            <a:endParaRPr lang="en-US" sz="1400" dirty="0"/>
          </a:p>
        </p:txBody>
      </p:sp>
      <p:sp>
        <p:nvSpPr>
          <p:cNvPr id="6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116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3470585"/>
            <a:ext cx="7772090" cy="1146020"/>
          </a:xfrm>
        </p:spPr>
        <p:txBody>
          <a:bodyPr>
            <a:normAutofit/>
          </a:bodyPr>
          <a:lstStyle/>
          <a:p>
            <a:r>
              <a:rPr lang="it-IT" dirty="0" smtClean="0"/>
              <a:t>Appendice</a:t>
            </a:r>
            <a:endParaRPr lang="en-US" dirty="0"/>
          </a:p>
        </p:txBody>
      </p:sp>
      <p:sp>
        <p:nvSpPr>
          <p:cNvPr id="15362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it-IT" altLang="en-US" sz="28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it-IT" altLang="en-US" sz="2800" dirty="0">
                <a:solidFill>
                  <a:schemeClr val="accent1"/>
                </a:solidFill>
                <a:latin typeface="Arial" charset="0"/>
              </a:rPr>
            </a:br>
            <a:r>
              <a:rPr lang="it-IT" altLang="en-US" sz="28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it-IT" altLang="en-US" sz="2800" dirty="0">
                <a:solidFill>
                  <a:schemeClr val="accent1"/>
                </a:solidFill>
                <a:latin typeface="Arial" charset="0"/>
              </a:rPr>
            </a:br>
            <a:endParaRPr lang="it-IT" alt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14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64500" y="1698577"/>
            <a:ext cx="7772090" cy="1446644"/>
          </a:xfrm>
        </p:spPr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9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9707" y="5880443"/>
            <a:ext cx="8101014" cy="3342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43582" rIns="87164" bIns="43582" anchor="ctr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eaLnBrk="1" hangingPunct="1">
              <a:spcAft>
                <a:spcPts val="300"/>
              </a:spcAft>
            </a:pPr>
            <a:r>
              <a:rPr lang="it-IT" sz="800" kern="0" dirty="0" smtClean="0">
                <a:latin typeface="+mn-lt"/>
                <a:ea typeface="ＭＳ Ｐゴシック" pitchFamily="34" charset="-128"/>
              </a:rPr>
              <a:t>1 Questo </a:t>
            </a:r>
            <a:r>
              <a:rPr lang="it-IT" sz="800" kern="0" dirty="0">
                <a:latin typeface="+mn-lt"/>
                <a:ea typeface="ＭＳ Ｐゴシック" pitchFamily="34" charset="-128"/>
              </a:rPr>
              <a:t>indicatore classifica il Comparto in base alla volatilità dei rendimenti passati su una scala da 1 a 7, dove 1 è il rischio minore e 7 è il rischio maggiore. Il valore indicato potrebbe non costituire un'indicazione affidabile circa il futuro profilo di rischio del Comparto. La categoria di rischio/rendimento indicata potrebbe cambiare nel tempo.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Scheda tecnica</a:t>
            </a:r>
            <a:endParaRPr lang="it-IT" dirty="0"/>
          </a:p>
        </p:txBody>
      </p:sp>
      <p:graphicFrame>
        <p:nvGraphicFramePr>
          <p:cNvPr id="9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54893"/>
              </p:ext>
            </p:extLst>
          </p:nvPr>
        </p:nvGraphicFramePr>
        <p:xfrm>
          <a:off x="539751" y="1698983"/>
          <a:ext cx="8110970" cy="4181456"/>
        </p:xfrm>
        <a:graphic>
          <a:graphicData uri="http://schemas.openxmlformats.org/drawingml/2006/table">
            <a:tbl>
              <a:tblPr/>
              <a:tblGrid>
                <a:gridCol w="266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Periodo di sottoscrizione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it-IT" sz="1000" b="0" dirty="0" smtClean="0"/>
                        <a:t>Dal </a:t>
                      </a:r>
                      <a:r>
                        <a:rPr lang="it-IT" sz="1000" b="1" dirty="0" smtClean="0"/>
                        <a:t>2 gennaio</a:t>
                      </a:r>
                      <a:r>
                        <a:rPr lang="it-IT" sz="1000" b="0" dirty="0" smtClean="0"/>
                        <a:t> al </a:t>
                      </a:r>
                      <a:r>
                        <a:rPr lang="it-IT" sz="1000" b="1" dirty="0" smtClean="0"/>
                        <a:t>12 febbraio 2020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Gamma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Amundi Soluzioni Italia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90410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ISIN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LU2082311627 – W Euro ad accumulazione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73466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di lancio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Febbraio 2020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di scadenza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Maggio 2026 (il Comparto non liquida alla scadenza)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85711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Valuta e valore primo NAV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 100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Valorizzazione del NAV\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Settimanale (oltre alle date rilevanti del Comparto)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Versamento minimo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 1.000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Modalità di sottoscrizione 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PIC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281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Cedola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 (Condizionata all’indice di riferimento)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75416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Indice di riferimento previsto nella Formula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 STOXX Select Dividend 30 Index (Bloomberg ticker: 𝑆𝐷3𝐸 𝐼𝑛𝑑𝑒𝑥)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40788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Conversioni / Switch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consentiti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Piano di accumulo (PAC)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previsto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Rimborso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Consentito, con frequenza 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settimanale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Profilo rischio-rendimento (SRRI)</a:t>
                      </a:r>
                      <a:r>
                        <a:rPr kumimoji="0" lang="it-IT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it-IT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341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Categoria Assogestioni</a:t>
                      </a:r>
                    </a:p>
                  </a:txBody>
                  <a:tcPr marL="45720" marR="45720" marT="28809" marB="28809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Flessibile</a:t>
                      </a:r>
                    </a:p>
                  </a:txBody>
                  <a:tcPr marL="36000" marR="36000" marT="28809" marB="288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15</a:t>
            </a:fld>
            <a:endParaRPr lang="fr-FR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/>
          <a:p>
            <a:r>
              <a:rPr lang="it-IT" sz="1800" dirty="0"/>
              <a:t>Amundi Soluzioni Italia – </a:t>
            </a:r>
            <a:r>
              <a:rPr lang="it-IT" sz="1800" dirty="0" smtClean="0"/>
              <a:t>Formula Selezione Euro 05/2026</a:t>
            </a:r>
            <a:endParaRPr lang="it-IT" sz="18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59262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Aspetti commissionali</a:t>
            </a:r>
            <a:endParaRPr lang="it-IT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16</a:t>
            </a:fld>
            <a:endParaRPr lang="fr-FR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/>
          <a:p>
            <a:r>
              <a:rPr lang="it-IT" sz="1800" dirty="0"/>
              <a:t>Amundi Soluzioni Italia – </a:t>
            </a:r>
            <a:r>
              <a:rPr lang="it-IT" sz="1800" dirty="0" smtClean="0"/>
              <a:t>Formula Selezione Euro 05/2026</a:t>
            </a:r>
            <a:endParaRPr lang="it-IT" sz="1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8401" y="6143483"/>
            <a:ext cx="6659176" cy="2111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43582" rIns="87164" bIns="43582" anchor="ctr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eaLnBrk="1" hangingPunct="1"/>
            <a:r>
              <a:rPr lang="it-IT" sz="800" kern="0" dirty="0" smtClean="0">
                <a:latin typeface="+mn-lt"/>
                <a:ea typeface="ＭＳ Ｐゴシック" pitchFamily="34" charset="-128"/>
              </a:rPr>
              <a:t>1 Il valore puntuale sarà definito </a:t>
            </a:r>
            <a:r>
              <a:rPr lang="it-IT" sz="800" kern="0" dirty="0">
                <a:latin typeface="+mn-lt"/>
                <a:ea typeface="ＭＳ Ｐゴシック" pitchFamily="34" charset="-128"/>
              </a:rPr>
              <a:t>al termine </a:t>
            </a:r>
            <a:r>
              <a:rPr lang="it-IT" sz="800" kern="0" dirty="0" smtClean="0">
                <a:latin typeface="+mn-lt"/>
                <a:ea typeface="ＭＳ Ｐゴシック" pitchFamily="34" charset="-128"/>
              </a:rPr>
              <a:t>della finestra di collocamento. 2 A </a:t>
            </a:r>
            <a:r>
              <a:rPr lang="it-IT" sz="800" kern="0" dirty="0">
                <a:latin typeface="+mn-lt"/>
                <a:ea typeface="ＭＳ Ｐゴシック" pitchFamily="34" charset="-128"/>
              </a:rPr>
              <a:t>favore del Comparto sui rimborsi richiesti prima della </a:t>
            </a:r>
            <a:r>
              <a:rPr lang="it-IT" sz="800" kern="0" dirty="0" smtClean="0">
                <a:latin typeface="+mn-lt"/>
                <a:ea typeface="ＭＳ Ｐゴシック" pitchFamily="34" charset="-128"/>
              </a:rPr>
              <a:t>scadenza.</a:t>
            </a:r>
            <a:endParaRPr lang="it-IT" sz="800" kern="0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37326"/>
              </p:ext>
            </p:extLst>
          </p:nvPr>
        </p:nvGraphicFramePr>
        <p:xfrm>
          <a:off x="540001" y="1911020"/>
          <a:ext cx="8100761" cy="3557451"/>
        </p:xfrm>
        <a:graphic>
          <a:graphicData uri="http://schemas.openxmlformats.org/drawingml/2006/table">
            <a:tbl>
              <a:tblPr/>
              <a:tblGrid>
                <a:gridCol w="992964">
                  <a:extLst>
                    <a:ext uri="{9D8B030D-6E8A-4147-A177-3AD203B41FA5}">
                      <a16:colId xmlns:a16="http://schemas.microsoft.com/office/drawing/2014/main" val="670027314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82">
                  <a:extLst>
                    <a:ext uri="{9D8B030D-6E8A-4147-A177-3AD203B41FA5}">
                      <a16:colId xmlns:a16="http://schemas.microsoft.com/office/drawing/2014/main" val="3745195285"/>
                    </a:ext>
                  </a:extLst>
                </a:gridCol>
                <a:gridCol w="932329">
                  <a:extLst>
                    <a:ext uri="{9D8B030D-6E8A-4147-A177-3AD203B41FA5}">
                      <a16:colId xmlns:a16="http://schemas.microsoft.com/office/drawing/2014/main" val="1259328427"/>
                    </a:ext>
                  </a:extLst>
                </a:gridCol>
                <a:gridCol w="3021106">
                  <a:extLst>
                    <a:ext uri="{9D8B030D-6E8A-4147-A177-3AD203B41FA5}">
                      <a16:colId xmlns:a16="http://schemas.microsoft.com/office/drawing/2014/main" val="4267201812"/>
                    </a:ext>
                  </a:extLst>
                </a:gridCol>
                <a:gridCol w="877327">
                  <a:extLst>
                    <a:ext uri="{9D8B030D-6E8A-4147-A177-3AD203B41FA5}">
                      <a16:colId xmlns:a16="http://schemas.microsoft.com/office/drawing/2014/main" val="3532519115"/>
                    </a:ext>
                  </a:extLst>
                </a:gridCol>
              </a:tblGrid>
              <a:tr h="480755">
                <a:tc gridSpan="6">
                  <a:txBody>
                    <a:bodyPr/>
                    <a:lstStyle/>
                    <a:p>
                      <a:pPr marL="0" marR="0" lvl="0" indent="-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CLASSI DI QUOTE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-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42">
                <a:tc rowSpan="2" gridSpan="2">
                  <a:txBody>
                    <a:bodyPr/>
                    <a:lstStyle/>
                    <a:p>
                      <a:pPr marL="0" marR="0" lvl="0" indent="-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Descrizione classe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COMMISSIONI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it-IT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11085"/>
                  </a:ext>
                </a:extLst>
              </a:tr>
              <a:tr h="606257">
                <a:tc gridSpan="2" vMerge="1">
                  <a:txBody>
                    <a:bodyPr/>
                    <a:lstStyle/>
                    <a:p>
                      <a:pPr marL="0" marR="0" lvl="0" indent="-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-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Sottoscrizione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Gestione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Sottoscrizione differite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(applicate in caso di rimborso)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Rimborso</a:t>
                      </a:r>
                      <a:endParaRPr kumimoji="0" lang="it-IT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1586"/>
                  </a:ext>
                </a:extLst>
              </a:tr>
              <a:tr h="2100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CLASSE W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Euro Accumulazione</a:t>
                      </a:r>
                      <a:endParaRPr lang="it-IT" sz="105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N.A.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Max 1,00%</a:t>
                      </a:r>
                      <a:r>
                        <a:rPr kumimoji="0" lang="it-IT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(0,30% dopo la scadenza)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2,00%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per i rimborsi durante il 1° anno dal lancio;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1,60%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per i rimborsi durante il 2° anno dal lancio;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1,20%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per i rimborsi durante il 3° anno dal lancio;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0,80%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per i rimborsi durante il 4° anno dal lancio;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0,40%</a:t>
                      </a: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per i rimborsi durante il 5° anno dal lancio.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0,50%</a:t>
                      </a:r>
                      <a:r>
                        <a:rPr kumimoji="0" lang="it-IT" sz="105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8690"/>
                  </a:ext>
                </a:extLst>
              </a:tr>
            </a:tbl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4433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0" dirty="0" smtClean="0"/>
              <a:t>Le fasi di vita del Comparto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0000" y="649972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/>
          <a:p>
            <a:r>
              <a:rPr lang="it-IT" dirty="0"/>
              <a:t>Amundi Soluzioni Italia - </a:t>
            </a:r>
            <a:r>
              <a:rPr lang="it-IT" dirty="0" smtClean="0"/>
              <a:t>Formula Selezione Euro 05/2026</a:t>
            </a:r>
            <a:endParaRPr lang="it-IT" dirty="0"/>
          </a:p>
        </p:txBody>
      </p:sp>
      <p:grpSp>
        <p:nvGrpSpPr>
          <p:cNvPr id="52" name="Group 51"/>
          <p:cNvGrpSpPr/>
          <p:nvPr/>
        </p:nvGrpSpPr>
        <p:grpSpPr>
          <a:xfrm>
            <a:off x="393633" y="2127435"/>
            <a:ext cx="8356735" cy="3245373"/>
            <a:chOff x="553797" y="1938898"/>
            <a:chExt cx="8356735" cy="3245373"/>
          </a:xfrm>
        </p:grpSpPr>
        <p:cxnSp>
          <p:nvCxnSpPr>
            <p:cNvPr id="58" name="Straight Arrow Connector 57"/>
            <p:cNvCxnSpPr>
              <a:stCxn id="88" idx="3"/>
              <a:endCxn id="62" idx="1"/>
            </p:cNvCxnSpPr>
            <p:nvPr/>
          </p:nvCxnSpPr>
          <p:spPr>
            <a:xfrm>
              <a:off x="4259013" y="4127002"/>
              <a:ext cx="3823777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2773127" y="3873456"/>
              <a:ext cx="504254" cy="518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cxnSp>
          <p:nvCxnSpPr>
            <p:cNvPr id="60" name="Straight Arrow Connector 59"/>
            <p:cNvCxnSpPr>
              <a:stCxn id="64" idx="3"/>
              <a:endCxn id="61" idx="1"/>
            </p:cNvCxnSpPr>
            <p:nvPr/>
          </p:nvCxnSpPr>
          <p:spPr>
            <a:xfrm>
              <a:off x="1400573" y="4127002"/>
              <a:ext cx="1711717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2" descr="C:\Users\a200555\Downloads\1449675885_24_Stop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290" y="3864557"/>
              <a:ext cx="521208" cy="52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a200555\Downloads\1449675885_24_Stop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790" y="3864557"/>
              <a:ext cx="521208" cy="524890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63" name="TextBox 62"/>
            <p:cNvSpPr txBox="1"/>
            <p:nvPr/>
          </p:nvSpPr>
          <p:spPr>
            <a:xfrm>
              <a:off x="553797" y="2915284"/>
              <a:ext cx="117742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dirty="0" smtClean="0"/>
                <a:t>Avvio sottoscrizioni</a:t>
              </a:r>
            </a:p>
            <a:p>
              <a:pPr algn="ctr"/>
              <a:r>
                <a:rPr lang="it-IT" sz="1200" b="1" dirty="0" smtClean="0"/>
                <a:t>02/01/2020</a:t>
              </a:r>
              <a:endParaRPr lang="en-US" sz="1200" b="1" dirty="0" smtClean="0"/>
            </a:p>
          </p:txBody>
        </p:sp>
        <p:pic>
          <p:nvPicPr>
            <p:cNvPr id="64" name="Picture 3" descr="C:\Users\a200555\Downloads\1449675933_play-circle-outline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365" y="3864557"/>
              <a:ext cx="521208" cy="52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Connettore 4 30"/>
            <p:cNvCxnSpPr>
              <a:endCxn id="75" idx="1"/>
            </p:cNvCxnSpPr>
            <p:nvPr/>
          </p:nvCxnSpPr>
          <p:spPr>
            <a:xfrm flipV="1">
              <a:off x="1136071" y="2525759"/>
              <a:ext cx="794463" cy="398014"/>
            </a:xfrm>
            <a:prstGeom prst="bentConnector3">
              <a:avLst>
                <a:gd name="adj1" fmla="val 1351"/>
              </a:avLst>
            </a:prstGeom>
            <a:ln w="28575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4 30"/>
            <p:cNvCxnSpPr>
              <a:stCxn id="61" idx="0"/>
              <a:endCxn id="75" idx="3"/>
            </p:cNvCxnSpPr>
            <p:nvPr/>
          </p:nvCxnSpPr>
          <p:spPr>
            <a:xfrm rot="16200000" flipV="1">
              <a:off x="2305477" y="2797139"/>
              <a:ext cx="1338798" cy="796037"/>
            </a:xfrm>
            <a:prstGeom prst="bentConnector2">
              <a:avLst/>
            </a:prstGeom>
            <a:ln w="28575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20"/>
            <p:cNvSpPr txBox="1"/>
            <p:nvPr/>
          </p:nvSpPr>
          <p:spPr>
            <a:xfrm>
              <a:off x="1142509" y="1938898"/>
              <a:ext cx="223839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1"/>
                  </a:solidFill>
                </a:rPr>
                <a:t>FASE DI SOTTOSCRIZIONE</a:t>
              </a:r>
            </a:p>
          </p:txBody>
        </p:sp>
        <p:sp>
          <p:nvSpPr>
            <p:cNvPr id="71" name="CasellaDiTesto 20"/>
            <p:cNvSpPr txBox="1"/>
            <p:nvPr/>
          </p:nvSpPr>
          <p:spPr>
            <a:xfrm>
              <a:off x="5353704" y="3251938"/>
              <a:ext cx="163439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4"/>
                  </a:solidFill>
                </a:rPr>
                <a:t>Orizzonte </a:t>
              </a:r>
            </a:p>
            <a:p>
              <a:pPr algn="ctr"/>
              <a:r>
                <a:rPr lang="it-IT" sz="1200" b="1" dirty="0" smtClean="0">
                  <a:solidFill>
                    <a:schemeClr val="accent4"/>
                  </a:solidFill>
                </a:rPr>
                <a:t>d’investimento</a:t>
              </a:r>
            </a:p>
            <a:p>
              <a:pPr algn="ctr"/>
              <a:r>
                <a:rPr lang="it-IT" sz="1200" dirty="0" smtClean="0">
                  <a:solidFill>
                    <a:schemeClr val="accent4"/>
                  </a:solidFill>
                </a:rPr>
                <a:t>(6 anni)</a:t>
              </a:r>
            </a:p>
          </p:txBody>
        </p:sp>
        <p:pic>
          <p:nvPicPr>
            <p:cNvPr id="72" name="Picture 8" descr="C:\Users\a200555\Downloads\1449171142_meanicons_33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316" y="3876681"/>
              <a:ext cx="787170" cy="50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a200555\Downloads\iconmonstr-basket-2-icon-256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534" y="2193328"/>
              <a:ext cx="646323" cy="66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Connettore 4 30"/>
            <p:cNvCxnSpPr/>
            <p:nvPr/>
          </p:nvCxnSpPr>
          <p:spPr>
            <a:xfrm rot="5400000" flipH="1" flipV="1">
              <a:off x="917917" y="3650705"/>
              <a:ext cx="43315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781821" y="2904316"/>
              <a:ext cx="119062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dirty="0" smtClean="0"/>
                <a:t>Chiusura Sottoscrizioni</a:t>
              </a:r>
            </a:p>
            <a:p>
              <a:pPr algn="ctr"/>
              <a:r>
                <a:rPr lang="it-IT" sz="1200" b="1" dirty="0" smtClean="0"/>
                <a:t>12/02/2020</a:t>
              </a:r>
              <a:endParaRPr lang="it-IT" sz="1200" b="1" baseline="30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76255" y="4445607"/>
              <a:ext cx="113427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accent4"/>
                  </a:solidFill>
                </a:rPr>
                <a:t>Scadenza</a:t>
              </a:r>
              <a:r>
                <a:rPr lang="it-IT" sz="1200" baseline="30000" dirty="0">
                  <a:solidFill>
                    <a:schemeClr val="accent4"/>
                  </a:solidFill>
                </a:rPr>
                <a:t>1</a:t>
              </a:r>
              <a:r>
                <a:rPr lang="it-IT" sz="1200" dirty="0" smtClean="0">
                  <a:solidFill>
                    <a:schemeClr val="accent4"/>
                  </a:solidFill>
                </a:rPr>
                <a:t> </a:t>
              </a:r>
              <a:br>
                <a:rPr lang="it-IT" sz="1200" dirty="0" smtClean="0">
                  <a:solidFill>
                    <a:schemeClr val="accent4"/>
                  </a:solidFill>
                </a:rPr>
              </a:br>
              <a:r>
                <a:rPr lang="it-IT" sz="1200" dirty="0" smtClean="0">
                  <a:solidFill>
                    <a:schemeClr val="accent4"/>
                  </a:solidFill>
                </a:rPr>
                <a:t>del periodo di investimento</a:t>
              </a:r>
            </a:p>
            <a:p>
              <a:pPr algn="ctr"/>
              <a:r>
                <a:rPr lang="it-IT" sz="1200" b="1" dirty="0" smtClean="0">
                  <a:solidFill>
                    <a:schemeClr val="accent4"/>
                  </a:solidFill>
                </a:rPr>
                <a:t>29/05/2026</a:t>
              </a:r>
              <a:endParaRPr lang="en-US" sz="1200" b="1" baseline="300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88" name="Picture 3" descr="C:\Users\a200555\Downloads\1449675933_play-circle-outline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805" y="3864557"/>
              <a:ext cx="521208" cy="52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Connector 31"/>
            <p:cNvCxnSpPr>
              <a:stCxn id="61" idx="3"/>
              <a:endCxn id="88" idx="1"/>
            </p:cNvCxnSpPr>
            <p:nvPr/>
          </p:nvCxnSpPr>
          <p:spPr>
            <a:xfrm>
              <a:off x="3633498" y="4127002"/>
              <a:ext cx="1043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3431270" y="4445607"/>
              <a:ext cx="113427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accent4"/>
                  </a:solidFill>
                </a:rPr>
                <a:t>Lancio del comparto</a:t>
              </a:r>
            </a:p>
            <a:p>
              <a:pPr algn="ctr"/>
              <a:r>
                <a:rPr lang="it-IT" sz="1200" b="1" dirty="0" smtClean="0">
                  <a:solidFill>
                    <a:schemeClr val="accent4"/>
                  </a:solidFill>
                </a:rPr>
                <a:t>14/02/2020</a:t>
              </a:r>
              <a:endParaRPr lang="en-US" sz="1200" b="1" baseline="30000" dirty="0" err="1">
                <a:solidFill>
                  <a:schemeClr val="accent4"/>
                </a:solidFill>
              </a:endParaRPr>
            </a:p>
          </p:txBody>
        </p:sp>
      </p:grpSp>
      <p:sp>
        <p:nvSpPr>
          <p:cNvPr id="27" name="Footer Placeholder 3"/>
          <p:cNvSpPr txBox="1">
            <a:spLocks/>
          </p:cNvSpPr>
          <p:nvPr/>
        </p:nvSpPr>
        <p:spPr>
          <a:xfrm>
            <a:off x="1079500" y="6173690"/>
            <a:ext cx="6639112" cy="161847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"/>
              </a:spcBef>
            </a:pPr>
            <a:r>
              <a:rPr lang="it-IT" dirty="0" smtClean="0"/>
              <a:t>1 Scadenza dell’investimento protetto a formula. Al termine di tale periodo la strategia investirà in un portafoglio </a:t>
            </a:r>
            <a:r>
              <a:rPr lang="it-IT" dirty="0"/>
              <a:t>monetario.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158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41487" y="1764102"/>
            <a:ext cx="4459856" cy="3329797"/>
          </a:xfrm>
          <a:prstGeom prst="roundRect">
            <a:avLst>
              <a:gd name="adj" fmla="val 118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773987"/>
            <a:ext cx="8063999" cy="387493"/>
          </a:xfrm>
        </p:spPr>
        <p:txBody>
          <a:bodyPr>
            <a:normAutofit/>
          </a:bodyPr>
          <a:lstStyle/>
          <a:p>
            <a:r>
              <a:rPr lang="it-IT" dirty="0" smtClean="0"/>
              <a:t>Il Fondo </a:t>
            </a:r>
            <a:r>
              <a:rPr lang="it-IT" dirty="0"/>
              <a:t>a </a:t>
            </a:r>
            <a:r>
              <a:rPr lang="it-IT" dirty="0" smtClean="0"/>
              <a:t>Formula in pillole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18</a:t>
            </a:fld>
            <a:endParaRPr lang="fr-FR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217237" y="1923909"/>
            <a:ext cx="4108356" cy="3010183"/>
          </a:xfrm>
        </p:spPr>
        <p:txBody>
          <a:bodyPr>
            <a:noAutofit/>
          </a:bodyPr>
          <a:lstStyle/>
          <a:p>
            <a:pPr marL="6350" indent="0">
              <a:buNone/>
            </a:pPr>
            <a:r>
              <a:rPr lang="it-IT" sz="1400" dirty="0" smtClean="0">
                <a:solidFill>
                  <a:schemeClr val="tx1"/>
                </a:solidFill>
              </a:rPr>
              <a:t>Il portafoglio di un fondo a formula è composto da:</a:t>
            </a:r>
          </a:p>
          <a:p>
            <a:r>
              <a:rPr lang="it-IT" sz="1400" u="sng" dirty="0" smtClean="0">
                <a:solidFill>
                  <a:schemeClr val="tx1"/>
                </a:solidFill>
              </a:rPr>
              <a:t>contratti swap</a:t>
            </a:r>
            <a:r>
              <a:rPr lang="it-IT" sz="1400" dirty="0" smtClean="0">
                <a:solidFill>
                  <a:schemeClr val="tx1"/>
                </a:solidFill>
              </a:rPr>
              <a:t> con </a:t>
            </a:r>
            <a:r>
              <a:rPr lang="it-IT" sz="1400" dirty="0">
                <a:solidFill>
                  <a:schemeClr val="tx1"/>
                </a:solidFill>
              </a:rPr>
              <a:t>una </a:t>
            </a:r>
            <a:r>
              <a:rPr lang="it-IT" sz="1400" dirty="0" smtClean="0">
                <a:solidFill>
                  <a:schemeClr val="tx1"/>
                </a:solidFill>
              </a:rPr>
              <a:t>o più controparti, </a:t>
            </a:r>
            <a:r>
              <a:rPr lang="it-IT" sz="1400" dirty="0">
                <a:solidFill>
                  <a:schemeClr val="tx1"/>
                </a:solidFill>
              </a:rPr>
              <a:t>che </a:t>
            </a:r>
            <a:r>
              <a:rPr lang="it-IT" sz="1400" dirty="0" smtClean="0">
                <a:solidFill>
                  <a:schemeClr val="tx1"/>
                </a:solidFill>
              </a:rPr>
              <a:t>permettono </a:t>
            </a:r>
            <a:r>
              <a:rPr lang="it-IT" sz="1400" dirty="0">
                <a:solidFill>
                  <a:schemeClr val="tx1"/>
                </a:solidFill>
              </a:rPr>
              <a:t>il conseguimento della performance legata alla </a:t>
            </a:r>
            <a:r>
              <a:rPr lang="it-IT" sz="1400" dirty="0" smtClean="0">
                <a:solidFill>
                  <a:schemeClr val="tx1"/>
                </a:solidFill>
              </a:rPr>
              <a:t>formula;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una </a:t>
            </a:r>
            <a:r>
              <a:rPr lang="it-IT" sz="1400" u="sng" dirty="0" smtClean="0">
                <a:solidFill>
                  <a:schemeClr val="tx1"/>
                </a:solidFill>
              </a:rPr>
              <a:t>componente obbligazionaria</a:t>
            </a:r>
            <a:r>
              <a:rPr lang="it-IT" sz="1400" dirty="0" smtClean="0">
                <a:solidFill>
                  <a:schemeClr val="tx1"/>
                </a:solidFill>
              </a:rPr>
              <a:t> (es: BTP), che funge da collaterale e fornisce il flusso monetario per pagare i contratti swap e rimborsare il capitale investito a scadenza.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6350" indent="0">
              <a:buNone/>
            </a:pPr>
            <a:r>
              <a:rPr lang="it-IT" sz="1400" dirty="0" smtClean="0">
                <a:solidFill>
                  <a:schemeClr val="tx1"/>
                </a:solidFill>
              </a:rPr>
              <a:t>A scadenza, la </a:t>
            </a:r>
            <a:r>
              <a:rPr lang="it-IT" sz="1400" dirty="0">
                <a:solidFill>
                  <a:schemeClr val="tx1"/>
                </a:solidFill>
              </a:rPr>
              <a:t>controparte </a:t>
            </a:r>
            <a:r>
              <a:rPr lang="it-IT" sz="1400" dirty="0" smtClean="0">
                <a:solidFill>
                  <a:schemeClr val="tx1"/>
                </a:solidFill>
              </a:rPr>
              <a:t>provvederà ad onorare il pagamento del </a:t>
            </a:r>
            <a:r>
              <a:rPr lang="it-IT" sz="1400" u="sng" dirty="0">
                <a:solidFill>
                  <a:schemeClr val="tx1"/>
                </a:solidFill>
              </a:rPr>
              <a:t>payoff</a:t>
            </a:r>
            <a:r>
              <a:rPr lang="it-IT" sz="1400" dirty="0">
                <a:solidFill>
                  <a:schemeClr val="tx1"/>
                </a:solidFill>
              </a:rPr>
              <a:t> previsto dalla </a:t>
            </a:r>
            <a:r>
              <a:rPr lang="it-IT" sz="1400" dirty="0" smtClean="0">
                <a:solidFill>
                  <a:schemeClr val="tx1"/>
                </a:solidFill>
              </a:rPr>
              <a:t>formula e la componente obbligazionaria permetterà di proteggere il </a:t>
            </a:r>
            <a:r>
              <a:rPr lang="it-IT" sz="1400" u="sng" dirty="0" smtClean="0">
                <a:solidFill>
                  <a:schemeClr val="tx1"/>
                </a:solidFill>
              </a:rPr>
              <a:t>capitale iniziale investito</a:t>
            </a:r>
            <a:r>
              <a:rPr lang="it-IT" sz="1400" dirty="0" smtClean="0">
                <a:solidFill>
                  <a:schemeClr val="tx1"/>
                </a:solidFill>
              </a:rPr>
              <a:t>.</a:t>
            </a:r>
            <a:endParaRPr lang="it-IT" sz="1400" i="1" u="sng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8807" y="1354352"/>
            <a:ext cx="2149105" cy="4433173"/>
            <a:chOff x="727815" y="1354352"/>
            <a:chExt cx="2149105" cy="4433173"/>
          </a:xfrm>
        </p:grpSpPr>
        <p:grpSp>
          <p:nvGrpSpPr>
            <p:cNvPr id="4" name="Group 3"/>
            <p:cNvGrpSpPr/>
            <p:nvPr/>
          </p:nvGrpSpPr>
          <p:grpSpPr>
            <a:xfrm>
              <a:off x="729149" y="1354352"/>
              <a:ext cx="2146437" cy="1965225"/>
              <a:chOff x="727711" y="1354352"/>
              <a:chExt cx="2146437" cy="19652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31612" y="1953334"/>
                <a:ext cx="1742536" cy="13662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Componente obbligazionaria di funding (collaterale)</a:t>
                </a:r>
                <a:endParaRPr lang="it-IT" sz="1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31612" y="1354352"/>
                <a:ext cx="1742536" cy="60990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Contratti swap</a:t>
                </a:r>
                <a:endParaRPr lang="it-IT" sz="16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-70839" y="2155041"/>
                <a:ext cx="1963086" cy="3659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700" b="1" dirty="0" smtClean="0"/>
                  <a:t>PORTAFOGLIO</a:t>
                </a:r>
                <a:endParaRPr lang="it-IT" sz="17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7815" y="3822300"/>
              <a:ext cx="2149105" cy="1965225"/>
              <a:chOff x="727919" y="3822300"/>
              <a:chExt cx="2149105" cy="196522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134488" y="3822300"/>
                <a:ext cx="1742536" cy="1965225"/>
                <a:chOff x="1134488" y="3822300"/>
                <a:chExt cx="1742536" cy="1965225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1134488" y="4432202"/>
                  <a:ext cx="1742536" cy="135532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 smtClean="0"/>
                    <a:t>Capitale protetto</a:t>
                  </a:r>
                  <a:endParaRPr lang="it-IT" sz="16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37364" y="3822300"/>
                  <a:ext cx="1739660" cy="6099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 smtClean="0"/>
                    <a:t>Payoff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 rot="16200000">
                <a:off x="-70631" y="4620850"/>
                <a:ext cx="1963086" cy="3659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700" b="1" dirty="0" smtClean="0"/>
                  <a:t>PERFORMANCE</a:t>
                </a:r>
                <a:endParaRPr lang="it-IT" sz="1700" b="1" dirty="0"/>
              </a:p>
            </p:txBody>
          </p:sp>
        </p:grpSp>
      </p:grpSp>
      <p:sp>
        <p:nvSpPr>
          <p:cNvPr id="5" name="Curved Left Arrow 4"/>
          <p:cNvSpPr/>
          <p:nvPr/>
        </p:nvSpPr>
        <p:spPr>
          <a:xfrm>
            <a:off x="3071016" y="1964254"/>
            <a:ext cx="707367" cy="263105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40000" y="6019970"/>
            <a:ext cx="80674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b="1" dirty="0" smtClean="0">
                <a:latin typeface="+mn-lt"/>
              </a:rPr>
              <a:t>Contenuti con scopo illustrativo.</a:t>
            </a:r>
            <a:endParaRPr lang="it-IT" altLang="en-US" sz="800" b="1" dirty="0">
              <a:latin typeface="+mn-lt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930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40000" y="1360293"/>
            <a:ext cx="8100763" cy="22049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773987"/>
            <a:ext cx="8063999" cy="387493"/>
          </a:xfrm>
        </p:spPr>
        <p:txBody>
          <a:bodyPr>
            <a:noAutofit/>
          </a:bodyPr>
          <a:lstStyle/>
          <a:p>
            <a:r>
              <a:rPr lang="it-IT" dirty="0"/>
              <a:t>I </a:t>
            </a:r>
            <a:r>
              <a:rPr lang="it-IT" dirty="0" smtClean="0"/>
              <a:t>principali fattori che influenzano </a:t>
            </a:r>
            <a:r>
              <a:rPr lang="it-IT" dirty="0"/>
              <a:t>l’investimento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9804" y="1465275"/>
            <a:ext cx="7939545" cy="1995024"/>
            <a:chOff x="664453" y="1428438"/>
            <a:chExt cx="7939545" cy="1995024"/>
          </a:xfrm>
        </p:grpSpPr>
        <p:grpSp>
          <p:nvGrpSpPr>
            <p:cNvPr id="5" name="Group 4"/>
            <p:cNvGrpSpPr/>
            <p:nvPr/>
          </p:nvGrpSpPr>
          <p:grpSpPr>
            <a:xfrm>
              <a:off x="664453" y="1428438"/>
              <a:ext cx="2959883" cy="1995024"/>
              <a:chOff x="808222" y="1408061"/>
              <a:chExt cx="2959883" cy="220356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434509" y="1587405"/>
                <a:ext cx="2333596" cy="2024224"/>
                <a:chOff x="1434509" y="1910134"/>
                <a:chExt cx="2333596" cy="202422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730039" y="1929128"/>
                  <a:ext cx="1742536" cy="2005230"/>
                  <a:chOff x="1613140" y="2052813"/>
                  <a:chExt cx="1742536" cy="2144966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1613140" y="2718619"/>
                    <a:ext cx="1742536" cy="147916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600" dirty="0" smtClean="0"/>
                      <a:t>Componente Obbligazionaria</a:t>
                    </a:r>
                  </a:p>
                  <a:p>
                    <a:pPr algn="ctr"/>
                    <a:r>
                      <a:rPr lang="it-IT" sz="1200" dirty="0" smtClean="0"/>
                      <a:t>(paniere di BTP</a:t>
                    </a:r>
                    <a:r>
                      <a:rPr lang="it-IT" sz="1200" baseline="30000" dirty="0" smtClean="0"/>
                      <a:t>1</a:t>
                    </a:r>
                    <a:r>
                      <a:rPr lang="it-IT" sz="1200" dirty="0" smtClean="0"/>
                      <a:t>)</a:t>
                    </a:r>
                    <a:endParaRPr lang="it-IT" sz="1100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613140" y="2052813"/>
                    <a:ext cx="1742536" cy="65432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600" dirty="0" smtClean="0"/>
                      <a:t>Componente Opzionale</a:t>
                    </a:r>
                    <a:endParaRPr lang="it-IT" sz="1600" dirty="0"/>
                  </a:p>
                </p:txBody>
              </p:sp>
            </p:grpSp>
            <p:cxnSp>
              <p:nvCxnSpPr>
                <p:cNvPr id="5120" name="Straight Connector 5119"/>
                <p:cNvCxnSpPr/>
                <p:nvPr/>
              </p:nvCxnSpPr>
              <p:spPr>
                <a:xfrm flipV="1">
                  <a:off x="1434509" y="1910134"/>
                  <a:ext cx="2333596" cy="15256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TextBox 3"/>
              <p:cNvSpPr txBox="1"/>
              <p:nvPr/>
            </p:nvSpPr>
            <p:spPr>
              <a:xfrm>
                <a:off x="808222" y="1408061"/>
                <a:ext cx="639443" cy="3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>
                    <a:solidFill>
                      <a:schemeClr val="accent4"/>
                    </a:solidFill>
                  </a:rPr>
                  <a:t>NAV</a:t>
                </a:r>
                <a:endParaRPr lang="it-IT" sz="16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031998" y="1766992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it-IT" b="1" dirty="0"/>
                <a:t>Durata residua</a:t>
              </a:r>
              <a:r>
                <a:rPr lang="it-IT" dirty="0"/>
                <a:t>: avvicinandosi alla scadenza, la </a:t>
              </a:r>
              <a:r>
                <a:rPr lang="it-IT" u="sng" dirty="0"/>
                <a:t>sensitività del NAV</a:t>
              </a:r>
              <a:r>
                <a:rPr lang="it-IT" dirty="0"/>
                <a:t> sarà crescente </a:t>
              </a:r>
              <a:r>
                <a:rPr lang="it-IT" dirty="0" smtClean="0"/>
                <a:t>per </a:t>
              </a:r>
              <a:r>
                <a:rPr lang="it-IT" dirty="0"/>
                <a:t>variazioni di valore della componente Opzionale e decrescente </a:t>
              </a:r>
              <a:r>
                <a:rPr lang="it-IT" dirty="0" smtClean="0"/>
                <a:t/>
              </a:r>
              <a:br>
                <a:rPr lang="it-IT" dirty="0" smtClean="0"/>
              </a:br>
              <a:r>
                <a:rPr lang="it-IT" dirty="0" smtClean="0"/>
                <a:t>per variazioni di quella Obbligazionaria</a:t>
              </a:r>
              <a:r>
                <a:rPr lang="it-IT" dirty="0"/>
                <a:t>.</a:t>
              </a:r>
            </a:p>
          </p:txBody>
        </p: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5082" y="5917139"/>
            <a:ext cx="8067423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dirty="0" smtClean="0">
                <a:latin typeface="+mn-lt"/>
              </a:rPr>
              <a:t>1 Titoli con scadenza prossima e compatibile con quella del Comparto.</a:t>
            </a:r>
          </a:p>
          <a:p>
            <a:pPr eaLnBrk="1" hangingPunct="1"/>
            <a:r>
              <a:rPr lang="it-IT" altLang="en-US" sz="800" dirty="0" smtClean="0">
                <a:latin typeface="+mn-lt"/>
              </a:rPr>
              <a:t>Esemplificazione dei principali fattori che possono influenzare positivamente o negativamente l’andamento del Comparto sino a scadenza. </a:t>
            </a:r>
            <a:r>
              <a:rPr lang="it-IT" altLang="en-US" sz="800" b="1" dirty="0" smtClean="0">
                <a:latin typeface="+mn-lt"/>
              </a:rPr>
              <a:t>Contenuti con scopo illustrativo.</a:t>
            </a:r>
            <a:endParaRPr lang="it-IT" altLang="en-US" sz="800" b="1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1495" y="3809998"/>
            <a:ext cx="8101010" cy="1936653"/>
            <a:chOff x="539753" y="3899648"/>
            <a:chExt cx="8101010" cy="1936653"/>
          </a:xfrm>
        </p:grpSpPr>
        <p:sp>
          <p:nvSpPr>
            <p:cNvPr id="6" name="TextBox 5"/>
            <p:cNvSpPr txBox="1"/>
            <p:nvPr/>
          </p:nvSpPr>
          <p:spPr>
            <a:xfrm>
              <a:off x="1029525" y="4006201"/>
              <a:ext cx="761123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−"/>
              </a:pPr>
              <a:r>
                <a:rPr lang="it-IT" sz="1600" b="1" dirty="0">
                  <a:solidFill>
                    <a:schemeClr val="accent2"/>
                  </a:solidFill>
                </a:rPr>
                <a:t>Indice sottostante e Volatilità</a:t>
              </a:r>
              <a:r>
                <a:rPr lang="it-IT" sz="1600" dirty="0"/>
                <a:t>: un aumento del valore di questi due fattori, si riflette positivamente sulla componente Opzionale, che si rivaluta.</a:t>
              </a:r>
            </a:p>
            <a:p>
              <a:pPr marL="179388" indent="-179388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−"/>
              </a:pPr>
              <a:r>
                <a:rPr lang="it-IT" sz="1600" b="1" dirty="0" smtClean="0">
                  <a:solidFill>
                    <a:schemeClr val="accent1"/>
                  </a:solidFill>
                </a:rPr>
                <a:t>Tassi di interesse</a:t>
              </a:r>
              <a:r>
                <a:rPr lang="it-IT" sz="1600" dirty="0" smtClean="0"/>
                <a:t>: un rialzo dei tassi impatta negativamente sul valore della componente Obbligazionaria e Opzionale.</a:t>
              </a:r>
            </a:p>
            <a:p>
              <a:pPr marL="179388" indent="-179388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−"/>
              </a:pPr>
              <a:r>
                <a:rPr lang="it-IT" sz="1600" b="1" dirty="0">
                  <a:solidFill>
                    <a:schemeClr val="accent1"/>
                  </a:solidFill>
                </a:rPr>
                <a:t>Spread (BTP)</a:t>
              </a:r>
              <a:r>
                <a:rPr lang="it-IT" sz="1600" dirty="0"/>
                <a:t>:</a:t>
              </a:r>
              <a:r>
                <a:rPr lang="it-IT" sz="1600" b="1" dirty="0">
                  <a:solidFill>
                    <a:schemeClr val="accent1"/>
                  </a:solidFill>
                </a:rPr>
                <a:t> </a:t>
              </a:r>
              <a:r>
                <a:rPr lang="it-IT" sz="1600" dirty="0"/>
                <a:t>un </a:t>
              </a:r>
              <a:r>
                <a:rPr lang="it-IT" sz="1600" dirty="0" smtClean="0"/>
                <a:t>aumento dello spread dei titoli di stato italiani </a:t>
              </a:r>
              <a:r>
                <a:rPr lang="it-IT" sz="1600" dirty="0"/>
                <a:t>impatta negativamente sul valore della componente </a:t>
              </a:r>
              <a:r>
                <a:rPr lang="it-IT" sz="1600" dirty="0" smtClean="0"/>
                <a:t>Obbligazionaria.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-227282" y="4666683"/>
              <a:ext cx="1936653" cy="4025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I fattori di mercato</a:t>
              </a:r>
              <a:endParaRPr lang="it-IT" sz="1600" dirty="0"/>
            </a:p>
          </p:txBody>
        </p:sp>
      </p:grp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568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9875" y="3927421"/>
            <a:ext cx="8064250" cy="21876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Salvaguardare il potenziale del capitale investito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03938" y="1496092"/>
            <a:ext cx="2592000" cy="9350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FOCALIZZARSI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su una scadenza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76001" y="1496092"/>
            <a:ext cx="2592000" cy="9350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BENEFICIARE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di una protezione</a:t>
            </a:r>
            <a:endParaRPr lang="it-IT" dirty="0"/>
          </a:p>
        </p:txBody>
      </p:sp>
      <p:sp>
        <p:nvSpPr>
          <p:cNvPr id="21" name="Rounded Rectangle 20"/>
          <p:cNvSpPr/>
          <p:nvPr/>
        </p:nvSpPr>
        <p:spPr>
          <a:xfrm>
            <a:off x="6048063" y="1496092"/>
            <a:ext cx="2592000" cy="9350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CALCOLARE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un payoff chiaro</a:t>
            </a:r>
            <a:endParaRPr lang="it-IT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39877" y="2763758"/>
            <a:ext cx="8100187" cy="830997"/>
            <a:chOff x="539751" y="5060404"/>
            <a:chExt cx="8100187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539751" y="5091182"/>
              <a:ext cx="255593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4400" dirty="0" smtClean="0"/>
                <a:t>COME?</a:t>
              </a:r>
              <a:endParaRPr lang="it-IT" sz="4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95938" y="5060404"/>
              <a:ext cx="5544000" cy="83099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spAutoFit/>
            </a:bodyPr>
            <a:lstStyle/>
            <a:p>
              <a:r>
                <a:rPr lang="it-IT" sz="2400" dirty="0" smtClean="0"/>
                <a:t>Condizionando la </a:t>
              </a:r>
              <a:r>
                <a:rPr lang="it-IT" sz="2400" b="1" dirty="0" smtClean="0"/>
                <a:t>PRESTAZIONE </a:t>
              </a:r>
              <a:r>
                <a:rPr lang="it-IT" sz="2400" dirty="0" smtClean="0"/>
                <a:t>e </a:t>
              </a:r>
            </a:p>
            <a:p>
              <a:r>
                <a:rPr lang="it-IT" sz="2400" dirty="0" smtClean="0"/>
                <a:t>avendo una </a:t>
              </a:r>
              <a:r>
                <a:rPr lang="it-IT" sz="2400" b="1" dirty="0" smtClean="0">
                  <a:solidFill>
                    <a:schemeClr val="accent4"/>
                  </a:solidFill>
                </a:rPr>
                <a:t>PROTEZIONE</a:t>
              </a:r>
              <a:r>
                <a:rPr lang="it-IT" sz="2400" dirty="0" smtClean="0">
                  <a:solidFill>
                    <a:schemeClr val="accent4"/>
                  </a:solidFill>
                </a:rPr>
                <a:t>!</a:t>
              </a:r>
              <a:endParaRPr lang="it-IT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57083" y="4060883"/>
            <a:ext cx="5629835" cy="3585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SOLUZIONI A FORMULA CON PROTEZIONE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40000" y="6505218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Equal 13"/>
          <p:cNvSpPr/>
          <p:nvPr/>
        </p:nvSpPr>
        <p:spPr>
          <a:xfrm>
            <a:off x="4191000" y="4970394"/>
            <a:ext cx="762000" cy="600635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72292" y="4459969"/>
            <a:ext cx="3579453" cy="1621485"/>
            <a:chOff x="4872292" y="4459969"/>
            <a:chExt cx="3579453" cy="1621485"/>
          </a:xfrm>
        </p:grpSpPr>
        <p:sp>
          <p:nvSpPr>
            <p:cNvPr id="16" name="TextBox 15"/>
            <p:cNvSpPr txBox="1"/>
            <p:nvPr/>
          </p:nvSpPr>
          <p:spPr>
            <a:xfrm>
              <a:off x="5170514" y="4459969"/>
              <a:ext cx="298300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200" b="1" dirty="0" smtClean="0"/>
                <a:t>RENDIMENTO</a:t>
              </a:r>
              <a:endParaRPr lang="it-IT" sz="3200" b="1" dirty="0"/>
            </a:p>
          </p:txBody>
        </p:sp>
        <p:sp>
          <p:nvSpPr>
            <p:cNvPr id="17" name="Plus 16"/>
            <p:cNvSpPr/>
            <p:nvPr/>
          </p:nvSpPr>
          <p:spPr>
            <a:xfrm>
              <a:off x="6428018" y="5036711"/>
              <a:ext cx="468000" cy="46800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2292" y="5496679"/>
              <a:ext cx="357945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200" b="1" dirty="0" smtClean="0"/>
                <a:t>PROTEZIONE</a:t>
              </a:r>
              <a:endParaRPr lang="it-IT" b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737555" y="4721965"/>
            <a:ext cx="267668" cy="34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3737555" y="5464075"/>
            <a:ext cx="267668" cy="34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3737555" y="5090803"/>
            <a:ext cx="267668" cy="34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/>
          <p:cNvSpPr/>
          <p:nvPr/>
        </p:nvSpPr>
        <p:spPr>
          <a:xfrm>
            <a:off x="2295712" y="5367510"/>
            <a:ext cx="267668" cy="34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oup 5"/>
          <p:cNvGrpSpPr/>
          <p:nvPr/>
        </p:nvGrpSpPr>
        <p:grpSpPr>
          <a:xfrm>
            <a:off x="720001" y="4589394"/>
            <a:ext cx="3471000" cy="1362635"/>
            <a:chOff x="720001" y="4589394"/>
            <a:chExt cx="3471000" cy="1362635"/>
          </a:xfrm>
        </p:grpSpPr>
        <p:sp>
          <p:nvSpPr>
            <p:cNvPr id="9" name="Rectangle 8"/>
            <p:cNvSpPr/>
            <p:nvPr/>
          </p:nvSpPr>
          <p:spPr>
            <a:xfrm>
              <a:off x="720001" y="4589394"/>
              <a:ext cx="3471000" cy="1362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22524" y="4794546"/>
              <a:ext cx="3031762" cy="952331"/>
              <a:chOff x="705793" y="4794264"/>
              <a:chExt cx="3031762" cy="952331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1121537" y="5308600"/>
                <a:ext cx="2616018" cy="437995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37" idx="1"/>
              </p:cNvCxnSpPr>
              <p:nvPr/>
            </p:nvCxnSpPr>
            <p:spPr>
              <a:xfrm>
                <a:off x="2563380" y="5030570"/>
                <a:ext cx="1174175" cy="233988"/>
              </a:xfrm>
              <a:prstGeom prst="straightConnector1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9" idx="3"/>
                <a:endCxn id="37" idx="1"/>
              </p:cNvCxnSpPr>
              <p:nvPr/>
            </p:nvCxnSpPr>
            <p:spPr>
              <a:xfrm flipV="1">
                <a:off x="2563380" y="5264558"/>
                <a:ext cx="1174175" cy="276707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1121537" y="4794264"/>
                <a:ext cx="2616018" cy="514336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705793" y="5146541"/>
                <a:ext cx="423786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it-IT" sz="1600" b="1" dirty="0" smtClean="0"/>
                  <a:t>se</a:t>
                </a:r>
                <a:endParaRPr lang="it-IT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78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540001" y="1676500"/>
            <a:ext cx="8063999" cy="4154200"/>
          </a:xfrm>
        </p:spPr>
        <p:txBody>
          <a:bodyPr>
            <a:normAutofit/>
          </a:bodyPr>
          <a:lstStyle/>
          <a:p>
            <a:pPr marL="177800" indent="-171450">
              <a:lnSpc>
                <a:spcPct val="110000"/>
              </a:lnSpc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77800" indent="-171450">
              <a:lnSpc>
                <a:spcPct val="110000"/>
              </a:lnSpc>
            </a:pPr>
            <a:endParaRPr lang="fr-FR" sz="1200" dirty="0">
              <a:solidFill>
                <a:schemeClr val="accent1"/>
              </a:solidFill>
            </a:endParaRPr>
          </a:p>
          <a:p>
            <a:pPr marL="177800" indent="-171450">
              <a:lnSpc>
                <a:spcPct val="110000"/>
              </a:lnSpc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77800" indent="-171450">
              <a:lnSpc>
                <a:spcPct val="110000"/>
              </a:lnSpc>
            </a:pPr>
            <a:endParaRPr lang="fr-FR" sz="1200" dirty="0">
              <a:solidFill>
                <a:schemeClr val="accent1"/>
              </a:solidFill>
            </a:endParaRPr>
          </a:p>
          <a:p>
            <a:pPr marL="177800" indent="-171450">
              <a:lnSpc>
                <a:spcPct val="110000"/>
              </a:lnSpc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177800" indent="-171450">
              <a:lnSpc>
                <a:spcPct val="110000"/>
              </a:lnSpc>
            </a:pPr>
            <a:endParaRPr lang="fr-FR" sz="1200" dirty="0">
              <a:solidFill>
                <a:schemeClr val="accent1"/>
              </a:solidFill>
            </a:endParaRPr>
          </a:p>
          <a:p>
            <a:pPr marL="177800" indent="-171450">
              <a:lnSpc>
                <a:spcPct val="110000"/>
              </a:lnSpc>
            </a:pPr>
            <a:r>
              <a:rPr lang="fr-FR" sz="1200" dirty="0" smtClean="0">
                <a:solidFill>
                  <a:schemeClr val="accent1"/>
                </a:solidFill>
              </a:rPr>
              <a:t>DISCLAIMER</a:t>
            </a:r>
          </a:p>
          <a:p>
            <a:pPr marL="180975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it-IT" sz="900" dirty="0"/>
              <a:t>Il presente documento, ad uso esclusivo di Collocatori e Investitori Professionali, ha carattere puramente informativo e i dati, le opinioni e le informazioni in esso contenuti, sono prodotti da Amundi SGR S.p.A., che si riserva il diritto di modificarli ed aggiornarli in qualsiasi momento e a propria discrezione. </a:t>
            </a:r>
            <a:br>
              <a:rPr lang="it-IT" sz="900" dirty="0"/>
            </a:br>
            <a:r>
              <a:rPr lang="it-IT" sz="900" dirty="0"/>
              <a:t>Il documento e ogni sua parte, pertanto, se non diversamente consentito e/o in mancanza di una espressa autorizzazione scritta di Amundi SGR S.p.A., non potrà essere copiato, modificato, trasmesso, distribuito a terzi, diffuso con qualunque mezzo e più in generale qualunque atto di disposizione o utilizzo di informazioni ivi contenute sono vietati, salvo espressa indicazione contraria. </a:t>
            </a:r>
          </a:p>
          <a:p>
            <a:pPr marL="180975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it-IT" sz="900" dirty="0"/>
              <a:t>Ne è vietata la diffusione presso il pubblico e la riproduzione anche parziale. Il presente documento non è un prospetto o documento d’offerta e nessuna delle informazioni ivi contenute costituisce una consulenza, una raccomandazione o una sollecitazione all'investimento, né l’offerta per la prestazione di un servizio di investimento. Azionista unico di Amundi SGR </a:t>
            </a:r>
            <a:r>
              <a:rPr lang="it-IT" sz="900" dirty="0" err="1"/>
              <a:t>S.p.A</a:t>
            </a:r>
            <a:r>
              <a:rPr lang="it-IT" sz="900" dirty="0"/>
              <a:t> è Amundi Asset Management (SA).</a:t>
            </a:r>
          </a:p>
        </p:txBody>
      </p:sp>
    </p:spTree>
    <p:extLst>
      <p:ext uri="{BB962C8B-B14F-4D97-AF65-F5344CB8AC3E}">
        <p14:creationId xmlns:p14="http://schemas.microsoft.com/office/powerpoint/2010/main" val="37865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pc="0" dirty="0" smtClean="0"/>
              <a:t>ASI – Formula Selezione Euro 05/2026</a:t>
            </a:r>
            <a:endParaRPr lang="it-IT" spc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0000" y="6508018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2939056" y="4299672"/>
            <a:ext cx="1152000" cy="115200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TextBox 66"/>
          <p:cNvSpPr txBox="1"/>
          <p:nvPr/>
        </p:nvSpPr>
        <p:spPr>
          <a:xfrm>
            <a:off x="2938292" y="4629451"/>
            <a:ext cx="1153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SRRI: </a:t>
            </a:r>
            <a:r>
              <a:rPr lang="it-IT" sz="1400" dirty="0" smtClean="0">
                <a:solidFill>
                  <a:schemeClr val="bg1"/>
                </a:solidFill>
              </a:rPr>
              <a:t/>
            </a:r>
            <a:br>
              <a:rPr lang="it-IT" sz="1400" dirty="0" smtClean="0">
                <a:solidFill>
                  <a:schemeClr val="bg1"/>
                </a:solidFill>
              </a:rPr>
            </a:br>
            <a:r>
              <a:rPr lang="it-IT" sz="1400" b="1" dirty="0" smtClean="0">
                <a:solidFill>
                  <a:schemeClr val="bg1"/>
                </a:solidFill>
              </a:rPr>
              <a:t>2</a:t>
            </a:r>
            <a:endParaRPr lang="it-IT" sz="1400" b="1" dirty="0">
              <a:solidFill>
                <a:schemeClr val="bg1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1783949" y="4863705"/>
            <a:ext cx="1161219" cy="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5" idx="2"/>
            <a:endCxn id="60" idx="0"/>
          </p:cNvCxnSpPr>
          <p:nvPr/>
        </p:nvCxnSpPr>
        <p:spPr>
          <a:xfrm>
            <a:off x="3512768" y="3081264"/>
            <a:ext cx="2288" cy="1218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0" idx="2"/>
            <a:endCxn id="55" idx="0"/>
          </p:cNvCxnSpPr>
          <p:nvPr/>
        </p:nvCxnSpPr>
        <p:spPr>
          <a:xfrm>
            <a:off x="1190584" y="3081915"/>
            <a:ext cx="8965" cy="1221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614584" y="1929915"/>
            <a:ext cx="1152000" cy="1153209"/>
            <a:chOff x="804212" y="2134536"/>
            <a:chExt cx="1152000" cy="1153209"/>
          </a:xfrm>
        </p:grpSpPr>
        <p:sp>
          <p:nvSpPr>
            <p:cNvPr id="40" name="Rectangle 39"/>
            <p:cNvSpPr/>
            <p:nvPr/>
          </p:nvSpPr>
          <p:spPr>
            <a:xfrm>
              <a:off x="804212" y="2134536"/>
              <a:ext cx="1152000" cy="1152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4212" y="2148972"/>
              <a:ext cx="1152000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bg1"/>
                  </a:solidFill>
                </a:rPr>
                <a:t>Cedola</a:t>
              </a:r>
              <a:r>
                <a:rPr lang="it-IT" sz="1400" baseline="30000" dirty="0" smtClean="0">
                  <a:solidFill>
                    <a:schemeClr val="bg1"/>
                  </a:solidFill>
                </a:rPr>
                <a:t>1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 </a:t>
              </a:r>
              <a:r>
                <a:rPr lang="it-IT" sz="1400" dirty="0" smtClean="0">
                  <a:solidFill>
                    <a:schemeClr val="bg1"/>
                  </a:solidFill>
                </a:rPr>
                <a:t>annua fissa</a:t>
              </a:r>
              <a:r>
                <a:rPr lang="it-IT" sz="1400" dirty="0">
                  <a:solidFill>
                    <a:schemeClr val="bg1"/>
                  </a:solidFill>
                </a:rPr>
                <a:t/>
              </a:r>
              <a:br>
                <a:rPr lang="it-IT" sz="1400" dirty="0">
                  <a:solidFill>
                    <a:schemeClr val="bg1"/>
                  </a:solidFill>
                </a:rPr>
              </a:br>
              <a:r>
                <a:rPr lang="it-IT" sz="1400" b="1" dirty="0" smtClean="0">
                  <a:solidFill>
                    <a:schemeClr val="bg1"/>
                  </a:solidFill>
                </a:rPr>
                <a:t>1% </a:t>
              </a:r>
              <a:r>
                <a:rPr lang="it-IT" sz="1200" dirty="0" smtClean="0">
                  <a:solidFill>
                    <a:schemeClr val="bg1"/>
                  </a:solidFill>
                </a:rPr>
                <a:t>condizionata alla formula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936768" y="1929264"/>
            <a:ext cx="1152000" cy="1152000"/>
            <a:chOff x="3099170" y="2133885"/>
            <a:chExt cx="1152000" cy="1152000"/>
          </a:xfrm>
        </p:grpSpPr>
        <p:sp>
          <p:nvSpPr>
            <p:cNvPr id="45" name="Rectangle 44"/>
            <p:cNvSpPr/>
            <p:nvPr/>
          </p:nvSpPr>
          <p:spPr>
            <a:xfrm>
              <a:off x="3099170" y="2133885"/>
              <a:ext cx="1152000" cy="11520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099170" y="2201073"/>
              <a:ext cx="1152000" cy="1048402"/>
              <a:chOff x="3084858" y="2147971"/>
              <a:chExt cx="1152000" cy="104840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084858" y="2673153"/>
                <a:ext cx="115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Scadenza</a:t>
                </a:r>
                <a:r>
                  <a:rPr lang="it-IT" sz="1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it-IT" sz="1400" dirty="0" smtClean="0">
                    <a:solidFill>
                      <a:schemeClr val="bg1"/>
                    </a:solidFill>
                  </a:rPr>
                  <a:t>: </a:t>
                </a:r>
                <a:r>
                  <a:rPr lang="it-IT" sz="1400" b="1" dirty="0" smtClean="0">
                    <a:solidFill>
                      <a:schemeClr val="bg1"/>
                    </a:solidFill>
                  </a:rPr>
                  <a:t>2026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084858" y="2147971"/>
                <a:ext cx="115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Durata</a:t>
                </a:r>
                <a:r>
                  <a:rPr lang="it-IT" sz="1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it-IT" sz="1400" dirty="0" smtClean="0">
                    <a:solidFill>
                      <a:schemeClr val="bg1"/>
                    </a:solidFill>
                  </a:rPr>
                  <a:t>: </a:t>
                </a:r>
                <a:br>
                  <a:rPr lang="it-IT" sz="1400" dirty="0" smtClean="0">
                    <a:solidFill>
                      <a:schemeClr val="bg1"/>
                    </a:solidFill>
                  </a:rPr>
                </a:br>
                <a:r>
                  <a:rPr lang="it-IT" sz="1400" b="1" dirty="0">
                    <a:solidFill>
                      <a:schemeClr val="bg1"/>
                    </a:solidFill>
                  </a:rPr>
                  <a:t>6</a:t>
                </a:r>
                <a:r>
                  <a:rPr lang="it-IT" sz="1400" b="1" dirty="0" smtClean="0">
                    <a:solidFill>
                      <a:schemeClr val="bg1"/>
                    </a:solidFill>
                  </a:rPr>
                  <a:t> anni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63241" y="4303914"/>
            <a:ext cx="1272616" cy="1152000"/>
            <a:chOff x="933255" y="4545038"/>
            <a:chExt cx="1272616" cy="1152000"/>
          </a:xfrm>
        </p:grpSpPr>
        <p:sp>
          <p:nvSpPr>
            <p:cNvPr id="55" name="Rectangle 54"/>
            <p:cNvSpPr/>
            <p:nvPr/>
          </p:nvSpPr>
          <p:spPr>
            <a:xfrm>
              <a:off x="993563" y="4545038"/>
              <a:ext cx="1152000" cy="11520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3255" y="4643985"/>
              <a:ext cx="1272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bg1"/>
                  </a:solidFill>
                </a:rPr>
                <a:t>Protezione </a:t>
              </a:r>
              <a:r>
                <a:rPr lang="it-IT" sz="1400" dirty="0" smtClean="0">
                  <a:solidFill>
                    <a:schemeClr val="bg1"/>
                  </a:solidFill>
                </a:rPr>
                <a:t>del capitale investito </a:t>
              </a:r>
            </a:p>
            <a:p>
              <a:pPr algn="ctr"/>
              <a:r>
                <a:rPr lang="it-IT" sz="1400" b="1" dirty="0" smtClean="0">
                  <a:solidFill>
                    <a:schemeClr val="bg1"/>
                  </a:solidFill>
                </a:rPr>
                <a:t>Min</a:t>
              </a:r>
              <a:r>
                <a:rPr lang="it-IT" sz="1400" b="1" dirty="0">
                  <a:solidFill>
                    <a:schemeClr val="bg1"/>
                  </a:solidFill>
                </a:rPr>
                <a:t>. 98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%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14583" y="3491967"/>
            <a:ext cx="3477238" cy="529834"/>
            <a:chOff x="776985" y="3671057"/>
            <a:chExt cx="3477238" cy="529834"/>
          </a:xfrm>
        </p:grpSpPr>
        <p:sp>
          <p:nvSpPr>
            <p:cNvPr id="50" name="Rectangle 49"/>
            <p:cNvSpPr/>
            <p:nvPr/>
          </p:nvSpPr>
          <p:spPr>
            <a:xfrm>
              <a:off x="780308" y="3671057"/>
              <a:ext cx="3473915" cy="529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6985" y="3677671"/>
              <a:ext cx="3477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bg1"/>
                  </a:solidFill>
                </a:rPr>
                <a:t>STRATEGIA A FORMULA </a:t>
              </a:r>
            </a:p>
            <a:p>
              <a:pPr algn="ctr"/>
              <a:r>
                <a:rPr lang="it-IT" sz="1400" b="1" dirty="0" smtClean="0">
                  <a:solidFill>
                    <a:schemeClr val="bg1"/>
                  </a:solidFill>
                </a:rPr>
                <a:t>CON PROTEZIONE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5" name="Straight Connector 104"/>
          <p:cNvCxnSpPr>
            <a:stCxn id="40" idx="3"/>
            <a:endCxn id="45" idx="1"/>
          </p:cNvCxnSpPr>
          <p:nvPr/>
        </p:nvCxnSpPr>
        <p:spPr>
          <a:xfrm flipV="1">
            <a:off x="1766584" y="2505264"/>
            <a:ext cx="1170184" cy="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580966" y="1970524"/>
            <a:ext cx="421341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1600" b="1" dirty="0" smtClean="0"/>
              <a:t>Incassare una cedola </a:t>
            </a:r>
            <a:r>
              <a:rPr lang="it-IT" sz="1600" b="1" dirty="0"/>
              <a:t>periodica </a:t>
            </a:r>
            <a:r>
              <a:rPr lang="it-IT" sz="1600" b="1" dirty="0" smtClean="0"/>
              <a:t>fissa</a:t>
            </a:r>
            <a:r>
              <a:rPr lang="it-IT" sz="1600" dirty="0" smtClean="0"/>
              <a:t>,</a:t>
            </a:r>
            <a:r>
              <a:rPr lang="it-IT" sz="1600" b="1" dirty="0"/>
              <a:t> </a:t>
            </a:r>
            <a:r>
              <a:rPr lang="it-IT" sz="1600" dirty="0" smtClean="0"/>
              <a:t>condizionata al rendimento dell’indice azionario di riferimento.</a:t>
            </a:r>
            <a:endParaRPr lang="it-IT" sz="1600" dirty="0"/>
          </a:p>
        </p:txBody>
      </p:sp>
      <p:sp>
        <p:nvSpPr>
          <p:cNvPr id="9" name="Rectangle 8"/>
          <p:cNvSpPr/>
          <p:nvPr/>
        </p:nvSpPr>
        <p:spPr>
          <a:xfrm>
            <a:off x="4580964" y="2853908"/>
            <a:ext cx="421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1600" dirty="0"/>
              <a:t>Beneficiare di una </a:t>
            </a:r>
            <a:r>
              <a:rPr lang="it-IT" sz="1600" b="1" dirty="0" smtClean="0"/>
              <a:t>protezione parziale del capitale investito</a:t>
            </a:r>
            <a:r>
              <a:rPr lang="it-IT" sz="1600" dirty="0" smtClean="0"/>
              <a:t> alla Data di Scadenza, il 29 </a:t>
            </a:r>
            <a:r>
              <a:rPr lang="it-IT" sz="1600" dirty="0"/>
              <a:t>maggio </a:t>
            </a:r>
            <a:r>
              <a:rPr lang="it-IT" sz="1600" dirty="0" smtClean="0"/>
              <a:t>2026.</a:t>
            </a:r>
            <a:endParaRPr lang="it-IT" sz="1600" dirty="0"/>
          </a:p>
        </p:txBody>
      </p:sp>
      <p:sp>
        <p:nvSpPr>
          <p:cNvPr id="71" name="Rectangle 70"/>
          <p:cNvSpPr/>
          <p:nvPr/>
        </p:nvSpPr>
        <p:spPr>
          <a:xfrm>
            <a:off x="4580966" y="4620675"/>
            <a:ext cx="421341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1600" b="1" dirty="0" smtClean="0"/>
              <a:t>Pianificare al </a:t>
            </a:r>
            <a:r>
              <a:rPr lang="it-IT" sz="1600" b="1" dirty="0"/>
              <a:t>meglio le proprie scadenze</a:t>
            </a:r>
            <a:r>
              <a:rPr lang="it-IT" sz="1600" dirty="0"/>
              <a:t> finanziarie nel medio </a:t>
            </a:r>
            <a:r>
              <a:rPr lang="it-IT" sz="1600" dirty="0" smtClean="0"/>
              <a:t>periodo, consapevoli della durata dell’investimento.</a:t>
            </a:r>
            <a:endParaRPr lang="it-IT" sz="1600" dirty="0"/>
          </a:p>
        </p:txBody>
      </p:sp>
      <p:sp>
        <p:nvSpPr>
          <p:cNvPr id="9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/>
          <a:p>
            <a:r>
              <a:rPr lang="it-IT" sz="1800" dirty="0" smtClean="0"/>
              <a:t>Strategia </a:t>
            </a:r>
            <a:r>
              <a:rPr lang="it-IT" sz="1800" dirty="0"/>
              <a:t>orientata </a:t>
            </a:r>
            <a:r>
              <a:rPr lang="it-IT" sz="1800" dirty="0" smtClean="0"/>
              <a:t>alla distribuzione </a:t>
            </a:r>
            <a:r>
              <a:rPr lang="it-IT" sz="1800" dirty="0"/>
              <a:t>di reddito e alla protezione del capitale </a:t>
            </a: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1079500" y="6105345"/>
            <a:ext cx="8064500" cy="28672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"/>
              </a:spcBef>
            </a:pPr>
            <a:r>
              <a:rPr lang="it-IT" dirty="0" smtClean="0"/>
              <a:t>1 Provento </a:t>
            </a:r>
            <a:r>
              <a:rPr lang="it-IT" dirty="0"/>
              <a:t>al netto di commissioni e spese e al lordo della fiscalità </a:t>
            </a:r>
            <a:r>
              <a:rPr lang="it-IT" dirty="0" smtClean="0"/>
              <a:t>e calcolato </a:t>
            </a:r>
            <a:r>
              <a:rPr lang="it-IT" dirty="0"/>
              <a:t>sul NAV </a:t>
            </a:r>
            <a:r>
              <a:rPr lang="it-IT" dirty="0" smtClean="0"/>
              <a:t>iniziale. </a:t>
            </a:r>
          </a:p>
          <a:p>
            <a:pPr algn="just">
              <a:spcBef>
                <a:spcPts val="120"/>
              </a:spcBef>
            </a:pPr>
            <a:r>
              <a:rPr lang="it-IT" dirty="0" smtClean="0"/>
              <a:t>2 Durata/Scadenza </a:t>
            </a:r>
            <a:r>
              <a:rPr lang="it-IT" dirty="0"/>
              <a:t>dell’investimento protetto (29 maggio </a:t>
            </a:r>
            <a:r>
              <a:rPr lang="it-IT" dirty="0" smtClean="0"/>
              <a:t>2026).</a:t>
            </a:r>
            <a:endParaRPr lang="it-IT" dirty="0"/>
          </a:p>
        </p:txBody>
      </p:sp>
      <p:sp>
        <p:nvSpPr>
          <p:cNvPr id="39" name="Rectangle 38"/>
          <p:cNvSpPr/>
          <p:nvPr/>
        </p:nvSpPr>
        <p:spPr>
          <a:xfrm>
            <a:off x="4580964" y="3737292"/>
            <a:ext cx="421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1600" dirty="0" smtClean="0"/>
              <a:t>Esporsi indirettamente alla </a:t>
            </a:r>
            <a:r>
              <a:rPr lang="it-IT" sz="1600" b="1" dirty="0" smtClean="0"/>
              <a:t>crescita del mercato azionario</a:t>
            </a:r>
            <a:r>
              <a:rPr lang="it-IT" sz="1600" dirty="0" smtClean="0"/>
              <a:t> dell’Eurozona, con focus su </a:t>
            </a:r>
            <a:r>
              <a:rPr lang="it-IT" sz="1600" dirty="0"/>
              <a:t>aziende che </a:t>
            </a:r>
            <a:r>
              <a:rPr lang="it-IT" sz="1600" dirty="0" smtClean="0"/>
              <a:t>pagano </a:t>
            </a:r>
            <a:r>
              <a:rPr lang="it-IT" sz="1600" dirty="0"/>
              <a:t>elevati </a:t>
            </a:r>
            <a:r>
              <a:rPr lang="it-IT" sz="1600" dirty="0" smtClean="0"/>
              <a:t>dividendi.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412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3470585"/>
            <a:ext cx="7772090" cy="1146020"/>
          </a:xfrm>
        </p:spPr>
        <p:txBody>
          <a:bodyPr>
            <a:normAutofit/>
          </a:bodyPr>
          <a:lstStyle/>
          <a:p>
            <a:r>
              <a:rPr lang="it-IT" dirty="0"/>
              <a:t>Amundi Soluzioni Italia – </a:t>
            </a:r>
            <a:r>
              <a:rPr lang="it-IT" dirty="0" smtClean="0"/>
              <a:t>Formula Selezione Euro 05/2026</a:t>
            </a:r>
            <a:endParaRPr lang="en-US" dirty="0"/>
          </a:p>
        </p:txBody>
      </p:sp>
      <p:sp>
        <p:nvSpPr>
          <p:cNvPr id="15362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endParaRPr lang="it-IT" alt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it-IT" altLang="en-US" sz="28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it-IT" altLang="en-US" sz="2800" dirty="0">
                <a:solidFill>
                  <a:schemeClr val="accent1"/>
                </a:solidFill>
                <a:latin typeface="Arial" charset="0"/>
              </a:rPr>
            </a:br>
            <a:r>
              <a:rPr lang="it-IT" altLang="en-US" sz="28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it-IT" altLang="en-US" sz="2800" dirty="0">
                <a:solidFill>
                  <a:schemeClr val="accent1"/>
                </a:solidFill>
                <a:latin typeface="Arial" charset="0"/>
              </a:rPr>
            </a:br>
            <a:endParaRPr lang="it-IT" altLang="en-US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4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719" y="6469221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64500" y="1698577"/>
            <a:ext cx="7772090" cy="1446644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tratti distintivi del Comparto</a:t>
            </a:r>
            <a:endParaRPr lang="en-US" dirty="0"/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5</a:t>
            </a:fld>
            <a:endParaRPr lang="fr-FR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/>
          <a:lstStyle/>
          <a:p>
            <a:r>
              <a:rPr lang="it-IT" dirty="0"/>
              <a:t>Amundi Soluzioni </a:t>
            </a:r>
            <a:r>
              <a:rPr lang="it-IT" sz="1800" dirty="0"/>
              <a:t>Italia</a:t>
            </a:r>
            <a:r>
              <a:rPr lang="it-IT" dirty="0"/>
              <a:t> – </a:t>
            </a:r>
            <a:r>
              <a:rPr lang="it-IT" dirty="0" smtClean="0"/>
              <a:t>Formula Selezione Euro 05/2026</a:t>
            </a:r>
            <a:endParaRPr lang="it-IT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5454431"/>
              </p:ext>
            </p:extLst>
          </p:nvPr>
        </p:nvGraphicFramePr>
        <p:xfrm>
          <a:off x="-82912" y="1630613"/>
          <a:ext cx="9309572" cy="405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 8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93" y="4651658"/>
            <a:ext cx="748030" cy="89042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76578" y="6067812"/>
            <a:ext cx="66330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dirty="0">
                <a:latin typeface="+mn-lt"/>
              </a:rPr>
              <a:t>1</a:t>
            </a:r>
            <a:r>
              <a:rPr lang="it-IT" altLang="en-US" sz="800" dirty="0" smtClean="0">
                <a:latin typeface="+mn-lt"/>
              </a:rPr>
              <a:t> Il termine </a:t>
            </a:r>
            <a:r>
              <a:rPr lang="it-IT" altLang="en-US" sz="800" dirty="0">
                <a:latin typeface="+mn-lt"/>
              </a:rPr>
              <a:t>“protezione” indica che il Comparto utilizza strumenti tesi a preservare il Valore Iniziale fino alla Data di Scadenza. </a:t>
            </a:r>
            <a:r>
              <a:rPr lang="it-IT" altLang="en-US" sz="800" dirty="0" smtClean="0">
                <a:latin typeface="+mn-lt"/>
              </a:rPr>
              <a:t>Non vi </a:t>
            </a:r>
            <a:r>
              <a:rPr lang="it-IT" altLang="en-US" sz="800" dirty="0">
                <a:latin typeface="+mn-lt"/>
              </a:rPr>
              <a:t>è </a:t>
            </a:r>
            <a:r>
              <a:rPr lang="it-IT" altLang="en-US" sz="800" dirty="0" smtClean="0">
                <a:latin typeface="+mn-lt"/>
              </a:rPr>
              <a:t>alcuna garanzia </a:t>
            </a:r>
            <a:r>
              <a:rPr lang="it-IT" altLang="en-US" sz="800" dirty="0">
                <a:latin typeface="+mn-lt"/>
              </a:rPr>
              <a:t>che l’obiettivo di </a:t>
            </a:r>
            <a:r>
              <a:rPr lang="it-IT" altLang="en-US" sz="800" dirty="0" smtClean="0">
                <a:latin typeface="+mn-lt"/>
              </a:rPr>
              <a:t>protezione </a:t>
            </a:r>
            <a:r>
              <a:rPr lang="it-IT" altLang="en-US" sz="800" dirty="0">
                <a:latin typeface="+mn-lt"/>
              </a:rPr>
              <a:t>del Comparto sarà </a:t>
            </a:r>
            <a:r>
              <a:rPr lang="it-IT" altLang="en-US" sz="800" dirty="0" smtClean="0">
                <a:latin typeface="+mn-lt"/>
              </a:rPr>
              <a:t>raggiunto. 2 Il NAV è protetto solo alla Data di Scadenza dell’investimento.</a:t>
            </a:r>
            <a:endParaRPr lang="it-IT" altLang="en-US" sz="800" dirty="0">
              <a:latin typeface="+mn-lt"/>
            </a:endParaRPr>
          </a:p>
        </p:txBody>
      </p:sp>
      <p:pic>
        <p:nvPicPr>
          <p:cNvPr id="19" name="Imag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00" y="1784446"/>
            <a:ext cx="797323" cy="929047"/>
          </a:xfrm>
          <a:prstGeom prst="rect">
            <a:avLst/>
          </a:prstGeom>
          <a:noFill/>
        </p:spPr>
      </p:pic>
      <p:pic>
        <p:nvPicPr>
          <p:cNvPr id="20" name="Picture 6" descr="H:\MKT STRAT\Icons\Protection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78" y="3171776"/>
            <a:ext cx="1030008" cy="9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88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548970" y="5883957"/>
            <a:ext cx="8067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dirty="0" smtClean="0">
                <a:latin typeface="+mn-lt"/>
              </a:rPr>
              <a:t>1 I BTP in portafoglio avranno una scadenza in linea e compatibile con quella del Comparto.</a:t>
            </a:r>
          </a:p>
          <a:p>
            <a:pPr eaLnBrk="1" hangingPunct="1"/>
            <a:r>
              <a:rPr lang="it-IT" altLang="en-US" sz="800" dirty="0">
                <a:latin typeface="+mn-lt"/>
              </a:rPr>
              <a:t>2 </a:t>
            </a:r>
            <a:r>
              <a:rPr lang="it-IT" altLang="en-US" sz="800" dirty="0" smtClean="0">
                <a:latin typeface="+mn-lt"/>
              </a:rPr>
              <a:t>Per </a:t>
            </a:r>
            <a:r>
              <a:rPr lang="it-IT" altLang="en-US" sz="800" dirty="0">
                <a:latin typeface="+mn-lt"/>
              </a:rPr>
              <a:t>i rimborsi prima della scadenza tale protezione non è </a:t>
            </a:r>
            <a:r>
              <a:rPr lang="it-IT" altLang="en-US" sz="800" dirty="0" smtClean="0">
                <a:latin typeface="+mn-lt"/>
              </a:rPr>
              <a:t>prevista; gli investitori sono quindi esposti al rischio di mercato.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Comparto in sintesi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fld id="{2B1C6FFC-D040-034F-8B69-20295064E64D}" type="slidenum">
              <a:rPr lang="fr-FR" smtClean="0"/>
              <a:t>6</a:t>
            </a:fld>
            <a:endParaRPr lang="fr-FR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539750" y="1187358"/>
            <a:ext cx="8064248" cy="304482"/>
          </a:xfrm>
        </p:spPr>
        <p:txBody>
          <a:bodyPr>
            <a:normAutofit/>
          </a:bodyPr>
          <a:lstStyle/>
          <a:p>
            <a:r>
              <a:rPr lang="it-IT" sz="1800" dirty="0"/>
              <a:t>Amundi Soluzioni Italia – </a:t>
            </a:r>
            <a:r>
              <a:rPr lang="it-IT" sz="1800" dirty="0" smtClean="0"/>
              <a:t>Formula Selezione Euro 05/2026</a:t>
            </a:r>
            <a:endParaRPr lang="it-IT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0001" y="1682968"/>
            <a:ext cx="8100761" cy="1254428"/>
            <a:chOff x="540001" y="1629178"/>
            <a:chExt cx="8100761" cy="125442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540001" y="1629178"/>
              <a:ext cx="1954377" cy="12544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it-IT" sz="1600" b="1" dirty="0" smtClean="0">
                  <a:solidFill>
                    <a:schemeClr val="bg1"/>
                  </a:solidFill>
                </a:rPr>
                <a:t>OBIETTIVO &amp; STRATEGIA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61011" y="1652381"/>
              <a:ext cx="6079751" cy="1208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−"/>
              </a:pPr>
              <a:r>
                <a:rPr lang="it-IT" sz="1400" dirty="0" smtClean="0"/>
                <a:t>Obiettivo: distribuire </a:t>
              </a:r>
              <a:r>
                <a:rPr lang="it-IT" sz="1400" dirty="0"/>
                <a:t>agli investitori </a:t>
              </a:r>
              <a:r>
                <a:rPr lang="it-IT" sz="1400" b="1" dirty="0"/>
                <a:t>6 cedole </a:t>
              </a:r>
              <a:r>
                <a:rPr lang="it-IT" sz="1400" b="1" dirty="0" smtClean="0"/>
                <a:t>periodiche </a:t>
              </a:r>
              <a:r>
                <a:rPr lang="it-IT" sz="1400" dirty="0" smtClean="0"/>
                <a:t>e </a:t>
              </a:r>
              <a:r>
                <a:rPr lang="it-IT" sz="1400" dirty="0"/>
                <a:t>proteggere il capitale a scadenza.</a:t>
              </a:r>
            </a:p>
            <a:p>
              <a:pPr marL="171450" indent="-171450">
                <a:buClr>
                  <a:schemeClr val="accent2"/>
                </a:buClr>
                <a:buFont typeface="Arial" panose="020B0604020202020204" pitchFamily="34" charset="0"/>
                <a:buChar char="−"/>
              </a:pPr>
              <a:r>
                <a:rPr lang="it-IT" sz="1400" dirty="0" smtClean="0"/>
                <a:t>Investimento in </a:t>
              </a:r>
              <a:r>
                <a:rPr lang="it-IT" sz="1400" b="1" dirty="0" smtClean="0"/>
                <a:t>titoli di stato </a:t>
              </a:r>
              <a:r>
                <a:rPr lang="it-IT" sz="1400" b="1" dirty="0"/>
                <a:t>italiani </a:t>
              </a:r>
              <a:r>
                <a:rPr lang="it-IT" sz="1400" dirty="0"/>
                <a:t>(BTP)</a:t>
              </a:r>
              <a:r>
                <a:rPr lang="it-IT" sz="1400" b="1" baseline="30000" dirty="0"/>
                <a:t>1</a:t>
              </a:r>
              <a:r>
                <a:rPr lang="it-IT" sz="1400" dirty="0"/>
                <a:t>, al fine di proteggere il capitale </a:t>
              </a:r>
              <a:r>
                <a:rPr lang="it-IT" sz="1400" dirty="0" smtClean="0"/>
                <a:t>e in </a:t>
              </a:r>
              <a:r>
                <a:rPr lang="it-IT" sz="1400" b="1" dirty="0"/>
                <a:t>contratti </a:t>
              </a:r>
              <a:r>
                <a:rPr lang="it-IT" sz="1400" b="1" dirty="0" smtClean="0"/>
                <a:t>Swap sull’indice azionario di riferimento</a:t>
              </a:r>
              <a:r>
                <a:rPr lang="it-IT" sz="1400" dirty="0" smtClean="0"/>
                <a:t>, al fine di distribuire le </a:t>
              </a:r>
              <a:r>
                <a:rPr lang="it-IT" sz="1400" dirty="0"/>
                <a:t>cedole secondo </a:t>
              </a:r>
              <a:r>
                <a:rPr lang="it-IT" sz="1400" dirty="0" smtClean="0"/>
                <a:t>la </a:t>
              </a:r>
              <a:r>
                <a:rPr lang="it-IT" sz="1400" dirty="0"/>
                <a:t>formula predefinita.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0001" y="3056248"/>
            <a:ext cx="8100761" cy="1384995"/>
            <a:chOff x="540001" y="3163970"/>
            <a:chExt cx="8100761" cy="13849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540001" y="3165450"/>
              <a:ext cx="1954377" cy="1382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it-IT" sz="1600" b="1" dirty="0" smtClean="0">
                  <a:solidFill>
                    <a:schemeClr val="bg1"/>
                  </a:solidFill>
                </a:rPr>
                <a:t>CEDOLA &amp; PROTEZIONE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61011" y="3163970"/>
              <a:ext cx="607975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300"/>
                </a:spcBef>
                <a:buClr>
                  <a:schemeClr val="accent3"/>
                </a:buClr>
                <a:buFont typeface="Arial" panose="020B0604020202020204" pitchFamily="34" charset="0"/>
                <a:buChar char="−"/>
              </a:pPr>
              <a:r>
                <a:rPr lang="it-IT" sz="1400" b="1" dirty="0"/>
                <a:t>Cedola predefinita </a:t>
              </a:r>
              <a:r>
                <a:rPr lang="it-IT" sz="1400" b="1" dirty="0" smtClean="0"/>
                <a:t>dell’1%</a:t>
              </a:r>
              <a:r>
                <a:rPr lang="it-IT" sz="1400" dirty="0" smtClean="0"/>
                <a:t> </a:t>
              </a:r>
              <a:r>
                <a:rPr lang="it-IT" sz="1400" dirty="0"/>
                <a:t>pagata annualmente a fronte di </a:t>
              </a:r>
              <a:r>
                <a:rPr lang="it-IT" sz="1400" dirty="0" smtClean="0"/>
                <a:t>una performance positiva </a:t>
              </a:r>
              <a:r>
                <a:rPr lang="it-IT" sz="1400" dirty="0"/>
                <a:t>o pari a zero dell’indice </a:t>
              </a:r>
              <a:r>
                <a:rPr lang="en-US" sz="1400" b="1" dirty="0"/>
                <a:t>EURO STOXX Select Dividend 30 </a:t>
              </a:r>
              <a:r>
                <a:rPr lang="en-US" sz="1400" b="1" dirty="0" smtClean="0"/>
                <a:t>Index</a:t>
              </a:r>
              <a:r>
                <a:rPr lang="it-IT" sz="1400" dirty="0" smtClean="0"/>
                <a:t>.</a:t>
              </a:r>
              <a:endParaRPr lang="it-IT" sz="1400" dirty="0"/>
            </a:p>
            <a:p>
              <a:pPr marL="171450" indent="-171450"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Char char="−"/>
              </a:pPr>
              <a:r>
                <a:rPr lang="it-IT" sz="1400" b="1" dirty="0"/>
                <a:t>Valore a scadenza</a:t>
              </a:r>
              <a:r>
                <a:rPr lang="it-IT" sz="1400" dirty="0"/>
                <a:t> </a:t>
              </a:r>
              <a:r>
                <a:rPr lang="it-IT" sz="1400" dirty="0" smtClean="0"/>
                <a:t>(al 6° </a:t>
              </a:r>
              <a:r>
                <a:rPr lang="it-IT" sz="1400" dirty="0"/>
                <a:t>anno): </a:t>
              </a:r>
              <a:r>
                <a:rPr lang="it-IT" sz="1400" dirty="0" smtClean="0"/>
                <a:t>almeno il </a:t>
              </a:r>
              <a:r>
                <a:rPr lang="it-IT" sz="1400" b="1" dirty="0" smtClean="0"/>
                <a:t>98% </a:t>
              </a:r>
              <a:r>
                <a:rPr lang="it-IT" sz="1400" b="1" dirty="0"/>
                <a:t>dell’investimento iniziale </a:t>
              </a:r>
              <a:r>
                <a:rPr lang="it-IT" sz="1400" dirty="0"/>
                <a:t>(protezione </a:t>
              </a:r>
              <a:r>
                <a:rPr lang="it-IT" sz="1400" dirty="0" smtClean="0"/>
                <a:t>parziale del </a:t>
              </a:r>
              <a:r>
                <a:rPr lang="it-IT" sz="1400" dirty="0"/>
                <a:t>capitale </a:t>
              </a:r>
              <a:r>
                <a:rPr lang="it-IT" sz="1400" dirty="0" smtClean="0"/>
                <a:t>investito)</a:t>
              </a:r>
              <a:r>
                <a:rPr lang="it-IT" sz="1400" baseline="30000" dirty="0" smtClean="0"/>
                <a:t>2</a:t>
              </a:r>
              <a:r>
                <a:rPr lang="it-IT" sz="1400" dirty="0" smtClean="0"/>
                <a:t>, oltre alla cedola del 6° anno, se pagata secondo la formula.</a:t>
              </a:r>
              <a:endParaRPr lang="it-IT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0005" y="4560096"/>
            <a:ext cx="8100756" cy="1246495"/>
            <a:chOff x="540005" y="4631816"/>
            <a:chExt cx="8100756" cy="1246495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40005" y="4631816"/>
              <a:ext cx="1954377" cy="12464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it-IT" sz="1600" b="1" dirty="0" smtClean="0">
                  <a:solidFill>
                    <a:schemeClr val="bg1"/>
                  </a:solidFill>
                </a:rPr>
                <a:t>ORIZZONTE &amp; SCADENZE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1010" y="4631816"/>
              <a:ext cx="607975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300"/>
                </a:spcBef>
                <a:buClr>
                  <a:schemeClr val="accent6"/>
                </a:buClr>
                <a:buFont typeface="Arial" panose="020B0604020202020204" pitchFamily="34" charset="0"/>
                <a:buChar char="−"/>
              </a:pPr>
              <a:r>
                <a:rPr lang="it-IT" sz="1400" dirty="0"/>
                <a:t>Finestra di collocamento: d</a:t>
              </a:r>
              <a:r>
                <a:rPr lang="it-IT" sz="1400" dirty="0" smtClean="0"/>
                <a:t>al</a:t>
              </a:r>
              <a:r>
                <a:rPr lang="it-IT" sz="1400" b="1" dirty="0" smtClean="0"/>
                <a:t> </a:t>
              </a:r>
              <a:r>
                <a:rPr lang="it-IT" sz="1400" b="1" dirty="0"/>
                <a:t>2</a:t>
              </a:r>
              <a:r>
                <a:rPr lang="it-IT" sz="1400" b="1" dirty="0" smtClean="0"/>
                <a:t> gennaio </a:t>
              </a:r>
              <a:r>
                <a:rPr lang="it-IT" sz="1400" dirty="0" smtClean="0"/>
                <a:t>al</a:t>
              </a:r>
              <a:r>
                <a:rPr lang="it-IT" sz="1400" b="1" dirty="0" smtClean="0"/>
                <a:t> 12 febbraio 2020</a:t>
              </a:r>
              <a:endParaRPr lang="it-IT" sz="1400" b="1" dirty="0"/>
            </a:p>
            <a:p>
              <a:pPr marL="171450" indent="-171450">
                <a:spcBef>
                  <a:spcPts val="300"/>
                </a:spcBef>
                <a:buClr>
                  <a:schemeClr val="accent6"/>
                </a:buClr>
                <a:buFont typeface="Arial" panose="020B0604020202020204" pitchFamily="34" charset="0"/>
                <a:buChar char="−"/>
              </a:pPr>
              <a:r>
                <a:rPr lang="it-IT" sz="1400" dirty="0"/>
                <a:t>Durata / Scadenza: </a:t>
              </a:r>
              <a:r>
                <a:rPr lang="it-IT" sz="1400" b="1" dirty="0"/>
                <a:t>6 anni / 29 maggio 2026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6"/>
                </a:buClr>
                <a:buFont typeface="Arial" panose="020B0604020202020204" pitchFamily="34" charset="0"/>
                <a:buChar char="−"/>
              </a:pPr>
              <a:r>
                <a:rPr lang="it-IT" sz="1400" dirty="0"/>
                <a:t>Alla </a:t>
              </a:r>
              <a:r>
                <a:rPr lang="it-IT" sz="1400" dirty="0" smtClean="0"/>
                <a:t>Scadenza </a:t>
              </a:r>
              <a:r>
                <a:rPr lang="it-IT" sz="1400" b="1" dirty="0" smtClean="0"/>
                <a:t>il Comparto </a:t>
              </a:r>
              <a:r>
                <a:rPr lang="it-IT" sz="1400" b="1" dirty="0"/>
                <a:t>non sarà liquidato</a:t>
              </a:r>
              <a:r>
                <a:rPr lang="it-IT" sz="1400" dirty="0"/>
                <a:t>, ma investirà </a:t>
              </a:r>
              <a:r>
                <a:rPr lang="it-IT" sz="1400" dirty="0" smtClean="0"/>
                <a:t>principalmente in </a:t>
              </a:r>
              <a:r>
                <a:rPr lang="it-IT" sz="1400" dirty="0"/>
                <a:t>strumenti </a:t>
              </a:r>
              <a:r>
                <a:rPr lang="it-IT" sz="1400" dirty="0" smtClean="0"/>
                <a:t>monetari </a:t>
              </a:r>
              <a:r>
                <a:rPr lang="it-IT" sz="1400" dirty="0"/>
                <a:t>e, in via residuale, in strumenti del mercato obbligazionario caratterizzati da </a:t>
              </a:r>
              <a:r>
                <a:rPr lang="it-IT" sz="1400" dirty="0" smtClean="0"/>
                <a:t>una bassa Duration.</a:t>
              </a:r>
              <a:endParaRPr lang="it-IT" sz="1400" dirty="0"/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599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696862"/>
              </p:ext>
            </p:extLst>
          </p:nvPr>
        </p:nvGraphicFramePr>
        <p:xfrm>
          <a:off x="543432" y="3683478"/>
          <a:ext cx="6161719" cy="249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543431" y="3683479"/>
            <a:ext cx="8097332" cy="2490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200" dirty="0"/>
              <a:t>L’indice azionario </a:t>
            </a:r>
            <a:r>
              <a:rPr lang="it-IT" sz="2200" dirty="0" smtClean="0"/>
              <a:t>di riferimento previsto nella Formula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31" y="1324108"/>
            <a:ext cx="8097332" cy="1080000"/>
          </a:xfrm>
          <a:solidFill>
            <a:schemeClr val="bg1">
              <a:lumMod val="95000"/>
            </a:schemeClr>
          </a:solidFill>
        </p:spPr>
        <p:txBody>
          <a:bodyPr lIns="36000" tIns="36000" rIns="36000" bIns="36000" anchor="ctr">
            <a:noAutofit/>
          </a:bodyPr>
          <a:lstStyle/>
          <a:p>
            <a:pPr marL="6350" indent="0" algn="ctr">
              <a:buNone/>
            </a:pPr>
            <a:r>
              <a:rPr lang="it-IT" dirty="0">
                <a:solidFill>
                  <a:schemeClr val="tx1"/>
                </a:solidFill>
              </a:rPr>
              <a:t>L'indice </a:t>
            </a:r>
            <a:r>
              <a:rPr lang="it-IT" b="1" i="1" dirty="0" smtClean="0">
                <a:solidFill>
                  <a:schemeClr val="tx1"/>
                </a:solidFill>
              </a:rPr>
              <a:t>EURO STOXX </a:t>
            </a:r>
            <a:r>
              <a:rPr lang="it-IT" b="1" i="1" dirty="0">
                <a:solidFill>
                  <a:schemeClr val="tx1"/>
                </a:solidFill>
              </a:rPr>
              <a:t>Select Dividend 30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è un paniere di 30 </a:t>
            </a:r>
            <a:r>
              <a:rPr lang="it-IT" dirty="0">
                <a:solidFill>
                  <a:schemeClr val="tx1"/>
                </a:solidFill>
              </a:rPr>
              <a:t>titoli azionari </a:t>
            </a:r>
            <a:r>
              <a:rPr lang="it-IT" dirty="0" smtClean="0">
                <a:solidFill>
                  <a:schemeClr val="tx1"/>
                </a:solidFill>
              </a:rPr>
              <a:t>di società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di 11 </a:t>
            </a:r>
            <a:r>
              <a:rPr lang="it-IT" dirty="0">
                <a:solidFill>
                  <a:schemeClr val="tx1"/>
                </a:solidFill>
              </a:rPr>
              <a:t>paesi dell’Area Euro che </a:t>
            </a:r>
            <a:r>
              <a:rPr lang="it-IT" dirty="0" smtClean="0">
                <a:solidFill>
                  <a:schemeClr val="tx1"/>
                </a:solidFill>
              </a:rPr>
              <a:t>distribuiscono tipicamente </a:t>
            </a:r>
            <a:r>
              <a:rPr lang="it-IT" b="1" dirty="0" smtClean="0">
                <a:solidFill>
                  <a:schemeClr val="tx1"/>
                </a:solidFill>
              </a:rPr>
              <a:t>elevati dividendi e superiori </a:t>
            </a:r>
            <a:r>
              <a:rPr lang="it-IT" dirty="0" smtClean="0">
                <a:solidFill>
                  <a:schemeClr val="tx1"/>
                </a:solidFill>
              </a:rPr>
              <a:t>al mercato di riferimento. I titoli sono ribilanciati sulla base del </a:t>
            </a:r>
            <a:r>
              <a:rPr lang="it-IT" i="1" dirty="0" smtClean="0">
                <a:solidFill>
                  <a:schemeClr val="tx1"/>
                </a:solidFill>
              </a:rPr>
              <a:t>dividend yield</a:t>
            </a:r>
            <a:r>
              <a:rPr lang="it-IT" dirty="0" smtClean="0">
                <a:solidFill>
                  <a:schemeClr val="tx1"/>
                </a:solidFill>
              </a:rPr>
              <a:t> e di altri risultati aziendali registrati nel corso dell’ultimo periodo di analisi.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05151" y="3782823"/>
            <a:ext cx="1791868" cy="111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PERFORMANCE CUMULATA </a:t>
            </a:r>
          </a:p>
          <a:p>
            <a:pPr algn="ctr"/>
            <a:r>
              <a:rPr lang="it-IT" sz="1400" b="1" dirty="0" smtClean="0"/>
              <a:t>DAL LANCIO</a:t>
            </a:r>
            <a:endParaRPr lang="it-IT" sz="1400" dirty="0" smtClean="0"/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+359%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149" y="4990970"/>
            <a:ext cx="1791869" cy="1112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PERFORMANCE MEDIA CUMULATA</a:t>
            </a:r>
          </a:p>
          <a:p>
            <a:pPr algn="ctr"/>
            <a:r>
              <a:rPr lang="it-IT" sz="1400" dirty="0" smtClean="0"/>
              <a:t>(6 anni rolling)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+55%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31" y="3303363"/>
            <a:ext cx="8097332" cy="348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Performance dal lancio: </a:t>
            </a:r>
            <a:r>
              <a:rPr lang="en-US" sz="1400" b="1" dirty="0"/>
              <a:t>EURO STOXX Select Dividend 30 Index</a:t>
            </a:r>
            <a:endParaRPr lang="it-IT" sz="14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66407" y="6188022"/>
            <a:ext cx="44468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dirty="0" smtClean="0">
                <a:latin typeface="+mn-lt"/>
              </a:rPr>
              <a:t>Fonte: Bloomberg, analisi Amundi. Dati settimanali Total Return aggiornati al 20 dicembre 2019.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364" y="3844279"/>
            <a:ext cx="2118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/>
              <a:t>Data di lancio: 31/12/1998</a:t>
            </a:r>
            <a:endParaRPr lang="it-IT" sz="105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18860" y="2561348"/>
            <a:ext cx="7743328" cy="584775"/>
            <a:chOff x="718860" y="2592063"/>
            <a:chExt cx="7743328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1256348" y="2592063"/>
              <a:ext cx="66680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600" dirty="0" smtClean="0"/>
                <a:t>La scelta dell’indice </a:t>
              </a:r>
              <a:r>
                <a:rPr lang="it-IT" sz="1600" b="1" dirty="0" smtClean="0"/>
                <a:t>ottimizza</a:t>
              </a:r>
              <a:r>
                <a:rPr lang="it-IT" sz="1600" dirty="0" smtClean="0"/>
                <a:t> i parametri della Formula e permette </a:t>
              </a:r>
              <a:br>
                <a:rPr lang="it-IT" sz="1600" dirty="0" smtClean="0"/>
              </a:br>
              <a:r>
                <a:rPr lang="it-IT" sz="1600" dirty="0" smtClean="0"/>
                <a:t>di massimizzare il payoff </a:t>
              </a:r>
              <a:r>
                <a:rPr lang="it-IT" sz="1600" dirty="0"/>
                <a:t>fino alla </a:t>
              </a:r>
              <a:r>
                <a:rPr lang="it-IT" sz="1600" dirty="0" smtClean="0"/>
                <a:t>scadenza dell’investimento</a:t>
              </a:r>
              <a:r>
                <a:rPr lang="it-IT" sz="1600" dirty="0"/>
                <a:t>.</a:t>
              </a:r>
            </a:p>
          </p:txBody>
        </p:sp>
        <p:pic>
          <p:nvPicPr>
            <p:cNvPr id="21" name="Imag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60" y="2623165"/>
              <a:ext cx="533597" cy="540000"/>
            </a:xfrm>
            <a:prstGeom prst="rect">
              <a:avLst/>
            </a:prstGeom>
          </p:spPr>
        </p:pic>
        <p:pic>
          <p:nvPicPr>
            <p:cNvPr id="22" name="Imag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348" y="2614450"/>
              <a:ext cx="537840" cy="540000"/>
            </a:xfrm>
            <a:prstGeom prst="rect">
              <a:avLst/>
            </a:prstGeom>
          </p:spPr>
        </p:pic>
      </p:grp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073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08235" y="1737518"/>
            <a:ext cx="3611409" cy="1419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La distribuzione della cedola è subordinata alla Formula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236" y="2382135"/>
            <a:ext cx="3540773" cy="1211660"/>
          </a:xfrm>
        </p:spPr>
        <p:txBody>
          <a:bodyPr>
            <a:normAutofit/>
          </a:bodyPr>
          <a:lstStyle/>
          <a:p>
            <a:pPr marL="6350" indent="0" algn="ctr">
              <a:buNone/>
            </a:pPr>
            <a:r>
              <a:rPr lang="it-IT" altLang="en-US" sz="1100" dirty="0">
                <a:solidFill>
                  <a:schemeClr val="tx1"/>
                </a:solidFill>
              </a:rPr>
              <a:t>L</a:t>
            </a:r>
            <a:r>
              <a:rPr lang="it-IT" altLang="en-US" sz="1100" dirty="0" smtClean="0">
                <a:solidFill>
                  <a:schemeClr val="tx1"/>
                </a:solidFill>
              </a:rPr>
              <a:t>a cedola viene distribuita se</a:t>
            </a:r>
            <a:r>
              <a:rPr lang="it-IT" altLang="en-US" sz="1100" b="1" dirty="0" smtClean="0">
                <a:solidFill>
                  <a:schemeClr val="tx1"/>
                </a:solidFill>
              </a:rPr>
              <a:t> </a:t>
            </a:r>
            <a:r>
              <a:rPr lang="it-IT" altLang="en-US" sz="1100" dirty="0" smtClean="0">
                <a:solidFill>
                  <a:schemeClr val="tx1"/>
                </a:solidFill>
              </a:rPr>
              <a:t>la</a:t>
            </a:r>
            <a:r>
              <a:rPr lang="it-IT" altLang="en-US" sz="1100" b="1" dirty="0" smtClean="0">
                <a:solidFill>
                  <a:schemeClr val="tx1"/>
                </a:solidFill>
              </a:rPr>
              <a:t> performance cumulata</a:t>
            </a:r>
            <a:r>
              <a:rPr lang="it-IT" altLang="en-US" sz="1100" dirty="0" smtClean="0">
                <a:solidFill>
                  <a:schemeClr val="tx1"/>
                </a:solidFill>
              </a:rPr>
              <a:t> dell’indice </a:t>
            </a:r>
            <a:r>
              <a:rPr lang="en-US" sz="1100" dirty="0">
                <a:solidFill>
                  <a:schemeClr val="tx1"/>
                </a:solidFill>
              </a:rPr>
              <a:t>EURO STOXX Select Dividend 30 Index</a:t>
            </a:r>
            <a:r>
              <a:rPr lang="it-IT" sz="1100" dirty="0" smtClean="0">
                <a:solidFill>
                  <a:schemeClr val="tx1"/>
                </a:solidFill>
              </a:rPr>
              <a:t>, </a:t>
            </a:r>
            <a:br>
              <a:rPr lang="it-IT" sz="1100" dirty="0" smtClean="0">
                <a:solidFill>
                  <a:schemeClr val="tx1"/>
                </a:solidFill>
              </a:rPr>
            </a:br>
            <a:r>
              <a:rPr lang="it-IT" sz="1100" dirty="0" smtClean="0">
                <a:solidFill>
                  <a:schemeClr val="tx1"/>
                </a:solidFill>
              </a:rPr>
              <a:t>registrata </a:t>
            </a:r>
            <a:r>
              <a:rPr lang="it-IT" altLang="en-US" sz="1100" dirty="0">
                <a:solidFill>
                  <a:schemeClr val="tx1"/>
                </a:solidFill>
              </a:rPr>
              <a:t>dalla Data di Lancio alla data di calcolo del coupon</a:t>
            </a:r>
            <a:r>
              <a:rPr lang="it-IT" altLang="en-US" sz="1100" baseline="30000" dirty="0">
                <a:solidFill>
                  <a:schemeClr val="tx1"/>
                </a:solidFill>
              </a:rPr>
              <a:t>1 </a:t>
            </a:r>
            <a:r>
              <a:rPr lang="it-IT" altLang="en-US" sz="1100" dirty="0">
                <a:solidFill>
                  <a:schemeClr val="tx1"/>
                </a:solidFill>
              </a:rPr>
              <a:t> </a:t>
            </a:r>
            <a:r>
              <a:rPr lang="it-IT" altLang="en-US" sz="1100" b="1" dirty="0" smtClean="0">
                <a:solidFill>
                  <a:schemeClr val="tx1"/>
                </a:solidFill>
              </a:rPr>
              <a:t>è pari </a:t>
            </a:r>
            <a:r>
              <a:rPr lang="it-IT" altLang="en-US" sz="1100" dirty="0" smtClean="0">
                <a:solidFill>
                  <a:schemeClr val="tx1"/>
                </a:solidFill>
              </a:rPr>
              <a:t>o</a:t>
            </a:r>
            <a:r>
              <a:rPr lang="it-IT" altLang="en-US" sz="1100" b="1" dirty="0" smtClean="0">
                <a:solidFill>
                  <a:schemeClr val="tx1"/>
                </a:solidFill>
              </a:rPr>
              <a:t> superiore a zero</a:t>
            </a:r>
            <a:r>
              <a:rPr lang="it-IT" altLang="en-US" sz="1100" dirty="0">
                <a:solidFill>
                  <a:schemeClr val="tx1"/>
                </a:solidFill>
              </a:rPr>
              <a:t>.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1C6FFC-D040-034F-8B69-20295064E64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31125" y="1726184"/>
            <a:ext cx="560298" cy="2885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CEDOLA FISSA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9613" y="1739321"/>
            <a:ext cx="1376555" cy="1417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POSITIVO: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DELLA CEDOLA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9613" y="3222498"/>
            <a:ext cx="1376555" cy="1388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NEGATIVO: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NESSUNA DISTRIBUZIONE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7274" y="4723204"/>
            <a:ext cx="554149" cy="10823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 SCADENZA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71409"/>
              </p:ext>
            </p:extLst>
          </p:nvPr>
        </p:nvGraphicFramePr>
        <p:xfrm>
          <a:off x="6291798" y="3996297"/>
          <a:ext cx="2451354" cy="180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51">
                  <a:extLst>
                    <a:ext uri="{9D8B030D-6E8A-4147-A177-3AD203B41FA5}">
                      <a16:colId xmlns:a16="http://schemas.microsoft.com/office/drawing/2014/main" val="1043326074"/>
                    </a:ext>
                  </a:extLst>
                </a:gridCol>
                <a:gridCol w="2085003">
                  <a:extLst>
                    <a:ext uri="{9D8B030D-6E8A-4147-A177-3AD203B41FA5}">
                      <a16:colId xmlns:a16="http://schemas.microsoft.com/office/drawing/2014/main" val="1468937355"/>
                    </a:ext>
                  </a:extLst>
                </a:gridCol>
              </a:tblGrid>
              <a:tr h="280972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t</a:t>
                      </a:r>
                      <a:endParaRPr lang="it-IT" sz="105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PERIODO</a:t>
                      </a:r>
                      <a:r>
                        <a:rPr lang="it-IT" sz="1050" baseline="0" dirty="0" smtClean="0"/>
                        <a:t> DELLA CEDOLA</a:t>
                      </a:r>
                      <a:endParaRPr lang="it-IT" sz="105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4061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</a:t>
                      </a:r>
                      <a:endParaRPr lang="it-IT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dirty="0" smtClean="0">
                          <a:solidFill>
                            <a:schemeClr val="tx1"/>
                          </a:solidFill>
                        </a:rPr>
                        <a:t>Fino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</a:rPr>
                        <a:t> al 16 Febbraio 2021</a:t>
                      </a:r>
                      <a:endParaRPr lang="it-IT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12663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</a:t>
                      </a:r>
                      <a:endParaRPr lang="it-IT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</a:rPr>
                        <a:t>Fino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</a:rPr>
                        <a:t> al 14 Febbraio 2022</a:t>
                      </a:r>
                      <a:endParaRPr lang="it-IT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79291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</a:t>
                      </a:r>
                      <a:endParaRPr lang="it-IT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</a:rPr>
                        <a:t>Fino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</a:rPr>
                        <a:t> al 14 Febbraio 2023</a:t>
                      </a:r>
                      <a:endParaRPr lang="it-IT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19961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4</a:t>
                      </a:r>
                      <a:endParaRPr lang="it-IT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</a:rPr>
                        <a:t>Fino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</a:rPr>
                        <a:t> al 14 Febbraio 2024</a:t>
                      </a:r>
                      <a:endParaRPr lang="it-IT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38120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</a:t>
                      </a:r>
                      <a:endParaRPr lang="it-IT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</a:rPr>
                        <a:t>Fino</a:t>
                      </a:r>
                      <a:r>
                        <a:rPr lang="it-IT" sz="1000" b="0" baseline="0" dirty="0" smtClean="0">
                          <a:solidFill>
                            <a:schemeClr val="tx1"/>
                          </a:solidFill>
                        </a:rPr>
                        <a:t> al 14 Febbraio 2025</a:t>
                      </a:r>
                      <a:endParaRPr lang="it-IT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11489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6</a:t>
                      </a:r>
                      <a:endParaRPr lang="it-IT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Fino a scadenza: </a:t>
                      </a:r>
                      <a:r>
                        <a:rPr lang="it-IT" sz="1000" b="0" dirty="0" smtClean="0"/>
                        <a:t>29 Maggio 2026</a:t>
                      </a:r>
                      <a:endParaRPr lang="it-IT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9345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608236" y="3217480"/>
            <a:ext cx="3611408" cy="13939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52949" y="3285361"/>
                <a:ext cx="5434642" cy="5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𝑒𝑑𝑜𝑙𝑎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12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2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200" b="1" i="0" smtClean="0">
                              <a:latin typeface="Cambria Math" panose="02040503050406030204" pitchFamily="18" charset="0"/>
                            </a:rPr>
                            <m:t>%</m:t>
                          </m:r>
                        </m:fName>
                        <m:e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200" b="0" i="0" smtClean="0">
                              <a:latin typeface="Cambria Math" panose="02040503050406030204" pitchFamily="18" charset="0"/>
                            </a:rPr>
                            <m:t>se</m:t>
                          </m:r>
                          <m:r>
                            <a:rPr lang="it-IT" sz="12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𝑆𝐷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𝐼𝑛𝑑𝑒𝑥</m:t>
                                          </m:r>
                                        </m:e>
                                        <m:sub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𝑆𝐷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𝐼𝑛𝑑𝑒𝑥</m:t>
                                          </m:r>
                                        </m:e>
                                        <m:sub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𝐼𝑛𝑖𝑧𝑖𝑎𝑙𝑒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it-IT" sz="12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49" y="3285361"/>
                <a:ext cx="5434642" cy="507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2608235" y="3850206"/>
            <a:ext cx="3605551" cy="1211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None/>
            </a:pPr>
            <a:r>
              <a:rPr lang="it-IT" altLang="en-US" sz="1100" dirty="0">
                <a:solidFill>
                  <a:schemeClr val="tx1"/>
                </a:solidFill>
              </a:rPr>
              <a:t>Non viene </a:t>
            </a:r>
            <a:r>
              <a:rPr lang="it-IT" altLang="en-US" sz="1100" dirty="0" smtClean="0">
                <a:solidFill>
                  <a:schemeClr val="tx1"/>
                </a:solidFill>
              </a:rPr>
              <a:t>distribuita </a:t>
            </a:r>
            <a:r>
              <a:rPr lang="it-IT" altLang="en-US" sz="1100" dirty="0">
                <a:solidFill>
                  <a:schemeClr val="tx1"/>
                </a:solidFill>
              </a:rPr>
              <a:t>alcuna cedola se la </a:t>
            </a:r>
            <a:r>
              <a:rPr lang="it-IT" altLang="en-US" sz="1100" b="1" dirty="0" smtClean="0">
                <a:solidFill>
                  <a:schemeClr val="tx1"/>
                </a:solidFill>
              </a:rPr>
              <a:t>performance</a:t>
            </a:r>
            <a:r>
              <a:rPr lang="it-IT" altLang="en-US" sz="1100" dirty="0" smtClean="0">
                <a:solidFill>
                  <a:schemeClr val="tx1"/>
                </a:solidFill>
              </a:rPr>
              <a:t> dell’indice </a:t>
            </a:r>
            <a:r>
              <a:rPr lang="en-US" sz="1100" dirty="0">
                <a:solidFill>
                  <a:schemeClr val="tx1"/>
                </a:solidFill>
              </a:rPr>
              <a:t>EURO STOXX Select Dividend 30 Index,</a:t>
            </a:r>
            <a:r>
              <a:rPr lang="it-IT" altLang="en-US" sz="1100" dirty="0" smtClean="0">
                <a:solidFill>
                  <a:schemeClr val="tx1"/>
                </a:solidFill>
              </a:rPr>
              <a:t> registrata dalla Data </a:t>
            </a:r>
            <a:r>
              <a:rPr lang="it-IT" altLang="en-US" sz="1100" dirty="0">
                <a:solidFill>
                  <a:schemeClr val="tx1"/>
                </a:solidFill>
              </a:rPr>
              <a:t>di </a:t>
            </a:r>
            <a:r>
              <a:rPr lang="it-IT" altLang="en-US" sz="1100" dirty="0" smtClean="0">
                <a:solidFill>
                  <a:schemeClr val="tx1"/>
                </a:solidFill>
              </a:rPr>
              <a:t>Lancio </a:t>
            </a:r>
            <a:r>
              <a:rPr lang="it-IT" altLang="en-US" sz="1100" dirty="0">
                <a:solidFill>
                  <a:schemeClr val="tx1"/>
                </a:solidFill>
              </a:rPr>
              <a:t>alla data di calcolo del </a:t>
            </a:r>
            <a:r>
              <a:rPr lang="it-IT" altLang="en-US" sz="1100" dirty="0" smtClean="0">
                <a:solidFill>
                  <a:schemeClr val="tx1"/>
                </a:solidFill>
              </a:rPr>
              <a:t>coupon è inferiore a zero</a:t>
            </a:r>
            <a:r>
              <a:rPr lang="en-US" sz="1100" dirty="0" smtClean="0">
                <a:solidFill>
                  <a:schemeClr val="tx1"/>
                </a:solidFill>
              </a:rPr>
              <a:t> (</a:t>
            </a:r>
            <a:r>
              <a:rPr lang="it-IT" altLang="en-US" sz="1100" dirty="0" smtClean="0">
                <a:solidFill>
                  <a:schemeClr val="tx1"/>
                </a:solidFill>
              </a:rPr>
              <a:t>negativa)</a:t>
            </a:r>
            <a:endParaRPr lang="it-IT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886838"/>
                  </p:ext>
                </p:extLst>
              </p:nvPr>
            </p:nvGraphicFramePr>
            <p:xfrm>
              <a:off x="6291800" y="1727480"/>
              <a:ext cx="2451352" cy="2192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2955">
                      <a:extLst>
                        <a:ext uri="{9D8B030D-6E8A-4147-A177-3AD203B41FA5}">
                          <a16:colId xmlns:a16="http://schemas.microsoft.com/office/drawing/2014/main" val="2844358047"/>
                        </a:ext>
                      </a:extLst>
                    </a:gridCol>
                    <a:gridCol w="1358397">
                      <a:extLst>
                        <a:ext uri="{9D8B030D-6E8A-4147-A177-3AD203B41FA5}">
                          <a16:colId xmlns:a16="http://schemas.microsoft.com/office/drawing/2014/main" val="3842776817"/>
                        </a:ext>
                      </a:extLst>
                    </a:gridCol>
                  </a:tblGrid>
                  <a:tr h="22110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050" dirty="0" smtClean="0"/>
                            <a:t>LEGENDA</a:t>
                          </a:r>
                          <a:endParaRPr lang="it-IT" sz="1050" dirty="0"/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7002667"/>
                      </a:ext>
                    </a:extLst>
                  </a:tr>
                  <a:tr h="440901">
                    <a:tc>
                      <a:txBody>
                        <a:bodyPr/>
                        <a:lstStyle/>
                        <a:p>
                          <a:pPr marL="361950" marR="0" lvl="0" indent="-3619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1" i="0" u="none" strike="noStrike" kern="1200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Cedola </a:t>
                          </a:r>
                          <a:r>
                            <a:rPr kumimoji="0" lang="it-IT" sz="1000" b="1" i="0" u="none" strike="noStrike" kern="1200" cap="none" normalizeH="0" baseline="-25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t</a:t>
                          </a:r>
                          <a:endParaRPr kumimoji="0" lang="it-IT" sz="1000" b="1" i="0" u="none" strike="noStrike" kern="1200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Cedola al periodo </a:t>
                          </a:r>
                          <a:b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</a:br>
                          <a:r>
                            <a:rPr kumimoji="0" lang="it-IT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t = 1, 2, 3, 4, 5, 6</a:t>
                          </a:r>
                          <a:endParaRPr kumimoji="0" lang="it-IT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094054"/>
                      </a:ext>
                    </a:extLst>
                  </a:tr>
                  <a:tr h="450232">
                    <a:tc>
                      <a:txBody>
                        <a:bodyPr/>
                        <a:lstStyle/>
                        <a:p>
                          <a:pPr marL="361950" marR="0" lvl="0" indent="-3619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it-IT" sz="10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000" b="1" i="0" smtClean="0">
                                  <a:latin typeface="Cambria Math" panose="02040503050406030204" pitchFamily="18" charset="0"/>
                                </a:rPr>
                                <m:t>𝐒𝐃𝟑𝐄</m:t>
                              </m:r>
                              <m:r>
                                <a:rPr lang="it-IT" sz="10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000" b="1" i="0" smtClean="0">
                                  <a:latin typeface="Cambria Math" panose="02040503050406030204" pitchFamily="18" charset="0"/>
                                </a:rPr>
                                <m:t>𝐈𝐧𝐝𝐞𝐱</m:t>
                              </m:r>
                            </m:oMath>
                          </a14:m>
                          <a:r>
                            <a:rPr kumimoji="0" lang="it-IT" sz="1000" b="1" i="0" u="none" strike="noStrike" cap="none" normalizeH="0" baseline="-25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Iniziale</a:t>
                          </a:r>
                          <a:endParaRPr kumimoji="0" lang="it-IT" sz="1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Livello di chiusura ufficiale dell’Indice </a:t>
                          </a:r>
                          <a:b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</a:b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alla </a:t>
                          </a:r>
                          <a:r>
                            <a:rPr kumimoji="0" lang="it-IT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Data Iniziale</a:t>
                          </a:r>
                          <a:endParaRPr kumimoji="0" lang="it-IT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44831"/>
                      </a:ext>
                    </a:extLst>
                  </a:tr>
                  <a:tr h="476481">
                    <a:tc>
                      <a:txBody>
                        <a:bodyPr/>
                        <a:lstStyle/>
                        <a:p>
                          <a:pPr marL="361950" marR="0" lvl="0" indent="-3619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1" i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𝑆𝐷3𝐸 </a:t>
                          </a:r>
                          <a14:m>
                            <m:oMath xmlns:m="http://schemas.openxmlformats.org/officeDocument/2006/math">
                              <m:r>
                                <a:rPr lang="it-IT" sz="1000" b="1" i="0" smtClean="0">
                                  <a:latin typeface="Cambria Math" panose="02040503050406030204" pitchFamily="18" charset="0"/>
                                </a:rPr>
                                <m:t>𝐈𝐧𝐝𝐞𝐱</m:t>
                              </m:r>
                              <m:r>
                                <a:rPr lang="it-IT" sz="10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it-IT" sz="1000" b="1" i="0" u="none" strike="noStrike" cap="none" normalizeH="0" baseline="-25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t</a:t>
                          </a:r>
                          <a:endParaRPr kumimoji="0" lang="it-IT" sz="1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Livello di chiusura ufficiale dell’Indice alle </a:t>
                          </a:r>
                          <a:r>
                            <a:rPr kumimoji="0" lang="it-IT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Date di anniversario</a:t>
                          </a:r>
                          <a:endParaRPr kumimoji="0" lang="it-IT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3385"/>
                      </a:ext>
                    </a:extLst>
                  </a:tr>
                  <a:tr h="476481">
                    <a:tc>
                      <a:txBody>
                        <a:bodyPr/>
                        <a:lstStyle/>
                        <a:p>
                          <a:pPr marL="361950" marR="0" lvl="0" indent="-3619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PL</a:t>
                          </a: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Livello di </a:t>
                          </a:r>
                          <a:r>
                            <a:rPr kumimoji="0" lang="it-IT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Protezione </a:t>
                          </a:r>
                          <a:br>
                            <a:rPr kumimoji="0" lang="it-IT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it-IT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= </a:t>
                          </a:r>
                          <a:r>
                            <a:rPr kumimoji="0" lang="it-IT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98%</a:t>
                          </a: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58650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886838"/>
                  </p:ext>
                </p:extLst>
              </p:nvPr>
            </p:nvGraphicFramePr>
            <p:xfrm>
              <a:off x="6291800" y="1727480"/>
              <a:ext cx="2451352" cy="2192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2955">
                      <a:extLst>
                        <a:ext uri="{9D8B030D-6E8A-4147-A177-3AD203B41FA5}">
                          <a16:colId xmlns:a16="http://schemas.microsoft.com/office/drawing/2014/main" val="2844358047"/>
                        </a:ext>
                      </a:extLst>
                    </a:gridCol>
                    <a:gridCol w="1358397">
                      <a:extLst>
                        <a:ext uri="{9D8B030D-6E8A-4147-A177-3AD203B41FA5}">
                          <a16:colId xmlns:a16="http://schemas.microsoft.com/office/drawing/2014/main" val="3842776817"/>
                        </a:ext>
                      </a:extLst>
                    </a:gridCol>
                  </a:tblGrid>
                  <a:tr h="2514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050" dirty="0" smtClean="0"/>
                            <a:t>LEGENDA</a:t>
                          </a:r>
                          <a:endParaRPr lang="it-IT" sz="1050" dirty="0"/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7002667"/>
                      </a:ext>
                    </a:extLst>
                  </a:tr>
                  <a:tr h="440901">
                    <a:tc>
                      <a:txBody>
                        <a:bodyPr/>
                        <a:lstStyle/>
                        <a:p>
                          <a:pPr marL="361950" marR="0" lvl="0" indent="-3619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1" i="0" u="none" strike="noStrike" kern="1200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 Cedola </a:t>
                          </a:r>
                          <a:r>
                            <a:rPr kumimoji="0" lang="it-IT" sz="1000" b="1" i="0" u="none" strike="noStrike" kern="1200" cap="none" normalizeH="0" baseline="-25000" dirty="0" smtClean="0">
                              <a:ln>
                                <a:noFill/>
                              </a:ln>
                              <a:effectLst/>
                              <a:latin typeface="+mn-lt"/>
                            </a:rPr>
                            <a:t>t</a:t>
                          </a:r>
                          <a:endParaRPr kumimoji="0" lang="it-IT" sz="1000" b="1" i="0" u="none" strike="noStrike" kern="1200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Cedola al periodo </a:t>
                          </a:r>
                          <a:b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</a:br>
                          <a:r>
                            <a:rPr kumimoji="0" lang="it-IT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t = 1, 2, 3, 4, 5, 6</a:t>
                          </a:r>
                          <a:endParaRPr kumimoji="0" lang="it-IT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094054"/>
                      </a:ext>
                    </a:extLst>
                  </a:tr>
                  <a:tr h="5120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2400" marR="32400" marT="27422" marB="27422" anchor="ctr" horzOverflow="overflow">
                        <a:blipFill>
                          <a:blip r:embed="rId3"/>
                          <a:stretch>
                            <a:fillRect l="-1111" t="-136905" r="-127778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Livello di chiusura ufficiale dell’Indice </a:t>
                          </a:r>
                          <a:b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</a:b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alla </a:t>
                          </a:r>
                          <a:r>
                            <a:rPr kumimoji="0" lang="it-IT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Data Iniziale</a:t>
                          </a:r>
                          <a:endParaRPr kumimoji="0" lang="it-IT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44831"/>
                      </a:ext>
                    </a:extLst>
                  </a:tr>
                  <a:tr h="51204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2400" marR="32400" marT="27422" marB="27422" anchor="ctr" horzOverflow="overflow">
                        <a:blipFill>
                          <a:blip r:embed="rId3"/>
                          <a:stretch>
                            <a:fillRect l="-1111" t="-234118" r="-127778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Livello di chiusura ufficiale dell’Indice alle </a:t>
                          </a:r>
                          <a:r>
                            <a:rPr kumimoji="0" lang="it-IT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Date di anniversario</a:t>
                          </a:r>
                          <a:endParaRPr kumimoji="0" lang="it-IT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3385"/>
                      </a:ext>
                    </a:extLst>
                  </a:tr>
                  <a:tr h="476481">
                    <a:tc>
                      <a:txBody>
                        <a:bodyPr/>
                        <a:lstStyle/>
                        <a:p>
                          <a:pPr marL="361950" marR="0" lvl="0" indent="-3619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PL</a:t>
                          </a: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50000"/>
                            </a:spcAft>
                            <a:buClr>
                              <a:schemeClr val="tx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it-IT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Livello di </a:t>
                          </a:r>
                          <a:r>
                            <a:rPr kumimoji="0" lang="it-IT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Protezione </a:t>
                          </a:r>
                          <a:br>
                            <a:rPr kumimoji="0" lang="it-IT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it-IT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= </a:t>
                          </a:r>
                          <a:r>
                            <a:rPr kumimoji="0" lang="it-IT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98%</a:t>
                          </a:r>
                        </a:p>
                      </a:txBody>
                      <a:tcPr marL="32400" marR="32400" marT="27422" marB="27422" anchor="ctr" horzOverflow="overflow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58650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Rectangle 33"/>
          <p:cNvSpPr/>
          <p:nvPr/>
        </p:nvSpPr>
        <p:spPr>
          <a:xfrm>
            <a:off x="1159613" y="4723204"/>
            <a:ext cx="5054173" cy="10823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250456" y="5205828"/>
            <a:ext cx="4781829" cy="5036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it-IT" altLang="en-US" sz="1100" dirty="0">
                <a:solidFill>
                  <a:schemeClr val="tx1"/>
                </a:solidFill>
              </a:rPr>
              <a:t>Alla </a:t>
            </a:r>
            <a:r>
              <a:rPr lang="it-IT" altLang="en-US" sz="1100" dirty="0" smtClean="0">
                <a:solidFill>
                  <a:schemeClr val="tx1"/>
                </a:solidFill>
              </a:rPr>
              <a:t>Data </a:t>
            </a:r>
            <a:r>
              <a:rPr lang="it-IT" altLang="en-US" sz="1100" dirty="0">
                <a:solidFill>
                  <a:schemeClr val="tx1"/>
                </a:solidFill>
              </a:rPr>
              <a:t>di </a:t>
            </a:r>
            <a:r>
              <a:rPr lang="it-IT" altLang="en-US" sz="1100" dirty="0" smtClean="0">
                <a:solidFill>
                  <a:schemeClr val="tx1"/>
                </a:solidFill>
              </a:rPr>
              <a:t>Scadenza </a:t>
            </a:r>
            <a:r>
              <a:rPr lang="it-IT" altLang="en-US" sz="1100" dirty="0">
                <a:solidFill>
                  <a:schemeClr val="tx1"/>
                </a:solidFill>
              </a:rPr>
              <a:t>viene </a:t>
            </a:r>
            <a:r>
              <a:rPr lang="it-IT" altLang="en-US" sz="1100" dirty="0" smtClean="0">
                <a:solidFill>
                  <a:schemeClr val="tx1"/>
                </a:solidFill>
              </a:rPr>
              <a:t>riconosciuto almeno il </a:t>
            </a:r>
            <a:r>
              <a:rPr lang="it-IT" altLang="en-US" sz="1100" b="1" dirty="0" smtClean="0">
                <a:solidFill>
                  <a:schemeClr val="tx1"/>
                </a:solidFill>
              </a:rPr>
              <a:t>98% </a:t>
            </a:r>
            <a:r>
              <a:rPr lang="it-IT" altLang="en-US" sz="1100" b="1" dirty="0">
                <a:solidFill>
                  <a:schemeClr val="tx1"/>
                </a:solidFill>
              </a:rPr>
              <a:t>del Valore Iniziale </a:t>
            </a:r>
            <a:r>
              <a:rPr lang="it-IT" altLang="en-US" sz="1100" dirty="0" smtClean="0">
                <a:solidFill>
                  <a:schemeClr val="tx1"/>
                </a:solidFill>
              </a:rPr>
              <a:t>investito</a:t>
            </a:r>
            <a:r>
              <a:rPr lang="it-IT" altLang="en-US" sz="1100" dirty="0">
                <a:solidFill>
                  <a:schemeClr val="tx1"/>
                </a:solidFill>
              </a:rPr>
              <a:t> </a:t>
            </a:r>
            <a:r>
              <a:rPr lang="it-IT" altLang="en-US" sz="1100" dirty="0" smtClean="0">
                <a:solidFill>
                  <a:schemeClr val="tx1"/>
                </a:solidFill>
              </a:rPr>
              <a:t>(obiettivo di protezione parziale del capitale) e, al verificarsi dello scenario positivo, viene distribuita la </a:t>
            </a:r>
            <a:r>
              <a:rPr lang="it-IT" altLang="en-US" sz="1100" dirty="0">
                <a:solidFill>
                  <a:schemeClr val="tx1"/>
                </a:solidFill>
              </a:rPr>
              <a:t>cedola dell’ultimo </a:t>
            </a:r>
            <a:r>
              <a:rPr lang="it-IT" altLang="en-US" sz="1100" dirty="0" smtClean="0">
                <a:solidFill>
                  <a:schemeClr val="tx1"/>
                </a:solidFill>
              </a:rPr>
              <a:t>anno.</a:t>
            </a:r>
            <a:endParaRPr lang="it-IT" altLang="en-US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801592" y="1810768"/>
                <a:ext cx="5365630" cy="5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𝑒𝑑𝑜𝑙𝑎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12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200" b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it-IT" sz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200">
                              <a:latin typeface="Cambria Math" panose="02040503050406030204" pitchFamily="18" charset="0"/>
                            </a:rPr>
                            <m:t>se</m:t>
                          </m:r>
                          <m:r>
                            <a:rPr lang="it-IT" sz="120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𝑆𝐷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𝐼𝑛𝑑𝑒𝑥</m:t>
                                          </m:r>
                                        </m:e>
                                        <m:sub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𝑆𝐷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𝐼𝑛𝑑𝑒𝑥</m:t>
                                          </m:r>
                                        </m:e>
                                        <m:sub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𝐼𝑛𝑖</m:t>
                                          </m:r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𝑧𝑖𝑎𝑙𝑒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it-IT" sz="12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sz="120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92" y="1810768"/>
                <a:ext cx="5365630" cy="507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76577" y="6138159"/>
            <a:ext cx="66241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dirty="0">
                <a:latin typeface="+mn-lt"/>
              </a:rPr>
              <a:t> </a:t>
            </a:r>
            <a:r>
              <a:rPr lang="it-IT" altLang="en-US" sz="800" dirty="0" smtClean="0">
                <a:latin typeface="+mn-lt"/>
              </a:rPr>
              <a:t>1 La data di calcolo della cedola ha cadenza annuale come definito nel Prospetto.</a:t>
            </a:r>
            <a:endParaRPr lang="it-IT" altLang="en-US" sz="800" dirty="0">
              <a:latin typeface="+mn-lt"/>
            </a:endParaRPr>
          </a:p>
        </p:txBody>
      </p:sp>
      <p:pic>
        <p:nvPicPr>
          <p:cNvPr id="25" name="Imag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9" y="2668862"/>
            <a:ext cx="358560" cy="360000"/>
          </a:xfrm>
          <a:prstGeom prst="rect">
            <a:avLst/>
          </a:prstGeom>
        </p:spPr>
      </p:pic>
      <p:pic>
        <p:nvPicPr>
          <p:cNvPr id="26" name="Imag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9" y="4124362"/>
            <a:ext cx="360000" cy="3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49214" y="4789478"/>
                <a:ext cx="4492064" cy="379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dirty="0" smtClean="0"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Valore Iniziale x</a:t>
                </a:r>
                <a:r>
                  <a:rPr lang="it-IT" sz="1200" b="1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200" dirty="0" smtClean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{min. [</a:t>
                </a:r>
                <a:r>
                  <a:rPr lang="it-IT" sz="12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it-IT" sz="1200" dirty="0" smtClean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it-IT" sz="1200" dirty="0" err="1" smtClean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max</a:t>
                </a:r>
                <a:r>
                  <a:rPr lang="it-IT" sz="1200" dirty="0" smtClean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(PL</a:t>
                </a:r>
                <a:r>
                  <a:rPr lang="it-IT" sz="12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it-IT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it-IT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𝑆𝐷</m:t>
                            </m:r>
                            <m:r>
                              <a:rPr lang="it-IT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IE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it-IT" sz="1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IE" sz="12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𝐼𝑛𝑑𝑒𝑥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it-IT" sz="1200" b="1" i="1">
                                <a:latin typeface="Cambria Math" panose="02040503050406030204" pitchFamily="18" charset="0"/>
                              </a:rPr>
                              <m:t>𝑰𝒏𝒊𝒛𝒊𝒂𝒍𝒆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2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)] + Cedola</a:t>
                </a:r>
                <a:r>
                  <a:rPr lang="it-IT" sz="1200" baseline="-250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it-IT" sz="12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}</a:t>
                </a:r>
                <a:endParaRPr lang="it-IT" sz="1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14" y="4789478"/>
                <a:ext cx="4492064" cy="379719"/>
              </a:xfrm>
              <a:prstGeom prst="rect">
                <a:avLst/>
              </a:prstGeom>
              <a:blipFill>
                <a:blip r:embed="rId7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623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Scenario positivo con mercati in rialzo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Amundi Soluzioni Italia – </a:t>
            </a:r>
            <a:r>
              <a:rPr lang="it-IT" sz="1800" dirty="0" smtClean="0"/>
              <a:t>Formula Selezione Euro 05/2026</a:t>
            </a:r>
            <a:endParaRPr lang="it-IT" sz="1800" dirty="0"/>
          </a:p>
        </p:txBody>
      </p:sp>
      <p:sp>
        <p:nvSpPr>
          <p:cNvPr id="8" name="Rectangle 7"/>
          <p:cNvSpPr/>
          <p:nvPr/>
        </p:nvSpPr>
        <p:spPr>
          <a:xfrm>
            <a:off x="5426326" y="1574851"/>
            <a:ext cx="3096568" cy="221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26326" y="1574851"/>
            <a:ext cx="3096568" cy="221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26325" y="1853057"/>
            <a:ext cx="3214436" cy="155484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it-IT" dirty="0">
                <a:solidFill>
                  <a:schemeClr val="tx1"/>
                </a:solidFill>
              </a:rPr>
              <a:t>Rendimento cumulato </a:t>
            </a:r>
            <a:r>
              <a:rPr lang="it-IT" dirty="0" smtClean="0">
                <a:solidFill>
                  <a:schemeClr val="tx1"/>
                </a:solidFill>
              </a:rPr>
              <a:t>dell’indice a </a:t>
            </a:r>
            <a:r>
              <a:rPr lang="it-IT" dirty="0">
                <a:solidFill>
                  <a:schemeClr val="tx1"/>
                </a:solidFill>
              </a:rPr>
              <a:t>fine periodo: </a:t>
            </a:r>
            <a:r>
              <a:rPr lang="it-IT" b="1" dirty="0" smtClean="0">
                <a:solidFill>
                  <a:schemeClr val="tx1"/>
                </a:solidFill>
              </a:rPr>
              <a:t>17,8%</a:t>
            </a:r>
          </a:p>
          <a:p>
            <a:pPr>
              <a:spcBef>
                <a:spcPts val="300"/>
              </a:spcBef>
              <a:buClr>
                <a:schemeClr val="accent5"/>
              </a:buClr>
            </a:pPr>
            <a:r>
              <a:rPr lang="it-IT" b="1" dirty="0" smtClean="0">
                <a:solidFill>
                  <a:schemeClr val="tx1"/>
                </a:solidFill>
              </a:rPr>
              <a:t>Data </a:t>
            </a:r>
            <a:r>
              <a:rPr lang="it-IT" b="1" dirty="0">
                <a:solidFill>
                  <a:schemeClr val="tx1"/>
                </a:solidFill>
              </a:rPr>
              <a:t>di </a:t>
            </a:r>
            <a:r>
              <a:rPr lang="it-IT" b="1" dirty="0" smtClean="0">
                <a:solidFill>
                  <a:schemeClr val="tx1"/>
                </a:solidFill>
              </a:rPr>
              <a:t>Scadenza</a:t>
            </a:r>
            <a:r>
              <a:rPr lang="it-IT" dirty="0" smtClean="0">
                <a:solidFill>
                  <a:schemeClr val="tx1"/>
                </a:solidFill>
              </a:rPr>
              <a:t>: il livello dell’indice è </a:t>
            </a:r>
            <a:r>
              <a:rPr lang="it-IT" u="sng" dirty="0" smtClean="0">
                <a:solidFill>
                  <a:schemeClr val="tx1"/>
                </a:solidFill>
              </a:rPr>
              <a:t>superiore</a:t>
            </a:r>
            <a:r>
              <a:rPr lang="it-IT" dirty="0" smtClean="0">
                <a:solidFill>
                  <a:schemeClr val="tx1"/>
                </a:solidFill>
              </a:rPr>
              <a:t> a quello iniziale e al livello </a:t>
            </a: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protezione (98%).</a:t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55" y="1574850"/>
            <a:ext cx="530414" cy="2288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INDICE AZIONARIO </a:t>
            </a:r>
            <a:b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RIFERIMENTO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555" y="3940999"/>
            <a:ext cx="530414" cy="22032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CEDOLE E RIMBORSO DEL CAPITALE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822828" y="5008860"/>
            <a:ext cx="2781170" cy="602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426324" y="3780587"/>
            <a:ext cx="3214438" cy="10633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3838" indent="-217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CambriaMath" charset="0"/>
              <a:buChar char="⎯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163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Math" charset="0"/>
              <a:buChar char="⎯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9438" indent="-1317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LucidaGrande-Bold" charset="0"/>
              <a:buChar char="⁃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it-IT" dirty="0">
                <a:solidFill>
                  <a:schemeClr val="tx1"/>
                </a:solidFill>
              </a:rPr>
              <a:t>Investimento iniziale: </a:t>
            </a:r>
            <a:r>
              <a:rPr lang="it-IT" b="1" dirty="0" smtClean="0">
                <a:solidFill>
                  <a:schemeClr val="tx1"/>
                </a:solidFill>
              </a:rPr>
              <a:t>100€</a:t>
            </a:r>
            <a:endParaRPr lang="it-IT" b="1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r>
              <a:rPr lang="it-IT" dirty="0">
                <a:solidFill>
                  <a:schemeClr val="tx1"/>
                </a:solidFill>
              </a:rPr>
              <a:t>Cedola </a:t>
            </a:r>
            <a:r>
              <a:rPr lang="it-IT" dirty="0" smtClean="0">
                <a:solidFill>
                  <a:schemeClr val="tx1"/>
                </a:solidFill>
              </a:rPr>
              <a:t>annua condizionata all’indice: </a:t>
            </a:r>
            <a:r>
              <a:rPr lang="it-IT" b="1" dirty="0" smtClean="0">
                <a:solidFill>
                  <a:schemeClr val="tx1"/>
                </a:solidFill>
              </a:rPr>
              <a:t>1€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6324" y="4848327"/>
            <a:ext cx="321443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Investimento finale: </a:t>
            </a:r>
            <a:r>
              <a:rPr lang="it-IT" sz="1600" b="1" dirty="0" smtClean="0"/>
              <a:t>106€</a:t>
            </a:r>
          </a:p>
          <a:p>
            <a:pPr algn="ctr"/>
            <a:r>
              <a:rPr lang="it-IT" sz="1600" dirty="0" smtClean="0"/>
              <a:t>Distribuzione di </a:t>
            </a:r>
            <a:r>
              <a:rPr lang="it-IT" sz="1600" b="1" dirty="0" smtClean="0">
                <a:solidFill>
                  <a:schemeClr val="accent1"/>
                </a:solidFill>
              </a:rPr>
              <a:t>6 cedole annue</a:t>
            </a:r>
            <a:r>
              <a:rPr lang="it-IT" sz="1600" dirty="0" smtClean="0"/>
              <a:t> e </a:t>
            </a:r>
            <a:r>
              <a:rPr lang="it-IT" sz="1600" b="1" dirty="0" smtClean="0">
                <a:solidFill>
                  <a:schemeClr val="accent4"/>
                </a:solidFill>
              </a:rPr>
              <a:t>100</a:t>
            </a:r>
            <a:r>
              <a:rPr lang="it-IT" sz="1600" b="1" dirty="0">
                <a:solidFill>
                  <a:schemeClr val="accent4"/>
                </a:solidFill>
              </a:rPr>
              <a:t>% del </a:t>
            </a:r>
            <a:r>
              <a:rPr lang="it-IT" sz="1600" b="1" dirty="0" smtClean="0">
                <a:solidFill>
                  <a:schemeClr val="accent4"/>
                </a:solidFill>
              </a:rPr>
              <a:t>Capitale Investito</a:t>
            </a:r>
            <a:endParaRPr lang="it-IT" sz="1600" baseline="30000" dirty="0" smtClean="0"/>
          </a:p>
          <a:p>
            <a:pPr algn="ctr"/>
            <a:r>
              <a:rPr lang="it-IT" sz="1600" dirty="0" smtClean="0"/>
              <a:t>alla data di Scadenza</a:t>
            </a:r>
            <a:endParaRPr lang="it-IT" sz="1600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099456" y="6159167"/>
            <a:ext cx="65922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800" b="1" dirty="0" smtClean="0">
                <a:latin typeface="+mn-lt"/>
              </a:rPr>
              <a:t>Scenario illustrativo dell’andamento della formula in diverse fasi di mercato (Indice di riferimento).</a:t>
            </a:r>
            <a:endParaRPr lang="it-IT" altLang="en-US" sz="800" b="1" dirty="0">
              <a:latin typeface="+mn-lt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68280"/>
            <a:ext cx="180000" cy="180000"/>
          </a:xfrm>
        </p:spPr>
        <p:txBody>
          <a:bodyPr/>
          <a:lstStyle/>
          <a:p>
            <a:r>
              <a:rPr lang="fr-FR" dirty="0"/>
              <a:t>8</a:t>
            </a:r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507198"/>
              </p:ext>
            </p:extLst>
          </p:nvPr>
        </p:nvGraphicFramePr>
        <p:xfrm>
          <a:off x="1123455" y="1574851"/>
          <a:ext cx="4212000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5"/>
          <p:cNvSpPr/>
          <p:nvPr/>
        </p:nvSpPr>
        <p:spPr>
          <a:xfrm>
            <a:off x="6692885" y="3479408"/>
            <a:ext cx="681317" cy="2296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77082"/>
              </p:ext>
            </p:extLst>
          </p:nvPr>
        </p:nvGraphicFramePr>
        <p:xfrm>
          <a:off x="1123455" y="3938622"/>
          <a:ext cx="42338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5340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1"/>
                </a:solidFill>
              </a:rPr>
              <a:t>1€</a:t>
            </a:r>
            <a:endParaRPr lang="it-IT" sz="1000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4230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3121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2012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0902" y="5631867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8742" y="4080168"/>
            <a:ext cx="36874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accent1"/>
                </a:solidFill>
              </a:rPr>
              <a:t>1€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55578" y="5034695"/>
            <a:ext cx="51591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100€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863" y="4250873"/>
            <a:ext cx="4766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accent4"/>
                </a:solidFill>
              </a:rPr>
              <a:t>Min. </a:t>
            </a:r>
          </a:p>
          <a:p>
            <a:pPr algn="ctr"/>
            <a:r>
              <a:rPr lang="it-IT" sz="1000" b="1" dirty="0" smtClean="0">
                <a:solidFill>
                  <a:schemeClr val="accent4"/>
                </a:solidFill>
              </a:rPr>
              <a:t>98%</a:t>
            </a:r>
            <a:endParaRPr lang="it-IT" sz="1000" b="1" dirty="0">
              <a:solidFill>
                <a:schemeClr val="accent4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96047" y="4450929"/>
            <a:ext cx="6285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869" y="6508018"/>
            <a:ext cx="6035040" cy="2219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3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Formula Selezione Euro 05/2026 - Documento ad uso esclusivo del Collocatore.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43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MUNDI-2017">
      <a:dk1>
        <a:srgbClr val="003C64"/>
      </a:dk1>
      <a:lt1>
        <a:srgbClr val="FFFFFF"/>
      </a:lt1>
      <a:dk2>
        <a:srgbClr val="646464"/>
      </a:dk2>
      <a:lt2>
        <a:srgbClr val="E7E6E6"/>
      </a:lt2>
      <a:accent1>
        <a:srgbClr val="00A0E3"/>
      </a:accent1>
      <a:accent2>
        <a:srgbClr val="004F9F"/>
      </a:accent2>
      <a:accent3>
        <a:srgbClr val="38B2B6"/>
      </a:accent3>
      <a:accent4>
        <a:srgbClr val="E6325E"/>
      </a:accent4>
      <a:accent5>
        <a:srgbClr val="F07D00"/>
      </a:accent5>
      <a:accent6>
        <a:srgbClr val="C19134"/>
      </a:accent6>
      <a:hlink>
        <a:srgbClr val="00C2F0"/>
      </a:hlink>
      <a:folHlink>
        <a:srgbClr val="4571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AMDocument" ma:contentTypeID="0x0101005482CDCCA041E849897F0978CFC44FDD0100D0893C80816E264B91583CDBE3B28041" ma:contentTypeVersion="35" ma:contentTypeDescription="" ma:contentTypeScope="" ma:versionID="db5cbbccf19759e553293d9e83e9f48a">
  <xsd:schema xmlns:xsd="http://www.w3.org/2001/XMLSchema" xmlns:xs="http://www.w3.org/2001/XMLSchema" xmlns:p="http://schemas.microsoft.com/office/2006/metadata/properties" xmlns:ns1="http://schemas.microsoft.com/sharepoint/v3" xmlns:ns2="5ff1d304-0bdc-440f-9a3b-a1a9897d1047" xmlns:ns3="6b1bdb98-2ac1-4164-9ef0-c93ac4e89a2c" xmlns:ns4="19321706-3967-4db6-b6f7-af2c9484abf2" xmlns:ns5="94841811-1a9c-4da1-a619-8e197fcd64ea" targetNamespace="http://schemas.microsoft.com/office/2006/metadata/properties" ma:root="true" ma:fieldsID="0a886562f01e4f1c940209611090618b" ns1:_="" ns2:_="" ns3:_="" ns4:_="" ns5:_="">
    <xsd:import namespace="http://schemas.microsoft.com/sharepoint/v3"/>
    <xsd:import namespace="5ff1d304-0bdc-440f-9a3b-a1a9897d1047"/>
    <xsd:import namespace="6b1bdb98-2ac1-4164-9ef0-c93ac4e89a2c"/>
    <xsd:import namespace="19321706-3967-4db6-b6f7-af2c9484abf2"/>
    <xsd:import namespace="94841811-1a9c-4da1-a619-8e197fcd64ea"/>
    <xsd:element name="properties">
      <xsd:complexType>
        <xsd:sequence>
          <xsd:element name="documentManagement">
            <xsd:complexType>
              <xsd:all>
                <xsd:element ref="ns2:WAMTypeDoc"/>
                <xsd:element ref="ns2:WAMCountry" minOccurs="0"/>
                <xsd:element ref="ns2:WAMLanguage" minOccurs="0"/>
                <xsd:element ref="ns2:WAMTarget" minOccurs="0"/>
                <xsd:element ref="ns2:WAMNetwork" minOccurs="0"/>
                <xsd:element ref="ns2:WAMGedDateMiseajour" minOccurs="0"/>
                <xsd:element ref="ns2:WAMExipirationDate" minOccurs="0"/>
                <xsd:element ref="ns2:WAMKeyWords" minOccurs="0"/>
                <xsd:element ref="ns2:WAMLimitations" minOccurs="0"/>
                <xsd:element ref="ns2:WAMAssetManagementCompagny"/>
                <xsd:element ref="ns1:PublishingStartDate" minOccurs="0"/>
                <xsd:element ref="ns1:PublishingExpirationDate" minOccurs="0"/>
                <xsd:element ref="ns3:WAMCountryId" minOccurs="0"/>
                <xsd:element ref="ns3:WAMLanguageId"/>
                <xsd:element ref="ns3:WAMCountry_x005f_x003a_ISO3AId" minOccurs="0"/>
                <xsd:element ref="ns3:WAMCountry_x003a_ISO3AId0" minOccurs="0"/>
                <xsd:element ref="ns3:WAMLanguage_x003a_ISO2AId" minOccurs="0"/>
                <xsd:element ref="ns3:WAMLanguage_x003a_IDId" minOccurs="0"/>
                <xsd:element ref="ns4:WAMArchive" minOccurs="0"/>
                <xsd:element ref="ns4:WAMMediaStoreSync" minOccurs="0"/>
                <xsd:element ref="ns3:WAMTargetId" minOccurs="0"/>
                <xsd:element ref="ns3:WAMTarget_x003a_CodeId" minOccurs="0"/>
                <xsd:element ref="ns5:_dlc_DocId" minOccurs="0"/>
                <xsd:element ref="ns5:_dlc_DocIdUrl" minOccurs="0"/>
                <xsd:element ref="ns5:_dlc_DocIdPersistId" minOccurs="0"/>
                <xsd:element ref="ns3:WAMTarget_x003a_KeyId" minOccurs="0"/>
                <xsd:element ref="ns3:GedDocumentSubType" minOccurs="0"/>
                <xsd:element ref="ns3:WAMSec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1d304-0bdc-440f-9a3b-a1a9897d1047" elementFormDefault="qualified">
    <xsd:import namespace="http://schemas.microsoft.com/office/2006/documentManagement/types"/>
    <xsd:import namespace="http://schemas.microsoft.com/office/infopath/2007/PartnerControls"/>
    <xsd:element name="WAMTypeDoc" ma:index="2" ma:displayName="WAMTypeDoc" ma:list="{93e56bac-3a64-442d-a99e-1f94d2107491}" ma:internalName="WAMTypeDoc" ma:readOnly="false" ma:showField="Title" ma:web="19321706-3967-4db6-b6f7-af2c9484abf2">
      <xsd:simpleType>
        <xsd:restriction base="dms:Lookup"/>
      </xsd:simpleType>
    </xsd:element>
    <xsd:element name="WAMCountry" ma:index="3" nillable="true" ma:displayName="WAMCountry" ma:list="{bb46b4bf-c756-4135-b5cc-2eb281d7c37f}" ma:internalName="WAMCountry" ma:showField="Title" ma:web="19321706-3967-4db6-b6f7-af2c9484a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AMLanguage" ma:index="4" nillable="true" ma:displayName="WAMLanguage" ma:list="{4f4dd81d-06a0-4302-80fc-faf9da5c6502}" ma:internalName="WAMLanguage" ma:showField="Title" ma:web="19321706-3967-4db6-b6f7-af2c9484a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AMTarget" ma:index="5" nillable="true" ma:displayName="WAMTarget" ma:list="{b098bc59-8e29-4848-84ee-897473aed315}" ma:internalName="WAMTarget" ma:showField="Title" ma:web="19321706-3967-4db6-b6f7-af2c9484a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AMNetwork" ma:index="6" nillable="true" ma:displayName="WAMNetwork" ma:list="{98251790-1532-48ea-8589-707eb343bb31}" ma:internalName="WAMNetwork" ma:showField="Title" ma:web="19321706-3967-4db6-b6f7-af2c9484abf2">
      <xsd:simpleType>
        <xsd:restriction base="dms:Lookup"/>
      </xsd:simpleType>
    </xsd:element>
    <xsd:element name="WAMGedDateMiseajour" ma:index="7" nillable="true" ma:displayName="WAMGedDateMiseajour" ma:default="[today]" ma:format="DateOnly" ma:internalName="WAMGedDateMiseajour">
      <xsd:simpleType>
        <xsd:restriction base="dms:DateTime"/>
      </xsd:simpleType>
    </xsd:element>
    <xsd:element name="WAMExipirationDate" ma:index="8" nillable="true" ma:displayName="WAMExipirationDate" ma:format="DateOnly" ma:internalName="WAMExipirationDate">
      <xsd:simpleType>
        <xsd:restriction base="dms:DateTime"/>
      </xsd:simpleType>
    </xsd:element>
    <xsd:element name="WAMKeyWords" ma:index="10" nillable="true" ma:displayName="WAMKeyWords" ma:internalName="WAMKeyWords">
      <xsd:simpleType>
        <xsd:restriction base="dms:Text">
          <xsd:maxLength value="255"/>
        </xsd:restriction>
      </xsd:simpleType>
    </xsd:element>
    <xsd:element name="WAMLimitations" ma:index="11" nillable="true" ma:displayName="WAMLimitations" ma:internalName="WAMLimitations" ma:readOnly="false">
      <xsd:simpleType>
        <xsd:restriction base="dms:Text">
          <xsd:maxLength value="255"/>
        </xsd:restriction>
      </xsd:simpleType>
    </xsd:element>
    <xsd:element name="WAMAssetManagementCompagny" ma:index="12" ma:displayName="WAMAssetManagementCompagny" ma:list="{bb976b41-43c8-4ac9-912e-ade53cc25a43}" ma:internalName="WAMAssetManagementCompagny" ma:readOnly="false" ma:showField="Title" ma:web="19321706-3967-4db6-b6f7-af2c9484abf2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bdb98-2ac1-4164-9ef0-c93ac4e89a2c" elementFormDefault="qualified">
    <xsd:import namespace="http://schemas.microsoft.com/office/2006/documentManagement/types"/>
    <xsd:import namespace="http://schemas.microsoft.com/office/infopath/2007/PartnerControls"/>
    <xsd:element name="WAMCountryId" ma:index="15" nillable="true" ma:displayName="WAMCountryId" ma:internalName="WAMCountryId">
      <xsd:simpleType>
        <xsd:restriction base="dms:Note">
          <xsd:maxLength value="255"/>
        </xsd:restriction>
      </xsd:simpleType>
    </xsd:element>
    <xsd:element name="WAMLanguageId" ma:index="16" ma:displayName="WAMLanguageId" ma:internalName="WAMLanguageId" ma:readOnly="false">
      <xsd:simpleType>
        <xsd:restriction base="dms:Note">
          <xsd:maxLength value="255"/>
        </xsd:restriction>
      </xsd:simpleType>
    </xsd:element>
    <xsd:element name="WAMCountry_x005f_x003a_ISO3AId" ma:index="23" nillable="true" ma:displayName="WAMCountry_x003a_ISO3AId" ma:internalName="WAMCountry_x003a_ISO3AId">
      <xsd:simpleType>
        <xsd:restriction base="dms:Note">
          <xsd:maxLength value="255"/>
        </xsd:restriction>
      </xsd:simpleType>
    </xsd:element>
    <xsd:element name="WAMCountry_x003a_ISO3AId0" ma:index="24" nillable="true" ma:displayName="WAMCountry_x003a_ISO3AId" ma:internalName="WAMCountry_x003a_ISO3AId0">
      <xsd:simpleType>
        <xsd:restriction base="dms:Note">
          <xsd:maxLength value="255"/>
        </xsd:restriction>
      </xsd:simpleType>
    </xsd:element>
    <xsd:element name="WAMLanguage_x003a_ISO2AId" ma:index="25" nillable="true" ma:displayName="WAMLanguage_x003a_ISO2AId" ma:internalName="WAMLanguage_x003a_ISO2AId">
      <xsd:simpleType>
        <xsd:restriction base="dms:Note">
          <xsd:maxLength value="255"/>
        </xsd:restriction>
      </xsd:simpleType>
    </xsd:element>
    <xsd:element name="WAMLanguage_x003a_IDId" ma:index="26" nillable="true" ma:displayName="WAMLanguage_x003a_IDId" ma:internalName="WAMLanguage_x003a_IDId">
      <xsd:simpleType>
        <xsd:restriction base="dms:Note">
          <xsd:maxLength value="255"/>
        </xsd:restriction>
      </xsd:simpleType>
    </xsd:element>
    <xsd:element name="WAMTargetId" ma:index="29" nillable="true" ma:displayName="WAMTargetId" ma:internalName="WAMTargetId">
      <xsd:simpleType>
        <xsd:restriction base="dms:Note">
          <xsd:maxLength value="255"/>
        </xsd:restriction>
      </xsd:simpleType>
    </xsd:element>
    <xsd:element name="WAMTarget_x003a_CodeId" ma:index="30" nillable="true" ma:displayName="WAMTarget_x003a_CodeId" ma:internalName="WAMTarget_x003a_CodeId">
      <xsd:simpleType>
        <xsd:restriction base="dms:Note">
          <xsd:maxLength value="255"/>
        </xsd:restriction>
      </xsd:simpleType>
    </xsd:element>
    <xsd:element name="WAMTarget_x003a_KeyId" ma:index="34" nillable="true" ma:displayName="WAMTarget_x003a_KeyId" ma:internalName="WAMTarget_x003a_KeyId">
      <xsd:simpleType>
        <xsd:restriction base="dms:Note">
          <xsd:maxLength value="255"/>
        </xsd:restriction>
      </xsd:simpleType>
    </xsd:element>
    <xsd:element name="GedDocumentSubType" ma:index="35" nillable="true" ma:displayName="GedDocumentSubType" ma:list="{e2145122-6067-471c-857f-9b6ec9b26c07}" ma:internalName="GedDocumentSubType" ma:showField="Title">
      <xsd:simpleType>
        <xsd:restriction base="dms:Lookup"/>
      </xsd:simpleType>
    </xsd:element>
    <xsd:element name="WAMSecure" ma:index="37" nillable="true" ma:displayName="WAMSecure" ma:default="0" ma:description="To secure a document" ma:internalName="WAMSecur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21706-3967-4db6-b6f7-af2c9484abf2" elementFormDefault="qualified">
    <xsd:import namespace="http://schemas.microsoft.com/office/2006/documentManagement/types"/>
    <xsd:import namespace="http://schemas.microsoft.com/office/infopath/2007/PartnerControls"/>
    <xsd:element name="WAMArchive" ma:index="27" nillable="true" ma:displayName="WAMArchive" ma:default="0" ma:internalName="WAMArchive">
      <xsd:simpleType>
        <xsd:restriction base="dms:Boolean"/>
      </xsd:simpleType>
    </xsd:element>
    <xsd:element name="WAMMediaStoreSync" ma:index="28" nillable="true" ma:displayName="WAMMediaStoreSync" ma:default="0" ma:internalName="WAMMediaStore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41811-1a9c-4da1-a619-8e197fcd64ea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AMLanguage_x003a_IDId xmlns="6b1bdb98-2ac1-4164-9ef0-c93ac4e89a2c" xsi:nil="true"/>
    <WAMMediaStoreSync xmlns="19321706-3967-4db6-b6f7-af2c9484abf2">false</WAMMediaStoreSync>
    <WAMTarget_x003a_KeyId xmlns="6b1bdb98-2ac1-4164-9ef0-c93ac4e89a2c">;</WAMTarget_x003a_KeyId>
    <WAMLanguage xmlns="5ff1d304-0bdc-440f-9a3b-a1a9897d1047">
      <Value>29</Value>
    </WAMLanguage>
    <WAMCountry_x005f_x003a_ISO3AId xmlns="6b1bdb98-2ac1-4164-9ef0-c93ac4e89a2c" xsi:nil="true"/>
    <WAMCountry_x003a_ISO3AId0 xmlns="6b1bdb98-2ac1-4164-9ef0-c93ac4e89a2c" xsi:nil="true"/>
    <WAMAssetManagementCompagny xmlns="5ff1d304-0bdc-440f-9a3b-a1a9897d1047">1</WAMAssetManagementCompagny>
    <PublishingStartDate xmlns="http://schemas.microsoft.com/sharepoint/v3" xsi:nil="true"/>
    <WAMTarget_x003a_CodeId xmlns="6b1bdb98-2ac1-4164-9ef0-c93ac4e89a2c">;</WAMTarget_x003a_CodeId>
    <WAMLanguageId xmlns="6b1bdb98-2ac1-4164-9ef0-c93ac4e89a2c">;29;</WAMLanguageId>
    <WAMKeyWords xmlns="5ff1d304-0bdc-440f-9a3b-a1a9897d1047" xsi:nil="true"/>
    <GedDocumentSubType xmlns="6b1bdb98-2ac1-4164-9ef0-c93ac4e89a2c" xsi:nil="true"/>
    <WAMCountry xmlns="5ff1d304-0bdc-440f-9a3b-a1a9897d1047">
      <Value>17</Value>
    </WAMCountry>
    <WAMLanguage_x003a_ISO2AId xmlns="6b1bdb98-2ac1-4164-9ef0-c93ac4e89a2c">;</WAMLanguage_x003a_ISO2AId>
    <_dlc_DocId xmlns="94841811-1a9c-4da1-a619-8e197fcd64ea">EDITO-23-14776</_dlc_DocId>
    <WAMArchive xmlns="19321706-3967-4db6-b6f7-af2c9484abf2">false</WAMArchive>
    <_dlc_DocIdUrl xmlns="94841811-1a9c-4da1-a619-8e197fcd64ea">
      <Url>https://community.intramundi.com/gedint/www-amundi-com/_layouts/DocIdRedir.aspx?ID=EDITO-23-14776</Url>
      <Description>EDITO-23-14776</Description>
    </_dlc_DocIdUrl>
    <WAMNetwork xmlns="5ff1d304-0bdc-440f-9a3b-a1a9897d1047">1</WAMNetwork>
    <WAMTargetId xmlns="6b1bdb98-2ac1-4164-9ef0-c93ac4e89a2c">;17;14;13;</WAMTargetId>
    <WAMGedDateMiseajour xmlns="5ff1d304-0bdc-440f-9a3b-a1a9897d1047">2019-12-29T23:00:00+00:00</WAMGedDateMiseajour>
    <WAMCountryId xmlns="6b1bdb98-2ac1-4164-9ef0-c93ac4e89a2c">;17;</WAMCountryId>
    <WAMTarget xmlns="5ff1d304-0bdc-440f-9a3b-a1a9897d1047">
      <Value>17</Value>
      <Value>14</Value>
      <Value>13</Value>
    </WAMTarget>
    <WAMTypeDoc xmlns="5ff1d304-0bdc-440f-9a3b-a1a9897d1047">8</WAMTypeDoc>
    <WAMExipirationDate xmlns="5ff1d304-0bdc-440f-9a3b-a1a9897d1047" xsi:nil="true"/>
    <WAMLimitations xmlns="5ff1d304-0bdc-440f-9a3b-a1a9897d1047" xsi:nil="true"/>
    <PublishingExpirationDate xmlns="http://schemas.microsoft.com/sharepoint/v3" xsi:nil="true"/>
    <WAMSecure xmlns="6b1bdb98-2ac1-4164-9ef0-c93ac4e89a2c">false</WAMSecure>
  </documentManagement>
</p:properties>
</file>

<file path=customXml/itemProps1.xml><?xml version="1.0" encoding="utf-8"?>
<ds:datastoreItem xmlns:ds="http://schemas.openxmlformats.org/officeDocument/2006/customXml" ds:itemID="{D312E671-204C-43A9-8D8D-5E9D3FB4FEEE}"/>
</file>

<file path=customXml/itemProps2.xml><?xml version="1.0" encoding="utf-8"?>
<ds:datastoreItem xmlns:ds="http://schemas.openxmlformats.org/officeDocument/2006/customXml" ds:itemID="{A67B26BC-ECCA-4FAC-B524-D2ABCCAA4EF0}"/>
</file>

<file path=customXml/itemProps3.xml><?xml version="1.0" encoding="utf-8"?>
<ds:datastoreItem xmlns:ds="http://schemas.openxmlformats.org/officeDocument/2006/customXml" ds:itemID="{283221F9-514F-4073-89DA-1FFBA541F1ED}"/>
</file>

<file path=customXml/itemProps4.xml><?xml version="1.0" encoding="utf-8"?>
<ds:datastoreItem xmlns:ds="http://schemas.openxmlformats.org/officeDocument/2006/customXml" ds:itemID="{EA0199F8-7F73-4C30-8000-BD95752C3C72}"/>
</file>

<file path=docProps/app.xml><?xml version="1.0" encoding="utf-8"?>
<Properties xmlns="http://schemas.openxmlformats.org/officeDocument/2006/extended-properties" xmlns:vt="http://schemas.openxmlformats.org/officeDocument/2006/docPropsVTypes">
  <Template>Amundi-2017</Template>
  <TotalTime>6873</TotalTime>
  <Words>2133</Words>
  <Application>Microsoft Office PowerPoint</Application>
  <PresentationFormat>On-screen Show (4:3)</PresentationFormat>
  <Paragraphs>345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CambriaMath</vt:lpstr>
      <vt:lpstr>LucidaGrande-Bold</vt:lpstr>
      <vt:lpstr>Times New Roman</vt:lpstr>
      <vt:lpstr>Trebuchet MS</vt:lpstr>
      <vt:lpstr>Wingdings</vt:lpstr>
      <vt:lpstr>Thème Office</vt:lpstr>
      <vt:lpstr>Amundi Soluzioni Italia – Formula Selezione  Euro 05/2026</vt:lpstr>
      <vt:lpstr>Salvaguardare il potenziale del capitale investito </vt:lpstr>
      <vt:lpstr>ASI – Formula Selezione Euro 05/2026</vt:lpstr>
      <vt:lpstr>Amundi Soluzioni Italia – Formula Selezione Euro 05/2026</vt:lpstr>
      <vt:lpstr>I tratti distintivi del Comparto</vt:lpstr>
      <vt:lpstr>Il Comparto in sintesi</vt:lpstr>
      <vt:lpstr>L’indice azionario di riferimento previsto nella Formula</vt:lpstr>
      <vt:lpstr>La distribuzione della cedola è subordinata alla Formula</vt:lpstr>
      <vt:lpstr>Scenario positivo con mercati in rialzo</vt:lpstr>
      <vt:lpstr>Scenario intermedio con mercati volatili</vt:lpstr>
      <vt:lpstr>Scenario negativo con mercati in ribasso</vt:lpstr>
      <vt:lpstr>Conclusioni</vt:lpstr>
      <vt:lpstr>A chi è rivolto il comparto?</vt:lpstr>
      <vt:lpstr>Appendice</vt:lpstr>
      <vt:lpstr>Scheda tecnica</vt:lpstr>
      <vt:lpstr>Aspetti commissionali</vt:lpstr>
      <vt:lpstr>Le fasi di vita del Comparto</vt:lpstr>
      <vt:lpstr>Il Fondo a Formula in pillole</vt:lpstr>
      <vt:lpstr>I principali fattori che influenzano l’investimento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| ASI - Formula Selezione Euro 05-2026</dc:title>
  <dc:creator>Utilisateur de Microsoft Office</dc:creator>
  <cp:lastModifiedBy>Monachesi Filippo (PIONEER)</cp:lastModifiedBy>
  <cp:revision>1224</cp:revision>
  <cp:lastPrinted>2019-12-24T09:27:47Z</cp:lastPrinted>
  <dcterms:created xsi:type="dcterms:W3CDTF">2017-06-01T14:52:01Z</dcterms:created>
  <dcterms:modified xsi:type="dcterms:W3CDTF">2020-01-08T17:57:50Z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1881708425</vt:i4>
  </property>
  <property fmtid="{D5CDD505-2E9C-101B-9397-08002B2CF9AE}" pid="4" name="_EmailSubject">
    <vt:lpwstr>Presentazione per Amundi Suite - fondo in collocamento dal 2/01</vt:lpwstr>
  </property>
  <property fmtid="{D5CDD505-2E9C-101B-9397-08002B2CF9AE}" pid="5" name="_AuthorEmail">
    <vt:lpwstr>Filippo.Monachesi@amundi.com</vt:lpwstr>
  </property>
  <property fmtid="{D5CDD505-2E9C-101B-9397-08002B2CF9AE}" pid="6" name="_AuthorEmailDisplayName">
    <vt:lpwstr>Monachesi Filippo (AMUNDI.ITA)</vt:lpwstr>
  </property>
  <property fmtid="{D5CDD505-2E9C-101B-9397-08002B2CF9AE}" pid="7" name="_PreviousAdHocReviewCycleID">
    <vt:i4>2016666550</vt:i4>
  </property>
  <property fmtid="{D5CDD505-2E9C-101B-9397-08002B2CF9AE}" pid="8" name="ContentTypeId">
    <vt:lpwstr>0x0101005482CDCCA041E849897F0978CFC44FDD0100D0893C80816E264B91583CDBE3B28041</vt:lpwstr>
  </property>
  <property fmtid="{D5CDD505-2E9C-101B-9397-08002B2CF9AE}" pid="9" name="_dlc_DocIdItemGuid">
    <vt:lpwstr>b77e9ee8-8d31-4b47-85c3-92c88fdedfa7</vt:lpwstr>
  </property>
</Properties>
</file>